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78" r:id="rId3"/>
    <p:sldId id="294" r:id="rId4"/>
    <p:sldId id="292" r:id="rId5"/>
    <p:sldId id="293" r:id="rId6"/>
    <p:sldId id="362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7065"/>
    <p:restoredTop sz="94643"/>
  </p:normalViewPr>
  <p:slideViewPr>
    <p:cSldViewPr snapToGrid="0">
      <p:cViewPr varScale="1">
        <p:scale>
          <a:sx n="110" d="100"/>
          <a:sy n="110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2A66-E3E8-FA43-9A19-55F9B67E5AED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2EF69-5B59-5442-882E-6E0143CF4C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84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2EF69-5B59-5442-882E-6E0143CF4CE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49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59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23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5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6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5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4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5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99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3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40B28-B0C2-DFB4-E18C-0FFF03E2A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BA335-B6E8-0CCC-FBC1-56AF1D2A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CFA79-D2F4-9AEF-5BA2-EE017645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C81EB-6033-B2B5-F51F-BD564CB8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5FA7A-5CDC-A531-0162-C639AF1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18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244B-3142-5D2F-2FA9-7E6665C2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3B05E-EC90-72C6-34B4-B9229483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9CA6A-2329-882D-40C6-5CB0BC80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4F53A-CCAC-CA1C-C4B9-FADE558B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A709B-5241-0AED-6F7F-D19E774F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00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A4A2B4-9F9B-989D-3B0B-B4D58DF5E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54188-0A4D-2F7B-68F4-9BC3DDF03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47B7-06F7-59A6-435A-651623BC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A0430-0EDE-6893-03B7-505C4C82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7B085-CC8B-2209-AD5C-8C4BB283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58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/>
          <p:cNvSpPr/>
          <p:nvPr userDrawn="1"/>
        </p:nvSpPr>
        <p:spPr>
          <a:xfrm>
            <a:off x="-16766" y="-18288"/>
            <a:ext cx="5722622" cy="6876288"/>
          </a:xfrm>
          <a:custGeom>
            <a:avLst/>
            <a:gdLst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309829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154381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1543814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10715246"/>
              <a:gd name="connsiteY0" fmla="*/ 0 h 6867144"/>
              <a:gd name="connsiteX1" fmla="*/ 9791702 w 10715246"/>
              <a:gd name="connsiteY1" fmla="*/ 9144 h 6867144"/>
              <a:gd name="connsiteX2" fmla="*/ 10715246 w 10715246"/>
              <a:gd name="connsiteY2" fmla="*/ 6839712 h 6867144"/>
              <a:gd name="connsiteX3" fmla="*/ 0 w 10715246"/>
              <a:gd name="connsiteY3" fmla="*/ 6867144 h 6867144"/>
              <a:gd name="connsiteX4" fmla="*/ 0 w 10715246"/>
              <a:gd name="connsiteY4" fmla="*/ 0 h 6867144"/>
              <a:gd name="connsiteX0" fmla="*/ 0 w 10788398"/>
              <a:gd name="connsiteY0" fmla="*/ 0 h 6922008"/>
              <a:gd name="connsiteX1" fmla="*/ 9791702 w 10788398"/>
              <a:gd name="connsiteY1" fmla="*/ 9144 h 6922008"/>
              <a:gd name="connsiteX2" fmla="*/ 10788398 w 10788398"/>
              <a:gd name="connsiteY2" fmla="*/ 6922008 h 6922008"/>
              <a:gd name="connsiteX3" fmla="*/ 0 w 10788398"/>
              <a:gd name="connsiteY3" fmla="*/ 6867144 h 6922008"/>
              <a:gd name="connsiteX4" fmla="*/ 0 w 10788398"/>
              <a:gd name="connsiteY4" fmla="*/ 0 h 6922008"/>
              <a:gd name="connsiteX0" fmla="*/ 0 w 9791702"/>
              <a:gd name="connsiteY0" fmla="*/ 0 h 6876288"/>
              <a:gd name="connsiteX1" fmla="*/ 9791702 w 9791702"/>
              <a:gd name="connsiteY1" fmla="*/ 9144 h 6876288"/>
              <a:gd name="connsiteX2" fmla="*/ 4789934 w 9791702"/>
              <a:gd name="connsiteY2" fmla="*/ 6876288 h 6876288"/>
              <a:gd name="connsiteX3" fmla="*/ 0 w 9791702"/>
              <a:gd name="connsiteY3" fmla="*/ 6867144 h 6876288"/>
              <a:gd name="connsiteX4" fmla="*/ 0 w 9791702"/>
              <a:gd name="connsiteY4" fmla="*/ 0 h 6876288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4085846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5722622"/>
              <a:gd name="connsiteY0" fmla="*/ 9144 h 6876288"/>
              <a:gd name="connsiteX1" fmla="*/ 5722622 w 5722622"/>
              <a:gd name="connsiteY1" fmla="*/ 0 h 6876288"/>
              <a:gd name="connsiteX2" fmla="*/ 4085846 w 5722622"/>
              <a:gd name="connsiteY2" fmla="*/ 6876288 h 6876288"/>
              <a:gd name="connsiteX3" fmla="*/ 0 w 5722622"/>
              <a:gd name="connsiteY3" fmla="*/ 6876288 h 6876288"/>
              <a:gd name="connsiteX4" fmla="*/ 0 w 5722622"/>
              <a:gd name="connsiteY4" fmla="*/ 9144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622" h="6876288">
                <a:moveTo>
                  <a:pt x="0" y="9144"/>
                </a:moveTo>
                <a:lnTo>
                  <a:pt x="5722622" y="0"/>
                </a:lnTo>
                <a:lnTo>
                  <a:pt x="4085846" y="6876288"/>
                </a:lnTo>
                <a:lnTo>
                  <a:pt x="0" y="6876288"/>
                </a:lnTo>
                <a:lnTo>
                  <a:pt x="0" y="9144"/>
                </a:lnTo>
                <a:close/>
              </a:path>
            </a:pathLst>
          </a:custGeom>
          <a:solidFill>
            <a:srgbClr val="FA0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-16766" y="-9144"/>
            <a:ext cx="12208766" cy="6967728"/>
          </a:xfrm>
          <a:custGeom>
            <a:avLst/>
            <a:gdLst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227584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3781046 w 5669280"/>
              <a:gd name="connsiteY3" fmla="*/ 6847840 h 6858000"/>
              <a:gd name="connsiteX4" fmla="*/ 0 w 5669280"/>
              <a:gd name="connsiteY4" fmla="*/ 0 h 6858000"/>
              <a:gd name="connsiteX0" fmla="*/ 0 w 7523060"/>
              <a:gd name="connsiteY0" fmla="*/ 0 h 6858000"/>
              <a:gd name="connsiteX1" fmla="*/ 7523060 w 7523060"/>
              <a:gd name="connsiteY1" fmla="*/ 0 h 6858000"/>
              <a:gd name="connsiteX2" fmla="*/ 7523060 w 7523060"/>
              <a:gd name="connsiteY2" fmla="*/ 6858000 h 6858000"/>
              <a:gd name="connsiteX3" fmla="*/ 5634826 w 7523060"/>
              <a:gd name="connsiteY3" fmla="*/ 6847840 h 6858000"/>
              <a:gd name="connsiteX4" fmla="*/ 0 w 7523060"/>
              <a:gd name="connsiteY4" fmla="*/ 0 h 6858000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0 w 7933031"/>
              <a:gd name="connsiteY4" fmla="*/ 0 h 6867144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4953 w 7933031"/>
              <a:gd name="connsiteY4" fmla="*/ 1143000 h 6867144"/>
              <a:gd name="connsiteX5" fmla="*/ 0 w 7933031"/>
              <a:gd name="connsiteY5" fmla="*/ 0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3031" h="6867144">
                <a:moveTo>
                  <a:pt x="0" y="0"/>
                </a:moveTo>
                <a:lnTo>
                  <a:pt x="7933031" y="9144"/>
                </a:lnTo>
                <a:lnTo>
                  <a:pt x="7933031" y="6867144"/>
                </a:lnTo>
                <a:lnTo>
                  <a:pt x="6044797" y="6856984"/>
                </a:lnTo>
                <a:cubicBezTo>
                  <a:pt x="4217686" y="4790779"/>
                  <a:pt x="1832064" y="3209205"/>
                  <a:pt x="4953" y="1143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4296000" y="1440098"/>
            <a:ext cx="3600000" cy="3600000"/>
          </a:xfrm>
          <a:prstGeom prst="roundRect">
            <a:avLst/>
          </a:prstGeom>
          <a:solidFill>
            <a:srgbClr val="FA0050"/>
          </a:solidFill>
          <a:ln>
            <a:noFill/>
          </a:ln>
          <a:effectLst>
            <a:outerShdw blurRad="127000" dist="889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6000" y="2005877"/>
            <a:ext cx="3600000" cy="245762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4F83-288B-4B38-AFB8-C5AFF889A3F8}" type="datetimeFigureOut">
              <a:rPr lang="ko-KR" altLang="en-US" smtClean="0"/>
              <a:t>2022. 11. 25.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5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005"/>
          </a:xfrm>
        </p:spPr>
        <p:txBody>
          <a:bodyPr>
            <a:noAutofit/>
          </a:bodyPr>
          <a:lstStyle>
            <a:lvl1pPr>
              <a:defRPr sz="320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7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7856-1EB1-CECE-419B-8103A30F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A1A60-70B8-097A-C070-102ECC10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47D9-1869-51D5-6186-E30D058A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775B6-0AB7-B8C0-177F-2092298D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46F96-A7EA-5970-56CB-AA401A0A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242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3A74-DF1E-31C4-7F26-C8DEB44B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C20C4-A677-9D3A-4618-6D7645B4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39ABE-5947-A4A8-BD5A-C4F07BE4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E2111-4D07-9ACB-1E3D-C73FE72A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04E6A-73B4-99E4-92F3-FC13C13F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54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D356D-71F4-8D25-3748-314EE0A2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122C1-ED9A-9804-6A45-EF6B9E6BA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55BD6-3F5A-2732-0D89-8ED013CD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309EE-FAF2-FEAA-C88A-78A3DC05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4D8EF-0BA2-BC30-E706-A59EBCB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F0B3E-7C8E-46FE-1709-7DAB3793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64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6E048-DFCA-41EC-175F-609DD5A6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26B63-D13D-5B75-7E40-45D3E035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4216B-F7BE-51F9-9F17-FADDE63C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D5DC96-C236-0EAF-EAA5-243FAAF44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BEA7C-4762-CF89-AB49-058315516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F64602-5A81-34F3-3419-2B2D9AA1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604C9-3E72-3554-6C9B-C3CD6AD9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240C89-D914-2AF0-1557-1A5DB394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09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A121D-E5CF-C34D-6856-061ED15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896562-C2FD-02DC-2B0B-EF5D2537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AEFB2-0AD1-32AA-15CC-74293256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D3A8D-4282-960D-8F7F-1E134F56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8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55FEF-4913-F9A2-129F-F0BC2C73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327490-71D0-B10E-1C8C-4A06301A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5D9D6-66DB-8158-ABB1-448C0F3E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9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CF3C1-5FD5-ECBE-945D-071A8190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29BAD-CFA7-1F8F-0A75-5CBE991B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0CAD3-AA91-89C4-3F4F-96EB2C16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2DC9-C712-A6B7-07D2-6D587C18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A131D-1965-44D0-79B1-E17E197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4B7C4-A490-6572-2268-5A5F99B9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43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9886A-EB3D-9968-F049-BDA77896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D9F2DC-C7EE-41C4-15A5-820570D66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EB07-738F-5B80-1BDD-26659D9F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8D72F-3297-33EA-792C-19C4A674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67F54-F380-2A4D-3CBE-EC7EA1DE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CDA56-75DE-E1E3-D9F3-FE37D533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64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5395E-6D03-10D6-EE35-8FF9C56C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BEA14-D7E1-D645-53D8-42155EA7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6DC40-11EA-AC49-E7A5-9921267C6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4DE9-5BDC-7747-AB8E-72D59C259D2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15384-4E42-1928-CF27-0795BAA8F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016A0-455C-59C6-5D8C-E8EE79154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8F00-5907-8544-ACD1-FC1B870D59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066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전윤환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07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PG-4008</a:t>
            </a:r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A9935-6D0E-7057-813E-310D4F68AC18}"/>
              </a:ext>
            </a:extLst>
          </p:cNvPr>
          <p:cNvSpPr/>
          <p:nvPr/>
        </p:nvSpPr>
        <p:spPr>
          <a:xfrm>
            <a:off x="207274" y="854818"/>
            <a:ext cx="5952974" cy="5658191"/>
          </a:xfrm>
          <a:prstGeom prst="rect">
            <a:avLst/>
          </a:prstGeom>
          <a:noFill/>
          <a:ln w="38100">
            <a:solidFill>
              <a:srgbClr val="FFB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127B49-D558-E8A4-A714-E911ECF895B2}"/>
              </a:ext>
            </a:extLst>
          </p:cNvPr>
          <p:cNvCxnSpPr>
            <a:cxnSpLocks/>
          </p:cNvCxnSpPr>
          <p:nvPr/>
        </p:nvCxnSpPr>
        <p:spPr>
          <a:xfrm>
            <a:off x="207274" y="1284051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E67EC-E456-D764-89A2-BA219A90E755}"/>
              </a:ext>
            </a:extLst>
          </p:cNvPr>
          <p:cNvCxnSpPr>
            <a:cxnSpLocks/>
          </p:cNvCxnSpPr>
          <p:nvPr/>
        </p:nvCxnSpPr>
        <p:spPr>
          <a:xfrm>
            <a:off x="217015" y="3510696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FB2131-B01F-4A42-94BA-6C48D276C937}"/>
              </a:ext>
            </a:extLst>
          </p:cNvPr>
          <p:cNvCxnSpPr>
            <a:cxnSpLocks/>
          </p:cNvCxnSpPr>
          <p:nvPr/>
        </p:nvCxnSpPr>
        <p:spPr>
          <a:xfrm>
            <a:off x="207274" y="3026923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C6ADB-EE92-274E-4FC8-5D4D28AB9935}"/>
              </a:ext>
            </a:extLst>
          </p:cNvPr>
          <p:cNvSpPr txBox="1"/>
          <p:nvPr/>
        </p:nvSpPr>
        <p:spPr>
          <a:xfrm>
            <a:off x="2899029" y="861848"/>
            <a:ext cx="9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04CE-119B-BCAF-DF7F-1E4C7F1B0C47}"/>
              </a:ext>
            </a:extLst>
          </p:cNvPr>
          <p:cNvSpPr txBox="1"/>
          <p:nvPr/>
        </p:nvSpPr>
        <p:spPr>
          <a:xfrm>
            <a:off x="2814016" y="3114121"/>
            <a:ext cx="7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A42DEC-A032-0784-4171-623678CBF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1" y="3658251"/>
            <a:ext cx="5473700" cy="2819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6AD97-EEF5-9CA8-DE14-097BA2ECA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" y="890114"/>
            <a:ext cx="5878985" cy="25933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E628B4-115A-3FC6-E507-7368DC411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26" y="3026923"/>
            <a:ext cx="4891777" cy="34015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E622D6-40E1-26CE-E84E-D2132564D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26" y="890114"/>
            <a:ext cx="3098800" cy="2095500"/>
          </a:xfrm>
          <a:prstGeom prst="rect">
            <a:avLst/>
          </a:prstGeom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0306E5F6-DB00-8A0C-9346-F465952AC73E}"/>
              </a:ext>
            </a:extLst>
          </p:cNvPr>
          <p:cNvSpPr/>
          <p:nvPr/>
        </p:nvSpPr>
        <p:spPr>
          <a:xfrm>
            <a:off x="6688899" y="2186783"/>
            <a:ext cx="2163104" cy="6065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A4C0B-9948-E1A8-E705-2C23C3CF03B5}"/>
              </a:ext>
            </a:extLst>
          </p:cNvPr>
          <p:cNvSpPr txBox="1"/>
          <p:nvPr/>
        </p:nvSpPr>
        <p:spPr>
          <a:xfrm>
            <a:off x="8956109" y="2305377"/>
            <a:ext cx="289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스크롤이</a:t>
            </a:r>
            <a:r>
              <a:rPr kumimoji="1" lang="ko-KR" altLang="en-US" dirty="0"/>
              <a:t> 가능하도록 설정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830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PG-4008</a:t>
            </a:r>
            <a:br>
              <a: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A9935-6D0E-7057-813E-310D4F68AC18}"/>
              </a:ext>
            </a:extLst>
          </p:cNvPr>
          <p:cNvSpPr/>
          <p:nvPr/>
        </p:nvSpPr>
        <p:spPr>
          <a:xfrm>
            <a:off x="207274" y="854818"/>
            <a:ext cx="5952974" cy="5658191"/>
          </a:xfrm>
          <a:prstGeom prst="rect">
            <a:avLst/>
          </a:prstGeom>
          <a:noFill/>
          <a:ln w="38100">
            <a:solidFill>
              <a:srgbClr val="FFB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127B49-D558-E8A4-A714-E911ECF895B2}"/>
              </a:ext>
            </a:extLst>
          </p:cNvPr>
          <p:cNvCxnSpPr>
            <a:cxnSpLocks/>
          </p:cNvCxnSpPr>
          <p:nvPr/>
        </p:nvCxnSpPr>
        <p:spPr>
          <a:xfrm>
            <a:off x="207274" y="1284051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E67EC-E456-D764-89A2-BA219A90E755}"/>
              </a:ext>
            </a:extLst>
          </p:cNvPr>
          <p:cNvCxnSpPr>
            <a:cxnSpLocks/>
          </p:cNvCxnSpPr>
          <p:nvPr/>
        </p:nvCxnSpPr>
        <p:spPr>
          <a:xfrm>
            <a:off x="217015" y="3510696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FB2131-B01F-4A42-94BA-6C48D276C937}"/>
              </a:ext>
            </a:extLst>
          </p:cNvPr>
          <p:cNvCxnSpPr>
            <a:cxnSpLocks/>
          </p:cNvCxnSpPr>
          <p:nvPr/>
        </p:nvCxnSpPr>
        <p:spPr>
          <a:xfrm>
            <a:off x="207274" y="3026923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C6ADB-EE92-274E-4FC8-5D4D28AB9935}"/>
              </a:ext>
            </a:extLst>
          </p:cNvPr>
          <p:cNvSpPr txBox="1"/>
          <p:nvPr/>
        </p:nvSpPr>
        <p:spPr>
          <a:xfrm>
            <a:off x="2899029" y="861848"/>
            <a:ext cx="9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04CE-119B-BCAF-DF7F-1E4C7F1B0C47}"/>
              </a:ext>
            </a:extLst>
          </p:cNvPr>
          <p:cNvSpPr txBox="1"/>
          <p:nvPr/>
        </p:nvSpPr>
        <p:spPr>
          <a:xfrm>
            <a:off x="2814016" y="3114121"/>
            <a:ext cx="7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2087D-8CAC-49FD-27BE-7B8C6B0FC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7" y="4221272"/>
            <a:ext cx="4292600" cy="1878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5021B3-4B6D-3174-4803-4F35A91A3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41" y="1521868"/>
            <a:ext cx="4169657" cy="43240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0E04AD-C20A-C492-8CA8-2338EB4C3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861848"/>
            <a:ext cx="7772400" cy="26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0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PG-4007</a:t>
            </a:r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A9935-6D0E-7057-813E-310D4F68AC18}"/>
              </a:ext>
            </a:extLst>
          </p:cNvPr>
          <p:cNvSpPr/>
          <p:nvPr/>
        </p:nvSpPr>
        <p:spPr>
          <a:xfrm>
            <a:off x="207274" y="854818"/>
            <a:ext cx="5952974" cy="5658191"/>
          </a:xfrm>
          <a:prstGeom prst="rect">
            <a:avLst/>
          </a:prstGeom>
          <a:noFill/>
          <a:ln w="38100">
            <a:solidFill>
              <a:srgbClr val="FFB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127B49-D558-E8A4-A714-E911ECF895B2}"/>
              </a:ext>
            </a:extLst>
          </p:cNvPr>
          <p:cNvCxnSpPr>
            <a:cxnSpLocks/>
          </p:cNvCxnSpPr>
          <p:nvPr/>
        </p:nvCxnSpPr>
        <p:spPr>
          <a:xfrm>
            <a:off x="207274" y="1284051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E67EC-E456-D764-89A2-BA219A90E755}"/>
              </a:ext>
            </a:extLst>
          </p:cNvPr>
          <p:cNvCxnSpPr>
            <a:cxnSpLocks/>
          </p:cNvCxnSpPr>
          <p:nvPr/>
        </p:nvCxnSpPr>
        <p:spPr>
          <a:xfrm>
            <a:off x="217015" y="3510696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FB2131-B01F-4A42-94BA-6C48D276C937}"/>
              </a:ext>
            </a:extLst>
          </p:cNvPr>
          <p:cNvCxnSpPr>
            <a:cxnSpLocks/>
          </p:cNvCxnSpPr>
          <p:nvPr/>
        </p:nvCxnSpPr>
        <p:spPr>
          <a:xfrm>
            <a:off x="207274" y="3026923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C6ADB-EE92-274E-4FC8-5D4D28AB9935}"/>
              </a:ext>
            </a:extLst>
          </p:cNvPr>
          <p:cNvSpPr txBox="1"/>
          <p:nvPr/>
        </p:nvSpPr>
        <p:spPr>
          <a:xfrm>
            <a:off x="2899029" y="861848"/>
            <a:ext cx="9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04CE-119B-BCAF-DF7F-1E4C7F1B0C47}"/>
              </a:ext>
            </a:extLst>
          </p:cNvPr>
          <p:cNvSpPr txBox="1"/>
          <p:nvPr/>
        </p:nvSpPr>
        <p:spPr>
          <a:xfrm>
            <a:off x="2814016" y="3114121"/>
            <a:ext cx="7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9907D-9D73-F1DD-4717-4352489EF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70" y="907196"/>
            <a:ext cx="5676900" cy="520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C24D0-A8E7-13F9-0AD9-922904AF4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5" y="823930"/>
            <a:ext cx="5948800" cy="31800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74227B-6ED5-A4C5-EE2D-1F36402B75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8" y="4161806"/>
            <a:ext cx="4971789" cy="21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</a:t>
            </a:r>
            <a:r>
              <a:rPr lang="en-US" altLang="ko-KR" dirty="0"/>
              <a:t>PG-4007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A9935-6D0E-7057-813E-310D4F68AC18}"/>
              </a:ext>
            </a:extLst>
          </p:cNvPr>
          <p:cNvSpPr/>
          <p:nvPr/>
        </p:nvSpPr>
        <p:spPr>
          <a:xfrm>
            <a:off x="207274" y="854818"/>
            <a:ext cx="5952974" cy="5658191"/>
          </a:xfrm>
          <a:prstGeom prst="rect">
            <a:avLst/>
          </a:prstGeom>
          <a:noFill/>
          <a:ln w="38100">
            <a:solidFill>
              <a:srgbClr val="FFB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127B49-D558-E8A4-A714-E911ECF895B2}"/>
              </a:ext>
            </a:extLst>
          </p:cNvPr>
          <p:cNvCxnSpPr>
            <a:cxnSpLocks/>
          </p:cNvCxnSpPr>
          <p:nvPr/>
        </p:nvCxnSpPr>
        <p:spPr>
          <a:xfrm>
            <a:off x="207274" y="1284051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E67EC-E456-D764-89A2-BA219A90E755}"/>
              </a:ext>
            </a:extLst>
          </p:cNvPr>
          <p:cNvCxnSpPr>
            <a:cxnSpLocks/>
          </p:cNvCxnSpPr>
          <p:nvPr/>
        </p:nvCxnSpPr>
        <p:spPr>
          <a:xfrm>
            <a:off x="217015" y="3510696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FB2131-B01F-4A42-94BA-6C48D276C937}"/>
              </a:ext>
            </a:extLst>
          </p:cNvPr>
          <p:cNvCxnSpPr>
            <a:cxnSpLocks/>
          </p:cNvCxnSpPr>
          <p:nvPr/>
        </p:nvCxnSpPr>
        <p:spPr>
          <a:xfrm>
            <a:off x="207274" y="3026923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C6ADB-EE92-274E-4FC8-5D4D28AB9935}"/>
              </a:ext>
            </a:extLst>
          </p:cNvPr>
          <p:cNvSpPr txBox="1"/>
          <p:nvPr/>
        </p:nvSpPr>
        <p:spPr>
          <a:xfrm>
            <a:off x="2899029" y="861848"/>
            <a:ext cx="9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04CE-119B-BCAF-DF7F-1E4C7F1B0C47}"/>
              </a:ext>
            </a:extLst>
          </p:cNvPr>
          <p:cNvSpPr txBox="1"/>
          <p:nvPr/>
        </p:nvSpPr>
        <p:spPr>
          <a:xfrm>
            <a:off x="2814016" y="3114121"/>
            <a:ext cx="7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D461F8-9D75-F9E3-3902-8E8B3520A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5" y="3570649"/>
            <a:ext cx="5952974" cy="29423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3840C1-0CF6-11B2-8EDE-8D81D113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" y="1336923"/>
            <a:ext cx="5173249" cy="16147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9B262F1-2D66-8063-2BA8-F2F9DA3BCF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70" y="854817"/>
            <a:ext cx="5214723" cy="54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379946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23069" y="613356"/>
          <a:ext cx="11962914" cy="617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Page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Title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Page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ID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Screen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Path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PG-1001</a:t>
                      </a:r>
                      <a:endParaRPr lang="ko-KR" altLang="en-US" dirty="0"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로그인 </a:t>
                      </a:r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–</a:t>
                      </a:r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회원가입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전윤환</a:t>
                      </a:r>
                      <a:endParaRPr lang="ko-KR" altLang="en-US" dirty="0"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2022/11/09</a:t>
                      </a:r>
                      <a:endParaRPr lang="ko-KR" altLang="en-US" dirty="0"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11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메인화면으로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이동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성별과 생년월일 드롭다운 처리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입력한 정보 등록 처리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로그인 메뉴 화면 선택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이메일</a:t>
                      </a:r>
                      <a:r>
                        <a:rPr lang="en-US" altLang="ko-KR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비밀번호</a:t>
                      </a:r>
                      <a:r>
                        <a:rPr lang="en-US" altLang="ko-KR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주소</a:t>
                      </a:r>
                      <a:r>
                        <a:rPr lang="en-US" altLang="ko-KR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이름</a:t>
                      </a:r>
                      <a:r>
                        <a:rPr lang="en-US" altLang="ko-KR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번호 입력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42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642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90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화면설계서 </a:t>
            </a:r>
          </a:p>
        </p:txBody>
      </p:sp>
      <p:sp>
        <p:nvSpPr>
          <p:cNvPr id="24" name="타원 23"/>
          <p:cNvSpPr/>
          <p:nvPr/>
        </p:nvSpPr>
        <p:spPr>
          <a:xfrm>
            <a:off x="7315991" y="1706998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15991" y="2095532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315991" y="2484066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15991" y="2882539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82412E-0E04-924C-A2F9-E0465C0F6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" y="1301168"/>
            <a:ext cx="7079783" cy="544491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B9185AC-1D4B-35A2-43E3-1A7F90D3D525}"/>
              </a:ext>
            </a:extLst>
          </p:cNvPr>
          <p:cNvSpPr/>
          <p:nvPr/>
        </p:nvSpPr>
        <p:spPr>
          <a:xfrm>
            <a:off x="799983" y="1403421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FFCDC5-9545-2E64-D595-CFA2A5F70AB0}"/>
              </a:ext>
            </a:extLst>
          </p:cNvPr>
          <p:cNvSpPr/>
          <p:nvPr/>
        </p:nvSpPr>
        <p:spPr>
          <a:xfrm>
            <a:off x="5412502" y="2228189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4E06535-1D99-EDB9-2C61-A6E376413C21}"/>
              </a:ext>
            </a:extLst>
          </p:cNvPr>
          <p:cNvSpPr/>
          <p:nvPr/>
        </p:nvSpPr>
        <p:spPr>
          <a:xfrm>
            <a:off x="4774175" y="5677461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877D4D-039A-77D5-F34F-703489A7F872}"/>
              </a:ext>
            </a:extLst>
          </p:cNvPr>
          <p:cNvSpPr/>
          <p:nvPr/>
        </p:nvSpPr>
        <p:spPr>
          <a:xfrm>
            <a:off x="6169833" y="1252435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1EADA9F-16CB-F61B-C01A-DC3243844DB4}"/>
              </a:ext>
            </a:extLst>
          </p:cNvPr>
          <p:cNvSpPr/>
          <p:nvPr/>
        </p:nvSpPr>
        <p:spPr>
          <a:xfrm>
            <a:off x="117231" y="2347532"/>
            <a:ext cx="191022" cy="2625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897FD41-6198-99CC-B2D7-44A3F004E732}"/>
              </a:ext>
            </a:extLst>
          </p:cNvPr>
          <p:cNvSpPr/>
          <p:nvPr/>
        </p:nvSpPr>
        <p:spPr>
          <a:xfrm>
            <a:off x="7315991" y="3258994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4AE33D5-151E-DDD0-0854-258CFF49FBA2}"/>
              </a:ext>
            </a:extLst>
          </p:cNvPr>
          <p:cNvSpPr/>
          <p:nvPr/>
        </p:nvSpPr>
        <p:spPr>
          <a:xfrm>
            <a:off x="182253" y="1877626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91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23069" y="613356"/>
          <a:ext cx="11962914" cy="617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Page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Title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Page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ID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Screen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Path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찜 목록 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PG-4008</a:t>
                      </a:r>
                      <a:endParaRPr lang="ko-KR" altLang="en-US" dirty="0"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마이페이지 </a:t>
                      </a:r>
                      <a:r>
                        <a:rPr lang="en-US" altLang="ko-KR" sz="1200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–</a:t>
                      </a:r>
                      <a:r>
                        <a:rPr lang="ko-KR" altLang="en-US" sz="1200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사용자가 </a:t>
                      </a:r>
                      <a:r>
                        <a:rPr lang="ko-KR" altLang="en-US" sz="1200" dirty="0" err="1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찜한</a:t>
                      </a:r>
                      <a:r>
                        <a:rPr lang="ko-KR" altLang="en-US" sz="1200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목록 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전윤환</a:t>
                      </a:r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2022/11/09</a:t>
                      </a:r>
                      <a:endParaRPr lang="ko-KR" altLang="en-US" dirty="0"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11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메인으로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이동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마이페이지 메뉴 선택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이미지 클릭 시 해당 가게 화면 이동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해당 박스 클릭 시 해당 가게화면 이동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Pagination 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구현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42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642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642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7231" y="339049"/>
            <a:ext cx="2878016" cy="274307"/>
          </a:xfrm>
        </p:spPr>
        <p:txBody>
          <a:bodyPr/>
          <a:lstStyle/>
          <a:p>
            <a:r>
              <a:rPr lang="ko-KR" altLang="en-US" dirty="0"/>
              <a:t>화면설계서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15991" y="1706998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15991" y="2095532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315991" y="2484066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15991" y="2882539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315991" y="3290951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5EA59-B357-A4E4-D1D7-C587AC32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1352318"/>
            <a:ext cx="7089726" cy="543140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18484F2-F135-6A95-6A72-B32C7E80E792}"/>
              </a:ext>
            </a:extLst>
          </p:cNvPr>
          <p:cNvSpPr/>
          <p:nvPr/>
        </p:nvSpPr>
        <p:spPr>
          <a:xfrm>
            <a:off x="1174194" y="1706998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FCEAB0-6546-AD07-4283-299732EEE752}"/>
              </a:ext>
            </a:extLst>
          </p:cNvPr>
          <p:cNvSpPr/>
          <p:nvPr/>
        </p:nvSpPr>
        <p:spPr>
          <a:xfrm>
            <a:off x="5913502" y="1520388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32AE98-A268-CDC2-A12F-7FE46300462D}"/>
              </a:ext>
            </a:extLst>
          </p:cNvPr>
          <p:cNvSpPr/>
          <p:nvPr/>
        </p:nvSpPr>
        <p:spPr>
          <a:xfrm>
            <a:off x="493969" y="2967842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40FCF1-B625-7ECC-7C48-39CD499312B3}"/>
              </a:ext>
            </a:extLst>
          </p:cNvPr>
          <p:cNvSpPr/>
          <p:nvPr/>
        </p:nvSpPr>
        <p:spPr>
          <a:xfrm>
            <a:off x="5068960" y="3340766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5D69EF-0059-6AEC-87DC-B60B5B2DC31D}"/>
              </a:ext>
            </a:extLst>
          </p:cNvPr>
          <p:cNvSpPr/>
          <p:nvPr/>
        </p:nvSpPr>
        <p:spPr>
          <a:xfrm>
            <a:off x="1779981" y="5388573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2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23069" y="613356"/>
          <a:ext cx="11962914" cy="617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Page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Title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Page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ID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Screen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Path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리뷰 관리 화면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PG-3006</a:t>
                      </a:r>
                      <a:endParaRPr lang="ko-KR" altLang="en-US" dirty="0"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마이페이지 </a:t>
                      </a:r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–</a:t>
                      </a:r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리뷰 관리 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전윤환</a:t>
                      </a:r>
                      <a:r>
                        <a:rPr lang="ko-KR" altLang="en-US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2022/11/09</a:t>
                      </a:r>
                      <a:endParaRPr lang="ko-KR" altLang="en-US" dirty="0"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11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메인으로</a:t>
                      </a: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이동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이미지를 클릭 시 가게 메뉴로 이동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리뷰쓰기 클릭 시 리뷰 쓰기  창 이동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리뷰 삭제 시 삭제 클릭 </a:t>
                      </a: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42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4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642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642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7231" y="339049"/>
            <a:ext cx="2878016" cy="274307"/>
          </a:xfrm>
        </p:spPr>
        <p:txBody>
          <a:bodyPr/>
          <a:lstStyle/>
          <a:p>
            <a:r>
              <a:rPr lang="ko-KR" altLang="en-US" dirty="0"/>
              <a:t>화면설계서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15991" y="1706998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15991" y="2095532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315991" y="2484066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40FCF1-B625-7ECC-7C48-39CD499312B3}"/>
              </a:ext>
            </a:extLst>
          </p:cNvPr>
          <p:cNvSpPr/>
          <p:nvPr/>
        </p:nvSpPr>
        <p:spPr>
          <a:xfrm>
            <a:off x="7282413" y="2882539"/>
            <a:ext cx="319155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7A90BE-0B9F-E58B-ADF2-AE33DEC7F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1" y="1352547"/>
            <a:ext cx="7034196" cy="532701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C9AAB9C-9CE4-9C0E-9E53-4CDB9C71A6AE}"/>
              </a:ext>
            </a:extLst>
          </p:cNvPr>
          <p:cNvSpPr/>
          <p:nvPr/>
        </p:nvSpPr>
        <p:spPr>
          <a:xfrm>
            <a:off x="216433" y="1325121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750A37-8693-526B-BCCB-C633B546BE71}"/>
              </a:ext>
            </a:extLst>
          </p:cNvPr>
          <p:cNvSpPr/>
          <p:nvPr/>
        </p:nvSpPr>
        <p:spPr>
          <a:xfrm>
            <a:off x="216432" y="2446189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20E695F-6E47-4C6E-92CD-E22B431008A1}"/>
              </a:ext>
            </a:extLst>
          </p:cNvPr>
          <p:cNvSpPr/>
          <p:nvPr/>
        </p:nvSpPr>
        <p:spPr>
          <a:xfrm>
            <a:off x="5419898" y="2626662"/>
            <a:ext cx="382045" cy="381877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E85F99-FCB6-7768-2DEE-82F65C3D1E93}"/>
              </a:ext>
            </a:extLst>
          </p:cNvPr>
          <p:cNvSpPr/>
          <p:nvPr/>
        </p:nvSpPr>
        <p:spPr>
          <a:xfrm>
            <a:off x="5944947" y="4451914"/>
            <a:ext cx="319155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60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br>
              <a:rPr lang="en-US" altLang="ko-KR" dirty="0"/>
            </a:br>
            <a:r>
              <a:rPr lang="ko-KR" altLang="en-US" dirty="0" err="1"/>
              <a:t>전윤환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04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PG-1001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A9935-6D0E-7057-813E-310D4F68AC18}"/>
              </a:ext>
            </a:extLst>
          </p:cNvPr>
          <p:cNvSpPr/>
          <p:nvPr/>
        </p:nvSpPr>
        <p:spPr>
          <a:xfrm>
            <a:off x="207274" y="854818"/>
            <a:ext cx="5952974" cy="5658191"/>
          </a:xfrm>
          <a:prstGeom prst="rect">
            <a:avLst/>
          </a:prstGeom>
          <a:noFill/>
          <a:ln w="38100">
            <a:solidFill>
              <a:srgbClr val="FFB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6183" y="3277504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814941" y="6138041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127B49-D558-E8A4-A714-E911ECF895B2}"/>
              </a:ext>
            </a:extLst>
          </p:cNvPr>
          <p:cNvCxnSpPr>
            <a:cxnSpLocks/>
          </p:cNvCxnSpPr>
          <p:nvPr/>
        </p:nvCxnSpPr>
        <p:spPr>
          <a:xfrm>
            <a:off x="207274" y="1284051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E67EC-E456-D764-89A2-BA219A90E755}"/>
              </a:ext>
            </a:extLst>
          </p:cNvPr>
          <p:cNvCxnSpPr>
            <a:cxnSpLocks/>
          </p:cNvCxnSpPr>
          <p:nvPr/>
        </p:nvCxnSpPr>
        <p:spPr>
          <a:xfrm>
            <a:off x="217015" y="3510696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FB2131-B01F-4A42-94BA-6C48D276C937}"/>
              </a:ext>
            </a:extLst>
          </p:cNvPr>
          <p:cNvCxnSpPr>
            <a:cxnSpLocks/>
          </p:cNvCxnSpPr>
          <p:nvPr/>
        </p:nvCxnSpPr>
        <p:spPr>
          <a:xfrm>
            <a:off x="207274" y="3026923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C6ADB-EE92-274E-4FC8-5D4D28AB9935}"/>
              </a:ext>
            </a:extLst>
          </p:cNvPr>
          <p:cNvSpPr txBox="1"/>
          <p:nvPr/>
        </p:nvSpPr>
        <p:spPr>
          <a:xfrm>
            <a:off x="2899029" y="861848"/>
            <a:ext cx="9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04CE-119B-BCAF-DF7F-1E4C7F1B0C47}"/>
              </a:ext>
            </a:extLst>
          </p:cNvPr>
          <p:cNvSpPr txBox="1"/>
          <p:nvPr/>
        </p:nvSpPr>
        <p:spPr>
          <a:xfrm>
            <a:off x="2814016" y="3114121"/>
            <a:ext cx="7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7E95081-A370-74CC-DF25-992703266135}"/>
              </a:ext>
            </a:extLst>
          </p:cNvPr>
          <p:cNvSpPr/>
          <p:nvPr/>
        </p:nvSpPr>
        <p:spPr>
          <a:xfrm>
            <a:off x="9754064" y="3683913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61111B-7994-3DB5-51F1-57C6E0B0E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9" y="3570650"/>
            <a:ext cx="5918200" cy="1219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03133F-1CC1-CF10-B1FB-B4E09C789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9" y="1332279"/>
            <a:ext cx="5914065" cy="16417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5534042-F0A7-5AD8-C4D2-80DA6589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1" y="854817"/>
            <a:ext cx="4826000" cy="55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7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PG-1001</a:t>
            </a:r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A9935-6D0E-7057-813E-310D4F68AC18}"/>
              </a:ext>
            </a:extLst>
          </p:cNvPr>
          <p:cNvSpPr/>
          <p:nvPr/>
        </p:nvSpPr>
        <p:spPr>
          <a:xfrm>
            <a:off x="207274" y="854818"/>
            <a:ext cx="5952974" cy="5658191"/>
          </a:xfrm>
          <a:prstGeom prst="rect">
            <a:avLst/>
          </a:prstGeom>
          <a:noFill/>
          <a:ln w="38100">
            <a:solidFill>
              <a:srgbClr val="FFB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6183" y="3277504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127B49-D558-E8A4-A714-E911ECF895B2}"/>
              </a:ext>
            </a:extLst>
          </p:cNvPr>
          <p:cNvCxnSpPr>
            <a:cxnSpLocks/>
          </p:cNvCxnSpPr>
          <p:nvPr/>
        </p:nvCxnSpPr>
        <p:spPr>
          <a:xfrm>
            <a:off x="207274" y="1284051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E67EC-E456-D764-89A2-BA219A90E755}"/>
              </a:ext>
            </a:extLst>
          </p:cNvPr>
          <p:cNvCxnSpPr>
            <a:cxnSpLocks/>
          </p:cNvCxnSpPr>
          <p:nvPr/>
        </p:nvCxnSpPr>
        <p:spPr>
          <a:xfrm>
            <a:off x="217015" y="3510696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FB2131-B01F-4A42-94BA-6C48D276C937}"/>
              </a:ext>
            </a:extLst>
          </p:cNvPr>
          <p:cNvCxnSpPr>
            <a:cxnSpLocks/>
          </p:cNvCxnSpPr>
          <p:nvPr/>
        </p:nvCxnSpPr>
        <p:spPr>
          <a:xfrm>
            <a:off x="207274" y="3026923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C6ADB-EE92-274E-4FC8-5D4D28AB9935}"/>
              </a:ext>
            </a:extLst>
          </p:cNvPr>
          <p:cNvSpPr txBox="1"/>
          <p:nvPr/>
        </p:nvSpPr>
        <p:spPr>
          <a:xfrm>
            <a:off x="2899029" y="861848"/>
            <a:ext cx="9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04CE-119B-BCAF-DF7F-1E4C7F1B0C47}"/>
              </a:ext>
            </a:extLst>
          </p:cNvPr>
          <p:cNvSpPr txBox="1"/>
          <p:nvPr/>
        </p:nvSpPr>
        <p:spPr>
          <a:xfrm>
            <a:off x="2814016" y="3114121"/>
            <a:ext cx="7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65F98C9-D571-250B-BDE2-C544D889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5" y="1315362"/>
            <a:ext cx="5952974" cy="51976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081A49-4D3E-B9A4-AD03-F6E582DC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51" y="895167"/>
            <a:ext cx="2772037" cy="5016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4E87B2-9A62-79BD-519E-9CBEA079B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993" y="924479"/>
            <a:ext cx="2655517" cy="5197643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FAAE000F-62EA-5E64-74ED-89699F3D9860}"/>
              </a:ext>
            </a:extLst>
          </p:cNvPr>
          <p:cNvSpPr/>
          <p:nvPr/>
        </p:nvSpPr>
        <p:spPr>
          <a:xfrm>
            <a:off x="7803715" y="1231180"/>
            <a:ext cx="963274" cy="4222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0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97533" y="475567"/>
            <a:ext cx="2878016" cy="402005"/>
          </a:xfrm>
        </p:spPr>
        <p:txBody>
          <a:bodyPr/>
          <a:lstStyle/>
          <a:p>
            <a:r>
              <a:rPr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PG-4008</a:t>
            </a:r>
            <a:br>
              <a: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FA9935-6D0E-7057-813E-310D4F68AC18}"/>
              </a:ext>
            </a:extLst>
          </p:cNvPr>
          <p:cNvSpPr/>
          <p:nvPr/>
        </p:nvSpPr>
        <p:spPr>
          <a:xfrm>
            <a:off x="207274" y="854818"/>
            <a:ext cx="5952974" cy="5658191"/>
          </a:xfrm>
          <a:prstGeom prst="rect">
            <a:avLst/>
          </a:prstGeom>
          <a:noFill/>
          <a:ln w="38100">
            <a:solidFill>
              <a:srgbClr val="FFB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127B49-D558-E8A4-A714-E911ECF895B2}"/>
              </a:ext>
            </a:extLst>
          </p:cNvPr>
          <p:cNvCxnSpPr>
            <a:cxnSpLocks/>
          </p:cNvCxnSpPr>
          <p:nvPr/>
        </p:nvCxnSpPr>
        <p:spPr>
          <a:xfrm>
            <a:off x="207274" y="1284051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4E67EC-E456-D764-89A2-BA219A90E755}"/>
              </a:ext>
            </a:extLst>
          </p:cNvPr>
          <p:cNvCxnSpPr>
            <a:cxnSpLocks/>
          </p:cNvCxnSpPr>
          <p:nvPr/>
        </p:nvCxnSpPr>
        <p:spPr>
          <a:xfrm>
            <a:off x="217015" y="3510696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FB2131-B01F-4A42-94BA-6C48D276C937}"/>
              </a:ext>
            </a:extLst>
          </p:cNvPr>
          <p:cNvCxnSpPr>
            <a:cxnSpLocks/>
          </p:cNvCxnSpPr>
          <p:nvPr/>
        </p:nvCxnSpPr>
        <p:spPr>
          <a:xfrm>
            <a:off x="207274" y="3026923"/>
            <a:ext cx="5952974" cy="0"/>
          </a:xfrm>
          <a:prstGeom prst="line">
            <a:avLst/>
          </a:prstGeom>
          <a:ln w="28575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C6ADB-EE92-274E-4FC8-5D4D28AB9935}"/>
              </a:ext>
            </a:extLst>
          </p:cNvPr>
          <p:cNvSpPr txBox="1"/>
          <p:nvPr/>
        </p:nvSpPr>
        <p:spPr>
          <a:xfrm>
            <a:off x="2899029" y="861848"/>
            <a:ext cx="9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04CE-119B-BCAF-DF7F-1E4C7F1B0C47}"/>
              </a:ext>
            </a:extLst>
          </p:cNvPr>
          <p:cNvSpPr txBox="1"/>
          <p:nvPr/>
        </p:nvSpPr>
        <p:spPr>
          <a:xfrm>
            <a:off x="2814016" y="3114121"/>
            <a:ext cx="77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11839-8515-B268-3D01-3059B4644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9" y="3556747"/>
            <a:ext cx="5817511" cy="29562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CB2D71-861B-1059-A702-2BE87C1AF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68" y="3679537"/>
            <a:ext cx="2654300" cy="2286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A2D370-D2A8-17A6-CB52-54AA52F8F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2" y="638906"/>
            <a:ext cx="4492120" cy="2197444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7EFF860A-F479-9CAB-E575-6F39DAE01E5C}"/>
              </a:ext>
            </a:extLst>
          </p:cNvPr>
          <p:cNvSpPr/>
          <p:nvPr/>
        </p:nvSpPr>
        <p:spPr>
          <a:xfrm>
            <a:off x="7390356" y="4572000"/>
            <a:ext cx="1014608" cy="46287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id="{A0316924-16D0-9131-F954-9F66F110D50A}"/>
              </a:ext>
            </a:extLst>
          </p:cNvPr>
          <p:cNvSpPr/>
          <p:nvPr/>
        </p:nvSpPr>
        <p:spPr>
          <a:xfrm rot="18951001">
            <a:off x="8693063" y="1891430"/>
            <a:ext cx="563671" cy="17881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962DDB7-9DDF-D5CA-C1A9-8BEBDB30A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3" y="854818"/>
            <a:ext cx="5943232" cy="2172105"/>
          </a:xfrm>
          <a:prstGeom prst="rect">
            <a:avLst/>
          </a:prstGeom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0921FF70-87E0-2AC8-D825-2123B4A86F3F}"/>
              </a:ext>
            </a:extLst>
          </p:cNvPr>
          <p:cNvSpPr/>
          <p:nvPr/>
        </p:nvSpPr>
        <p:spPr>
          <a:xfrm>
            <a:off x="278489" y="2542784"/>
            <a:ext cx="2905272" cy="57133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199</Words>
  <Application>Microsoft Macintosh PowerPoint</Application>
  <PresentationFormat>와이드스크린</PresentationFormat>
  <Paragraphs>118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강원교육튼튼</vt:lpstr>
      <vt:lpstr>스웨거 TTF</vt:lpstr>
      <vt:lpstr>Arial</vt:lpstr>
      <vt:lpstr>Calibri</vt:lpstr>
      <vt:lpstr>Calibri Light</vt:lpstr>
      <vt:lpstr>Office 테마</vt:lpstr>
      <vt:lpstr>전윤환</vt:lpstr>
      <vt:lpstr>화면설계서</vt:lpstr>
      <vt:lpstr>화면설계서 </vt:lpstr>
      <vt:lpstr>화면설계서 </vt:lpstr>
      <vt:lpstr>화면설계서 </vt:lpstr>
      <vt:lpstr>화면 구현 전윤환</vt:lpstr>
      <vt:lpstr>PG-1001</vt:lpstr>
      <vt:lpstr>PG-1001</vt:lpstr>
      <vt:lpstr>PG-4008 </vt:lpstr>
      <vt:lpstr>PG-4008</vt:lpstr>
      <vt:lpstr> PG-4008 </vt:lpstr>
      <vt:lpstr>PG-4007</vt:lpstr>
      <vt:lpstr>정보 PG-4007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전윤환</dc:title>
  <dc:creator>전 윤환</dc:creator>
  <cp:lastModifiedBy>전 윤환</cp:lastModifiedBy>
  <cp:revision>1</cp:revision>
  <dcterms:created xsi:type="dcterms:W3CDTF">2022-11-25T00:08:15Z</dcterms:created>
  <dcterms:modified xsi:type="dcterms:W3CDTF">2022-11-25T03:37:06Z</dcterms:modified>
</cp:coreProperties>
</file>