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D631C-691F-4F43-9FBD-BB48E824E0F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B1366-E08E-444D-B2E2-C0B91712D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7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D5421-25D7-43B3-85C8-7589CFB193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59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438" y="63976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9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236901"/>
            <a:ext cx="2878016" cy="40200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spc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438" y="63976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81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8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438" y="63976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93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9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6438" y="63976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0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3E80-31B7-4D6F-BE0C-4652DB05C4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3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3E80-31B7-4D6F-BE0C-4652DB05C4D4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C004-9485-404F-9085-CAC06A339FC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A0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 userDrawn="1"/>
        </p:nvSpPr>
        <p:spPr>
          <a:xfrm flipH="1">
            <a:off x="98854" y="230188"/>
            <a:ext cx="2896393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2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12877"/>
              </p:ext>
            </p:extLst>
          </p:nvPr>
        </p:nvGraphicFramePr>
        <p:xfrm>
          <a:off x="209874" y="699644"/>
          <a:ext cx="11817490" cy="59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948"/>
                <a:gridCol w="5893542"/>
              </a:tblGrid>
              <a:tr h="33465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핵심로직</a:t>
                      </a:r>
                      <a:endParaRPr lang="ko-KR" altLang="en-US" sz="1400" b="1" dirty="0" smtClean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14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CONSOLE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>
                          <a:solidFill>
                            <a:srgbClr val="76717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400" b="1" dirty="0">
                        <a:solidFill>
                          <a:srgbClr val="76717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B5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A0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H="1">
            <a:off x="98854" y="230188"/>
            <a:ext cx="2896393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A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7231" y="236901"/>
            <a:ext cx="2878016" cy="402862"/>
          </a:xfrm>
        </p:spPr>
        <p:txBody>
          <a:bodyPr anchor="ctr"/>
          <a:lstStyle/>
          <a:p>
            <a:r>
              <a:rPr lang="ko-KR" altLang="en-US" sz="2800" dirty="0" err="1" smtClean="0"/>
              <a:t>무슨무슨</a:t>
            </a:r>
            <a:r>
              <a:rPr lang="ko-KR" altLang="en-US" sz="2800" dirty="0" smtClean="0"/>
              <a:t> 기능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1469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와이드스크린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스웨거 TTF</vt:lpstr>
      <vt:lpstr>Arial</vt:lpstr>
      <vt:lpstr>Office 테마</vt:lpstr>
      <vt:lpstr>무슨무슨 기능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무슨무슨 기능</dc:title>
  <dc:creator>Windows 사용자</dc:creator>
  <cp:lastModifiedBy>Windows 사용자</cp:lastModifiedBy>
  <cp:revision>3</cp:revision>
  <dcterms:created xsi:type="dcterms:W3CDTF">2022-11-16T13:40:38Z</dcterms:created>
  <dcterms:modified xsi:type="dcterms:W3CDTF">2022-11-16T13:43:40Z</dcterms:modified>
</cp:coreProperties>
</file>