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10"/>
  </p:notesMasterIdLst>
  <p:sldIdLst>
    <p:sldId id="334" r:id="rId3"/>
    <p:sldId id="335" r:id="rId4"/>
    <p:sldId id="336" r:id="rId5"/>
    <p:sldId id="337" r:id="rId6"/>
    <p:sldId id="338" r:id="rId7"/>
    <p:sldId id="339" r:id="rId8"/>
    <p:sldId id="34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84" userDrawn="1">
          <p15:clr>
            <a:srgbClr val="A4A3A4"/>
          </p15:clr>
        </p15:guide>
        <p15:guide id="4" pos="54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5B"/>
    <a:srgbClr val="767171"/>
    <a:srgbClr val="FA0050"/>
    <a:srgbClr val="FDB2CA"/>
    <a:srgbClr val="BDBEC0"/>
    <a:srgbClr val="FF8A00"/>
    <a:srgbClr val="FF5D8F"/>
    <a:srgbClr val="FDE6CB"/>
    <a:srgbClr val="B6B8B7"/>
    <a:srgbClr val="BFC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3" autoAdjust="0"/>
    <p:restoredTop sz="92133" autoAdjust="0"/>
  </p:normalViewPr>
  <p:slideViewPr>
    <p:cSldViewPr snapToGrid="0" showGuides="1">
      <p:cViewPr varScale="1">
        <p:scale>
          <a:sx n="83" d="100"/>
          <a:sy n="83" d="100"/>
        </p:scale>
        <p:origin x="58" y="144"/>
      </p:cViewPr>
      <p:guideLst>
        <p:guide orient="horz" pos="2160"/>
        <p:guide pos="3840"/>
        <p:guide pos="2184"/>
        <p:guide pos="54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332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6A2A1-F2F9-4B5B-8724-AB97B0547FB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D5421-25D7-43B3-85C8-7589CFB19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43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3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어떤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할지 선택하는 화면입니다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주소를 입력하지 않으면 조회도 불가능하기 때문에 비회원으로 진행할 경우 주소 입력을 하게 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로그인 정보를 </a:t>
            </a:r>
            <a:r>
              <a:rPr lang="ko-KR" altLang="en-US" baseline="0" dirty="0" err="1" smtClean="0"/>
              <a:t>담기위해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스태틱</a:t>
            </a:r>
            <a:r>
              <a:rPr lang="ko-KR" altLang="en-US" baseline="0" dirty="0" smtClean="0"/>
              <a:t> 변수를 사용했고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로그인이</a:t>
            </a:r>
            <a:r>
              <a:rPr lang="ko-KR" altLang="en-US" baseline="0" dirty="0" smtClean="0"/>
              <a:t> 성공하거나 주소가 </a:t>
            </a:r>
            <a:r>
              <a:rPr lang="ko-KR" altLang="en-US" baseline="0" dirty="0" err="1" smtClean="0"/>
              <a:t>입력되서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ison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가 되어야 </a:t>
            </a:r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문에서 탈출할 수 있게 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6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일반로그인 기능을 선택하면 아이디와 비밀번호를 </a:t>
            </a:r>
            <a:r>
              <a:rPr lang="ko-KR" altLang="en-US" dirty="0" err="1" smtClean="0"/>
              <a:t>입력받습니다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아이디는 대소문자를 구분하지 않고 결과를 찾기 위해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lower </a:t>
            </a:r>
            <a:r>
              <a:rPr lang="ko-KR" altLang="en-US" dirty="0" smtClean="0"/>
              <a:t>를  사용했습니다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아이디와 비밀번호를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에 담아서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로 전달을 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성공하면 다른 정보들을 담아서 </a:t>
            </a:r>
            <a:r>
              <a:rPr lang="en-US" altLang="ko-KR" dirty="0" smtClean="0"/>
              <a:t>Customer</a:t>
            </a:r>
            <a:r>
              <a:rPr lang="ko-KR" altLang="en-US" baseline="0" dirty="0" smtClean="0"/>
              <a:t> 객체를 </a:t>
            </a:r>
            <a:r>
              <a:rPr lang="ko-KR" altLang="en-US" baseline="0" dirty="0" err="1" smtClean="0"/>
              <a:t>리턴합니다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실패하면 </a:t>
            </a:r>
            <a:r>
              <a:rPr lang="en-US" altLang="ko-KR" baseline="0" dirty="0" smtClean="0"/>
              <a:t>null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리턴하기</a:t>
            </a:r>
            <a:r>
              <a:rPr lang="ko-KR" altLang="en-US" baseline="0" dirty="0" smtClean="0"/>
              <a:t> 때문에 입력했던 아이디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비밀번호가 </a:t>
            </a:r>
            <a:r>
              <a:rPr lang="en-US" altLang="ko-KR" baseline="0" dirty="0" smtClean="0"/>
              <a:t>logon </a:t>
            </a:r>
            <a:r>
              <a:rPr lang="ko-KR" altLang="en-US" baseline="0" dirty="0" smtClean="0"/>
              <a:t>변수에 남아있지 않게 만들었고</a:t>
            </a:r>
            <a:r>
              <a:rPr lang="en-US" altLang="ko-KR" baseline="0" dirty="0" smtClean="0"/>
              <a:t>,</a:t>
            </a:r>
            <a:endParaRPr lang="en-US" altLang="ko-KR" dirty="0" smtClean="0"/>
          </a:p>
          <a:p>
            <a:r>
              <a:rPr lang="ko-KR" altLang="en-US" dirty="0" err="1" smtClean="0"/>
              <a:t>리턴된</a:t>
            </a:r>
            <a:r>
              <a:rPr lang="ko-KR" altLang="en-US" dirty="0" smtClean="0"/>
              <a:t> 값이 </a:t>
            </a:r>
            <a:r>
              <a:rPr lang="en-US" altLang="ko-KR" dirty="0" smtClean="0"/>
              <a:t>null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ison</a:t>
            </a:r>
            <a:r>
              <a:rPr lang="ko-KR" altLang="en-US" dirty="0" smtClean="0"/>
              <a:t>을 거짓으로 바꿔서 전체 </a:t>
            </a:r>
            <a:r>
              <a:rPr lang="ko-KR" altLang="en-US" dirty="0" err="1" smtClean="0"/>
              <a:t>반복문에서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탈출할수</a:t>
            </a:r>
            <a:r>
              <a:rPr lang="ko-KR" altLang="en-US" dirty="0" smtClean="0"/>
              <a:t> 없는 조건으로 설정했습니다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58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비회원은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객체 로그온에 주소만 저장하면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문에서 탈출할 수 있게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8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회원가입입니다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ko-KR" altLang="en-US" dirty="0" smtClean="0"/>
              <a:t>가입정보를 </a:t>
            </a:r>
            <a:r>
              <a:rPr lang="ko-KR" altLang="en-US" dirty="0" err="1" smtClean="0"/>
              <a:t>입력받아서</a:t>
            </a:r>
            <a:r>
              <a:rPr lang="ko-KR" altLang="en-US" dirty="0" smtClean="0"/>
              <a:t> 유효성 검사를 하고 회원가입을 하게 되는데</a:t>
            </a:r>
            <a:endParaRPr lang="en-US" altLang="ko-KR" dirty="0" smtClean="0"/>
          </a:p>
          <a:p>
            <a:pPr marL="0" indent="0" latinLnBrk="1">
              <a:buNone/>
            </a:pPr>
            <a:r>
              <a:rPr lang="ko-KR" altLang="en-US" sz="1200" b="0" dirty="0" smtClean="0">
                <a:solidFill>
                  <a:srgbClr val="767171"/>
                </a:solidFill>
                <a:latin typeface="+mn-ea"/>
                <a:ea typeface="+mn-ea"/>
              </a:rPr>
              <a:t>아이디는 </a:t>
            </a:r>
            <a:r>
              <a:rPr lang="ko-KR" altLang="en-US" sz="1200" b="0" dirty="0" err="1" smtClean="0">
                <a:solidFill>
                  <a:srgbClr val="767171"/>
                </a:solidFill>
                <a:latin typeface="+mn-ea"/>
                <a:ea typeface="+mn-ea"/>
              </a:rPr>
              <a:t>프라이머리키</a:t>
            </a:r>
            <a:r>
              <a:rPr lang="en-US" altLang="ko-KR" sz="1200" b="0" baseline="0" dirty="0" smtClean="0">
                <a:solidFill>
                  <a:srgbClr val="767171"/>
                </a:solidFill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solidFill>
                  <a:srgbClr val="767171"/>
                </a:solidFill>
                <a:latin typeface="+mn-ea"/>
                <a:ea typeface="+mn-ea"/>
              </a:rPr>
              <a:t>비밀번호 길이제한</a:t>
            </a:r>
            <a:r>
              <a:rPr lang="en-US" altLang="ko-KR" sz="1200" b="0" dirty="0" smtClean="0">
                <a:solidFill>
                  <a:srgbClr val="767171"/>
                </a:solidFill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solidFill>
                  <a:srgbClr val="767171"/>
                </a:solidFill>
                <a:latin typeface="+mn-ea"/>
                <a:ea typeface="+mn-ea"/>
              </a:rPr>
              <a:t>전화번호는 중복불가와 길이제한</a:t>
            </a:r>
            <a:r>
              <a:rPr lang="en-US" altLang="ko-KR" sz="1200" b="0" dirty="0" smtClean="0">
                <a:solidFill>
                  <a:srgbClr val="767171"/>
                </a:solidFill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solidFill>
                  <a:srgbClr val="767171"/>
                </a:solidFill>
                <a:latin typeface="+mn-ea"/>
                <a:ea typeface="+mn-ea"/>
              </a:rPr>
              <a:t>이름과 </a:t>
            </a:r>
            <a:r>
              <a:rPr lang="ko-KR" altLang="en-US" sz="1200" b="0" baseline="0" dirty="0" smtClean="0">
                <a:solidFill>
                  <a:srgbClr val="767171"/>
                </a:solidFill>
                <a:latin typeface="+mn-ea"/>
                <a:ea typeface="+mn-ea"/>
              </a:rPr>
              <a:t>주소 </a:t>
            </a:r>
            <a:r>
              <a:rPr lang="en-US" altLang="ko-KR" sz="1200" b="0" baseline="0" dirty="0" smtClean="0">
                <a:solidFill>
                  <a:srgbClr val="767171"/>
                </a:solidFill>
                <a:latin typeface="+mn-ea"/>
                <a:ea typeface="+mn-ea"/>
              </a:rPr>
              <a:t>not null </a:t>
            </a:r>
            <a:r>
              <a:rPr lang="ko-KR" altLang="en-US" sz="1200" b="0" baseline="0" dirty="0" smtClean="0">
                <a:solidFill>
                  <a:srgbClr val="767171"/>
                </a:solidFill>
                <a:latin typeface="+mn-ea"/>
                <a:ea typeface="+mn-ea"/>
              </a:rPr>
              <a:t>조건에 맞게 입력하도록 만들었습니다</a:t>
            </a:r>
            <a:endParaRPr lang="en-US" altLang="ko-KR" dirty="0" smtClean="0"/>
          </a:p>
          <a:p>
            <a:r>
              <a:rPr lang="ko-KR" altLang="en-US" dirty="0" smtClean="0"/>
              <a:t>과정은 다 비슷하기 때문에 전화번호 입력 부분으로 살펴보자면 일단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문으로 반복되게 했고요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일단 처음엔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자리</a:t>
            </a:r>
            <a:r>
              <a:rPr lang="ko-KR" altLang="en-US" baseline="0" dirty="0" smtClean="0"/>
              <a:t> 전화번호가 맞는지 확인하고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로 불러온 전체 고객리스트를 불러와서 그 중에</a:t>
            </a:r>
            <a:r>
              <a:rPr lang="ko-KR" altLang="en-US" baseline="0" dirty="0" smtClean="0"/>
              <a:t> 방금 입력한 전화번호와 </a:t>
            </a:r>
            <a:r>
              <a:rPr lang="ko-KR" altLang="en-US" baseline="0" dirty="0" err="1" smtClean="0"/>
              <a:t>중복되는게</a:t>
            </a:r>
            <a:r>
              <a:rPr lang="ko-KR" altLang="en-US" baseline="0" dirty="0" smtClean="0"/>
              <a:t> 있는지 비교합니다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일치하는게</a:t>
            </a:r>
            <a:r>
              <a:rPr lang="ko-KR" altLang="en-US" baseline="0" dirty="0" smtClean="0"/>
              <a:t> 있어서 </a:t>
            </a:r>
            <a:r>
              <a:rPr lang="ko-KR" altLang="en-US" baseline="0" dirty="0" err="1" smtClean="0"/>
              <a:t>듀플리케이션</a:t>
            </a:r>
            <a:r>
              <a:rPr lang="ko-KR" altLang="en-US" baseline="0" dirty="0" smtClean="0"/>
              <a:t> 체크가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되면 중복이기 때문에 다시 </a:t>
            </a:r>
            <a:r>
              <a:rPr lang="ko-KR" altLang="en-US" baseline="0" dirty="0" err="1" smtClean="0"/>
              <a:t>입력해야하고</a:t>
            </a:r>
            <a:r>
              <a:rPr lang="ko-KR" altLang="en-US" baseline="0" dirty="0" smtClean="0"/>
              <a:t> 중복이 아니면 </a:t>
            </a:r>
            <a:r>
              <a:rPr lang="ko-KR" altLang="en-US" baseline="0" dirty="0" err="1" smtClean="0"/>
              <a:t>와일문을</a:t>
            </a:r>
            <a:r>
              <a:rPr lang="ko-KR" altLang="en-US" baseline="0" dirty="0" smtClean="0"/>
              <a:t> 탈출해 다음 단계로 넘어갑니다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="0" baseline="0" dirty="0" smtClean="0"/>
              <a:t>마지막에 가입을 확인하면 입력한 정보가 </a:t>
            </a:r>
            <a:r>
              <a:rPr lang="ko-KR" altLang="en-US" b="0" baseline="0" dirty="0" err="1" smtClean="0"/>
              <a:t>커스터머</a:t>
            </a:r>
            <a:r>
              <a:rPr lang="ko-KR" altLang="en-US" b="0" baseline="0" dirty="0" smtClean="0"/>
              <a:t> 객체로 </a:t>
            </a:r>
            <a:r>
              <a:rPr lang="en-US" altLang="ko-KR" b="0" baseline="0" dirty="0" smtClean="0"/>
              <a:t>insert</a:t>
            </a:r>
            <a:r>
              <a:rPr lang="ko-KR" altLang="en-US" b="0" baseline="0" dirty="0" smtClean="0"/>
              <a:t>문에 전달이 됩니다</a:t>
            </a:r>
            <a:r>
              <a:rPr lang="en-US" altLang="ko-KR" b="0" baseline="0" dirty="0" smtClean="0"/>
              <a:t>.</a:t>
            </a:r>
          </a:p>
          <a:p>
            <a:r>
              <a:rPr lang="ko-KR" altLang="en-US" b="0" baseline="0" dirty="0" smtClean="0"/>
              <a:t>입력정보마다 각각 </a:t>
            </a:r>
            <a:r>
              <a:rPr lang="ko-KR" altLang="en-US" b="0" baseline="0" dirty="0" err="1" smtClean="0"/>
              <a:t>메소드로</a:t>
            </a:r>
            <a:r>
              <a:rPr lang="ko-KR" altLang="en-US" b="0" baseline="0" dirty="0" smtClean="0"/>
              <a:t> 만들어서 클래스 </a:t>
            </a:r>
            <a:r>
              <a:rPr lang="ko-KR" altLang="en-US" b="0" baseline="0" dirty="0" err="1" smtClean="0"/>
              <a:t>생성자에서</a:t>
            </a:r>
            <a:r>
              <a:rPr lang="ko-KR" altLang="en-US" b="0" baseline="0" dirty="0" smtClean="0"/>
              <a:t> 한번에 실행되도록 했습니다</a:t>
            </a:r>
            <a:r>
              <a:rPr lang="en-US" altLang="ko-KR" b="0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8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</a:t>
            </a:r>
            <a:r>
              <a:rPr lang="ko-KR" altLang="en-US" baseline="0" dirty="0" smtClean="0"/>
              <a:t> 음식점에서 </a:t>
            </a:r>
            <a:r>
              <a:rPr lang="ko-KR" altLang="en-US" baseline="0" dirty="0" err="1" smtClean="0"/>
              <a:t>로그인할수</a:t>
            </a:r>
            <a:r>
              <a:rPr lang="ko-KR" altLang="en-US" baseline="0" dirty="0" smtClean="0"/>
              <a:t> 있는 사장님 로그인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아이디대신 사업자번호를 프라이머리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키로 사용했고 회원로그인과 마찬가지로 스토어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의 객체를 </a:t>
            </a:r>
            <a:r>
              <a:rPr lang="ko-KR" altLang="en-US" baseline="0" dirty="0" err="1" smtClean="0"/>
              <a:t>스태틱으로</a:t>
            </a:r>
            <a:r>
              <a:rPr lang="ko-KR" altLang="en-US" baseline="0" dirty="0" smtClean="0"/>
              <a:t> 사용했습니다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음식점이 </a:t>
            </a:r>
            <a:r>
              <a:rPr lang="ko-KR" altLang="en-US" dirty="0" err="1" smtClean="0"/>
              <a:t>입점신청을</a:t>
            </a:r>
            <a:r>
              <a:rPr lang="ko-KR" altLang="en-US" dirty="0" smtClean="0"/>
              <a:t> 하고 승인을 받아야</a:t>
            </a:r>
            <a:r>
              <a:rPr lang="ko-KR" altLang="en-US" baseline="0" dirty="0" smtClean="0"/>
              <a:t> 로그인할 수 있게 하려고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가 영업 키워드를 </a:t>
            </a:r>
            <a:r>
              <a:rPr lang="ko-KR" altLang="en-US" baseline="0" dirty="0" err="1" smtClean="0"/>
              <a:t>포함했을때만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로그인되게</a:t>
            </a:r>
            <a:r>
              <a:rPr lang="ko-KR" altLang="en-US" baseline="0" dirty="0" smtClean="0"/>
              <a:t> 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8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요기요 관리자 </a:t>
            </a:r>
            <a:r>
              <a:rPr lang="ko-KR" altLang="en-US" dirty="0" err="1" smtClean="0"/>
              <a:t>로그인인데</a:t>
            </a:r>
            <a:r>
              <a:rPr lang="ko-KR" altLang="en-US" dirty="0" smtClean="0"/>
              <a:t> 위 내용과 동일하기 때문에 생략하겠습니다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449" y="377064"/>
            <a:ext cx="3198312" cy="950695"/>
          </a:xfrm>
        </p:spPr>
        <p:txBody>
          <a:bodyPr anchor="b"/>
          <a:lstStyle>
            <a:lvl1pPr algn="ctr">
              <a:defRPr sz="6000">
                <a:solidFill>
                  <a:srgbClr val="767171"/>
                </a:solidFill>
                <a:latin typeface="스웨거 TTF" panose="020B0600000101010101" pitchFamily="50" charset="-127"/>
                <a:ea typeface="스웨거 TTF" panose="020B0600000101010101" pitchFamily="50" charset="-127"/>
              </a:defRPr>
            </a:lvl1pPr>
          </a:lstStyle>
          <a:p>
            <a:r>
              <a:rPr lang="en-US" altLang="ko-KR" sz="6000" dirty="0">
                <a:solidFill>
                  <a:srgbClr val="76717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Contents</a:t>
            </a:r>
            <a:endParaRPr lang="ko-KR" altLang="en-US" sz="6000" dirty="0">
              <a:solidFill>
                <a:srgbClr val="76717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03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236901"/>
            <a:ext cx="2878016" cy="402005"/>
          </a:xfrm>
        </p:spPr>
        <p:txBody>
          <a:bodyPr>
            <a:noAutofit/>
          </a:bodyPr>
          <a:lstStyle>
            <a:lvl1pPr>
              <a:defRPr sz="3200" spc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7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 flipH="1">
            <a:off x="2590403" y="229331"/>
            <a:ext cx="2896393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 userDrawn="1"/>
        </p:nvSpPr>
        <p:spPr>
          <a:xfrm flipH="1">
            <a:off x="98854" y="229330"/>
            <a:ext cx="2896393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236901"/>
            <a:ext cx="2673266" cy="402005"/>
          </a:xfrm>
        </p:spPr>
        <p:txBody>
          <a:bodyPr>
            <a:noAutofit/>
          </a:bodyPr>
          <a:lstStyle>
            <a:lvl1pPr>
              <a:defRPr sz="3200" spc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2894179" y="236901"/>
            <a:ext cx="3254373" cy="405397"/>
          </a:xfrm>
        </p:spPr>
        <p:txBody>
          <a:bodyPr anchor="ctr">
            <a:noAutofit/>
          </a:bodyPr>
          <a:lstStyle>
            <a:lvl1pPr marL="0" indent="0">
              <a:buNone/>
              <a:defRPr sz="3200" b="0" spc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</a:t>
            </a:r>
          </a:p>
        </p:txBody>
      </p:sp>
    </p:spTree>
    <p:extLst>
      <p:ext uri="{BB962C8B-B14F-4D97-AF65-F5344CB8AC3E}">
        <p14:creationId xmlns:p14="http://schemas.microsoft.com/office/powerpoint/2010/main" val="205940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4F83-288B-4B38-AFB8-C5AFF889A3F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9BC9-4FA0-40C4-A472-374C3CCF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77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/>
          <p:cNvSpPr/>
          <p:nvPr userDrawn="1"/>
        </p:nvSpPr>
        <p:spPr>
          <a:xfrm>
            <a:off x="-16766" y="-18288"/>
            <a:ext cx="5722622" cy="6876288"/>
          </a:xfrm>
          <a:custGeom>
            <a:avLst/>
            <a:gdLst>
              <a:gd name="connsiteX0" fmla="*/ 0 w 3098294"/>
              <a:gd name="connsiteY0" fmla="*/ 0 h 6867144"/>
              <a:gd name="connsiteX1" fmla="*/ 3098294 w 3098294"/>
              <a:gd name="connsiteY1" fmla="*/ 0 h 6867144"/>
              <a:gd name="connsiteX2" fmla="*/ 3098294 w 3098294"/>
              <a:gd name="connsiteY2" fmla="*/ 6867144 h 6867144"/>
              <a:gd name="connsiteX3" fmla="*/ 0 w 3098294"/>
              <a:gd name="connsiteY3" fmla="*/ 6867144 h 6867144"/>
              <a:gd name="connsiteX4" fmla="*/ 0 w 3098294"/>
              <a:gd name="connsiteY4" fmla="*/ 0 h 6867144"/>
              <a:gd name="connsiteX0" fmla="*/ 0 w 3098294"/>
              <a:gd name="connsiteY0" fmla="*/ 0 h 6867144"/>
              <a:gd name="connsiteX1" fmla="*/ 3098294 w 3098294"/>
              <a:gd name="connsiteY1" fmla="*/ 0 h 6867144"/>
              <a:gd name="connsiteX2" fmla="*/ 1543814 w 3098294"/>
              <a:gd name="connsiteY2" fmla="*/ 6867144 h 6867144"/>
              <a:gd name="connsiteX3" fmla="*/ 0 w 3098294"/>
              <a:gd name="connsiteY3" fmla="*/ 6867144 h 6867144"/>
              <a:gd name="connsiteX4" fmla="*/ 0 w 3098294"/>
              <a:gd name="connsiteY4" fmla="*/ 0 h 6867144"/>
              <a:gd name="connsiteX0" fmla="*/ 0 w 9791702"/>
              <a:gd name="connsiteY0" fmla="*/ 0 h 6867144"/>
              <a:gd name="connsiteX1" fmla="*/ 9791702 w 9791702"/>
              <a:gd name="connsiteY1" fmla="*/ 9144 h 6867144"/>
              <a:gd name="connsiteX2" fmla="*/ 1543814 w 9791702"/>
              <a:gd name="connsiteY2" fmla="*/ 6867144 h 6867144"/>
              <a:gd name="connsiteX3" fmla="*/ 0 w 9791702"/>
              <a:gd name="connsiteY3" fmla="*/ 6867144 h 6867144"/>
              <a:gd name="connsiteX4" fmla="*/ 0 w 9791702"/>
              <a:gd name="connsiteY4" fmla="*/ 0 h 6867144"/>
              <a:gd name="connsiteX0" fmla="*/ 0 w 10715246"/>
              <a:gd name="connsiteY0" fmla="*/ 0 h 6867144"/>
              <a:gd name="connsiteX1" fmla="*/ 9791702 w 10715246"/>
              <a:gd name="connsiteY1" fmla="*/ 9144 h 6867144"/>
              <a:gd name="connsiteX2" fmla="*/ 10715246 w 10715246"/>
              <a:gd name="connsiteY2" fmla="*/ 6839712 h 6867144"/>
              <a:gd name="connsiteX3" fmla="*/ 0 w 10715246"/>
              <a:gd name="connsiteY3" fmla="*/ 6867144 h 6867144"/>
              <a:gd name="connsiteX4" fmla="*/ 0 w 10715246"/>
              <a:gd name="connsiteY4" fmla="*/ 0 h 6867144"/>
              <a:gd name="connsiteX0" fmla="*/ 0 w 10788398"/>
              <a:gd name="connsiteY0" fmla="*/ 0 h 6922008"/>
              <a:gd name="connsiteX1" fmla="*/ 9791702 w 10788398"/>
              <a:gd name="connsiteY1" fmla="*/ 9144 h 6922008"/>
              <a:gd name="connsiteX2" fmla="*/ 10788398 w 10788398"/>
              <a:gd name="connsiteY2" fmla="*/ 6922008 h 6922008"/>
              <a:gd name="connsiteX3" fmla="*/ 0 w 10788398"/>
              <a:gd name="connsiteY3" fmla="*/ 6867144 h 6922008"/>
              <a:gd name="connsiteX4" fmla="*/ 0 w 10788398"/>
              <a:gd name="connsiteY4" fmla="*/ 0 h 6922008"/>
              <a:gd name="connsiteX0" fmla="*/ 0 w 9791702"/>
              <a:gd name="connsiteY0" fmla="*/ 0 h 6876288"/>
              <a:gd name="connsiteX1" fmla="*/ 9791702 w 9791702"/>
              <a:gd name="connsiteY1" fmla="*/ 9144 h 6876288"/>
              <a:gd name="connsiteX2" fmla="*/ 4789934 w 9791702"/>
              <a:gd name="connsiteY2" fmla="*/ 6876288 h 6876288"/>
              <a:gd name="connsiteX3" fmla="*/ 0 w 9791702"/>
              <a:gd name="connsiteY3" fmla="*/ 6867144 h 6876288"/>
              <a:gd name="connsiteX4" fmla="*/ 0 w 9791702"/>
              <a:gd name="connsiteY4" fmla="*/ 0 h 6876288"/>
              <a:gd name="connsiteX0" fmla="*/ 0 w 9791702"/>
              <a:gd name="connsiteY0" fmla="*/ 0 h 6867144"/>
              <a:gd name="connsiteX1" fmla="*/ 9791702 w 9791702"/>
              <a:gd name="connsiteY1" fmla="*/ 9144 h 6867144"/>
              <a:gd name="connsiteX2" fmla="*/ 4085846 w 9791702"/>
              <a:gd name="connsiteY2" fmla="*/ 6867144 h 6867144"/>
              <a:gd name="connsiteX3" fmla="*/ 0 w 9791702"/>
              <a:gd name="connsiteY3" fmla="*/ 6867144 h 6867144"/>
              <a:gd name="connsiteX4" fmla="*/ 0 w 9791702"/>
              <a:gd name="connsiteY4" fmla="*/ 0 h 6867144"/>
              <a:gd name="connsiteX0" fmla="*/ 0 w 5722622"/>
              <a:gd name="connsiteY0" fmla="*/ 9144 h 6876288"/>
              <a:gd name="connsiteX1" fmla="*/ 5722622 w 5722622"/>
              <a:gd name="connsiteY1" fmla="*/ 0 h 6876288"/>
              <a:gd name="connsiteX2" fmla="*/ 4085846 w 5722622"/>
              <a:gd name="connsiteY2" fmla="*/ 6876288 h 6876288"/>
              <a:gd name="connsiteX3" fmla="*/ 0 w 5722622"/>
              <a:gd name="connsiteY3" fmla="*/ 6876288 h 6876288"/>
              <a:gd name="connsiteX4" fmla="*/ 0 w 5722622"/>
              <a:gd name="connsiteY4" fmla="*/ 9144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2622" h="6876288">
                <a:moveTo>
                  <a:pt x="0" y="9144"/>
                </a:moveTo>
                <a:lnTo>
                  <a:pt x="5722622" y="0"/>
                </a:lnTo>
                <a:lnTo>
                  <a:pt x="4085846" y="6876288"/>
                </a:lnTo>
                <a:lnTo>
                  <a:pt x="0" y="6876288"/>
                </a:lnTo>
                <a:lnTo>
                  <a:pt x="0" y="9144"/>
                </a:lnTo>
                <a:close/>
              </a:path>
            </a:pathLst>
          </a:custGeom>
          <a:solidFill>
            <a:srgbClr val="FA0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8"/>
          <p:cNvSpPr/>
          <p:nvPr userDrawn="1"/>
        </p:nvSpPr>
        <p:spPr>
          <a:xfrm>
            <a:off x="-16766" y="-9144"/>
            <a:ext cx="12208766" cy="6967728"/>
          </a:xfrm>
          <a:custGeom>
            <a:avLst/>
            <a:gdLst>
              <a:gd name="connsiteX0" fmla="*/ 0 w 5669280"/>
              <a:gd name="connsiteY0" fmla="*/ 0 h 6858000"/>
              <a:gd name="connsiteX1" fmla="*/ 5669280 w 5669280"/>
              <a:gd name="connsiteY1" fmla="*/ 0 h 6858000"/>
              <a:gd name="connsiteX2" fmla="*/ 5669280 w 5669280"/>
              <a:gd name="connsiteY2" fmla="*/ 6858000 h 6858000"/>
              <a:gd name="connsiteX3" fmla="*/ 0 w 5669280"/>
              <a:gd name="connsiteY3" fmla="*/ 6858000 h 6858000"/>
              <a:gd name="connsiteX4" fmla="*/ 0 w 5669280"/>
              <a:gd name="connsiteY4" fmla="*/ 0 h 6858000"/>
              <a:gd name="connsiteX0" fmla="*/ 0 w 5669280"/>
              <a:gd name="connsiteY0" fmla="*/ 0 h 6858000"/>
              <a:gd name="connsiteX1" fmla="*/ 5669280 w 5669280"/>
              <a:gd name="connsiteY1" fmla="*/ 0 h 6858000"/>
              <a:gd name="connsiteX2" fmla="*/ 5669280 w 5669280"/>
              <a:gd name="connsiteY2" fmla="*/ 6858000 h 6858000"/>
              <a:gd name="connsiteX3" fmla="*/ 2275840 w 5669280"/>
              <a:gd name="connsiteY3" fmla="*/ 6858000 h 6858000"/>
              <a:gd name="connsiteX4" fmla="*/ 0 w 5669280"/>
              <a:gd name="connsiteY4" fmla="*/ 0 h 6858000"/>
              <a:gd name="connsiteX0" fmla="*/ 0 w 5669280"/>
              <a:gd name="connsiteY0" fmla="*/ 0 h 6858000"/>
              <a:gd name="connsiteX1" fmla="*/ 5669280 w 5669280"/>
              <a:gd name="connsiteY1" fmla="*/ 0 h 6858000"/>
              <a:gd name="connsiteX2" fmla="*/ 5669280 w 5669280"/>
              <a:gd name="connsiteY2" fmla="*/ 6858000 h 6858000"/>
              <a:gd name="connsiteX3" fmla="*/ 3781046 w 5669280"/>
              <a:gd name="connsiteY3" fmla="*/ 6847840 h 6858000"/>
              <a:gd name="connsiteX4" fmla="*/ 0 w 5669280"/>
              <a:gd name="connsiteY4" fmla="*/ 0 h 6858000"/>
              <a:gd name="connsiteX0" fmla="*/ 0 w 7523060"/>
              <a:gd name="connsiteY0" fmla="*/ 0 h 6858000"/>
              <a:gd name="connsiteX1" fmla="*/ 7523060 w 7523060"/>
              <a:gd name="connsiteY1" fmla="*/ 0 h 6858000"/>
              <a:gd name="connsiteX2" fmla="*/ 7523060 w 7523060"/>
              <a:gd name="connsiteY2" fmla="*/ 6858000 h 6858000"/>
              <a:gd name="connsiteX3" fmla="*/ 5634826 w 7523060"/>
              <a:gd name="connsiteY3" fmla="*/ 6847840 h 6858000"/>
              <a:gd name="connsiteX4" fmla="*/ 0 w 7523060"/>
              <a:gd name="connsiteY4" fmla="*/ 0 h 6858000"/>
              <a:gd name="connsiteX0" fmla="*/ 0 w 7933031"/>
              <a:gd name="connsiteY0" fmla="*/ 0 h 6867144"/>
              <a:gd name="connsiteX1" fmla="*/ 7933031 w 7933031"/>
              <a:gd name="connsiteY1" fmla="*/ 9144 h 6867144"/>
              <a:gd name="connsiteX2" fmla="*/ 7933031 w 7933031"/>
              <a:gd name="connsiteY2" fmla="*/ 6867144 h 6867144"/>
              <a:gd name="connsiteX3" fmla="*/ 6044797 w 7933031"/>
              <a:gd name="connsiteY3" fmla="*/ 6856984 h 6867144"/>
              <a:gd name="connsiteX4" fmla="*/ 0 w 7933031"/>
              <a:gd name="connsiteY4" fmla="*/ 0 h 6867144"/>
              <a:gd name="connsiteX0" fmla="*/ 0 w 7933031"/>
              <a:gd name="connsiteY0" fmla="*/ 0 h 6867144"/>
              <a:gd name="connsiteX1" fmla="*/ 7933031 w 7933031"/>
              <a:gd name="connsiteY1" fmla="*/ 9144 h 6867144"/>
              <a:gd name="connsiteX2" fmla="*/ 7933031 w 7933031"/>
              <a:gd name="connsiteY2" fmla="*/ 6867144 h 6867144"/>
              <a:gd name="connsiteX3" fmla="*/ 6044797 w 7933031"/>
              <a:gd name="connsiteY3" fmla="*/ 6856984 h 6867144"/>
              <a:gd name="connsiteX4" fmla="*/ 4953 w 7933031"/>
              <a:gd name="connsiteY4" fmla="*/ 1143000 h 6867144"/>
              <a:gd name="connsiteX5" fmla="*/ 0 w 7933031"/>
              <a:gd name="connsiteY5" fmla="*/ 0 h 686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3031" h="6867144">
                <a:moveTo>
                  <a:pt x="0" y="0"/>
                </a:moveTo>
                <a:lnTo>
                  <a:pt x="7933031" y="9144"/>
                </a:lnTo>
                <a:lnTo>
                  <a:pt x="7933031" y="6867144"/>
                </a:lnTo>
                <a:lnTo>
                  <a:pt x="6044797" y="6856984"/>
                </a:lnTo>
                <a:cubicBezTo>
                  <a:pt x="4217686" y="4790779"/>
                  <a:pt x="1832064" y="3209205"/>
                  <a:pt x="4953" y="1143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B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4296000" y="1440098"/>
            <a:ext cx="3600000" cy="3600000"/>
          </a:xfrm>
          <a:prstGeom prst="roundRect">
            <a:avLst/>
          </a:prstGeom>
          <a:solidFill>
            <a:srgbClr val="FA0050"/>
          </a:solidFill>
          <a:ln>
            <a:noFill/>
          </a:ln>
          <a:effectLst>
            <a:outerShdw blurRad="127000" dist="889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6000" y="2005877"/>
            <a:ext cx="3600000" cy="245762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4F83-288B-4B38-AFB8-C5AFF889A3F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9BC9-4FA0-40C4-A472-374C3CCF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3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449" y="377064"/>
            <a:ext cx="3198312" cy="950695"/>
          </a:xfrm>
        </p:spPr>
        <p:txBody>
          <a:bodyPr anchor="b"/>
          <a:lstStyle>
            <a:lvl1pPr algn="ctr">
              <a:defRPr sz="6000">
                <a:solidFill>
                  <a:srgbClr val="767171"/>
                </a:solidFill>
                <a:latin typeface="스웨거 TTF" panose="020B0600000101010101" pitchFamily="50" charset="-127"/>
                <a:ea typeface="스웨거 TTF" panose="020B0600000101010101" pitchFamily="50" charset="-127"/>
              </a:defRPr>
            </a:lvl1pPr>
          </a:lstStyle>
          <a:p>
            <a:r>
              <a:rPr lang="en-US" altLang="ko-KR" sz="6000" dirty="0">
                <a:solidFill>
                  <a:srgbClr val="76717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Contents</a:t>
            </a:r>
            <a:endParaRPr lang="ko-KR" altLang="en-US" sz="6000" dirty="0">
              <a:solidFill>
                <a:srgbClr val="76717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62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449" y="377064"/>
            <a:ext cx="3198312" cy="950695"/>
          </a:xfrm>
        </p:spPr>
        <p:txBody>
          <a:bodyPr anchor="b"/>
          <a:lstStyle>
            <a:lvl1pPr algn="ctr">
              <a:defRPr sz="6000">
                <a:solidFill>
                  <a:srgbClr val="767171"/>
                </a:solidFill>
                <a:latin typeface="스웨거 TTF" panose="020B0600000101010101" pitchFamily="50" charset="-127"/>
                <a:ea typeface="스웨거 TTF" panose="020B0600000101010101" pitchFamily="50" charset="-127"/>
              </a:defRPr>
            </a:lvl1pPr>
          </a:lstStyle>
          <a:p>
            <a:r>
              <a:rPr lang="en-US" altLang="ko-KR" sz="6000" dirty="0">
                <a:solidFill>
                  <a:srgbClr val="76717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Contents</a:t>
            </a:r>
            <a:endParaRPr lang="ko-KR" altLang="en-US" sz="6000" dirty="0">
              <a:solidFill>
                <a:srgbClr val="76717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76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A0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 userDrawn="1"/>
        </p:nvSpPr>
        <p:spPr>
          <a:xfrm flipH="1">
            <a:off x="98854" y="230188"/>
            <a:ext cx="2896393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7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4F83-288B-4B38-AFB8-C5AFF889A3F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9BC9-4FA0-40C4-A472-374C3CCF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3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0" r:id="rId3"/>
    <p:sldLayoutId id="214748369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000" dirty="0" smtClean="0"/>
              <a:t>김세영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7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선택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9874" y="699644"/>
          <a:ext cx="11817490" cy="597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136"/>
                <a:gridCol w="8254354"/>
              </a:tblGrid>
              <a:tr h="36950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endParaRPr lang="ko-KR" altLang="en-US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6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로그인 기능을 포함한 클래스의 </a:t>
                      </a:r>
                      <a:r>
                        <a:rPr lang="ko-KR" altLang="en-US" sz="1400" b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생성자에서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switch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로 각 </a:t>
                      </a:r>
                      <a:r>
                        <a:rPr lang="ko-KR" altLang="en-US" sz="1400" b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실행</a:t>
                      </a:r>
                      <a:endParaRPr lang="en-US" altLang="ko-KR" sz="1400" b="0" baseline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로그인 성공 또는 비회원 </a:t>
                      </a:r>
                      <a:r>
                        <a:rPr lang="ko-KR" altLang="en-US" sz="1400" b="0" baseline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ison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=true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400" b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-1" r="54525" b="42896"/>
          <a:stretch/>
        </p:blipFill>
        <p:spPr>
          <a:xfrm>
            <a:off x="469545" y="4718365"/>
            <a:ext cx="2908138" cy="16731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053" y="976411"/>
            <a:ext cx="4797004" cy="688887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339" y="1736859"/>
            <a:ext cx="5627429" cy="2437142"/>
          </a:xfrm>
          <a:prstGeom prst="rect">
            <a:avLst/>
          </a:prstGeom>
          <a:ln>
            <a:solidFill>
              <a:srgbClr val="FFB55B"/>
            </a:solidFill>
          </a:ln>
        </p:spPr>
      </p:pic>
    </p:spTree>
    <p:extLst>
      <p:ext uri="{BB962C8B-B14F-4D97-AF65-F5344CB8AC3E}">
        <p14:creationId xmlns:p14="http://schemas.microsoft.com/office/powerpoint/2010/main" val="29043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 로그인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9874" y="699644"/>
          <a:ext cx="11817490" cy="594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948"/>
                <a:gridCol w="5893542"/>
              </a:tblGrid>
              <a:tr h="3069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endParaRPr lang="ko-KR" altLang="en-US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3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성공                                            실패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문에 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LOWER()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사용으로 아이디 대소문자 구분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X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로그인 성공하면 </a:t>
                      </a:r>
                      <a:r>
                        <a:rPr lang="en-US" altLang="ko-KR" sz="1400" b="0" baseline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ison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= true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실패하면 </a:t>
                      </a:r>
                      <a:r>
                        <a:rPr lang="en-US" altLang="ko-KR" sz="1400" b="0" baseline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inon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=false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생성자의 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while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에서 탈출 불가</a:t>
                      </a:r>
                      <a:endParaRPr lang="en-US" altLang="ko-KR" sz="1400" b="0" baseline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464"/>
          <a:stretch/>
        </p:blipFill>
        <p:spPr>
          <a:xfrm>
            <a:off x="264270" y="985217"/>
            <a:ext cx="5794310" cy="1360162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70" y="2413462"/>
            <a:ext cx="1771650" cy="333375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46" y="4281282"/>
            <a:ext cx="2083461" cy="2207971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3725" y="4281282"/>
            <a:ext cx="3613266" cy="1310763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460" y="985217"/>
            <a:ext cx="4405993" cy="26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비회원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9874" y="699645"/>
          <a:ext cx="11817490" cy="593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4023"/>
                <a:gridCol w="6233467"/>
              </a:tblGrid>
              <a:tr h="3260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endParaRPr lang="ko-KR" altLang="en-US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logon 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객체에 주소만 저장</a:t>
                      </a:r>
                      <a:endParaRPr lang="en-US" altLang="ko-KR" sz="1400" b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입력 후 </a:t>
                      </a:r>
                      <a:r>
                        <a:rPr lang="en-US" altLang="ko-KR" sz="1400" b="0" baseline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ison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= true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866" y="1100448"/>
            <a:ext cx="5239330" cy="1179299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018" y="3082580"/>
            <a:ext cx="5534025" cy="295275"/>
          </a:xfrm>
          <a:prstGeom prst="rect">
            <a:avLst/>
          </a:prstGeom>
          <a:ln>
            <a:solidFill>
              <a:srgbClr val="FFB55B"/>
            </a:solidFill>
          </a:ln>
        </p:spPr>
      </p:pic>
      <p:sp>
        <p:nvSpPr>
          <p:cNvPr id="6" name="아래쪽 화살표 5"/>
          <p:cNvSpPr/>
          <p:nvPr/>
        </p:nvSpPr>
        <p:spPr>
          <a:xfrm>
            <a:off x="9096293" y="2138900"/>
            <a:ext cx="198782" cy="943679"/>
          </a:xfrm>
          <a:prstGeom prst="downArrow">
            <a:avLst>
              <a:gd name="adj1" fmla="val 42000"/>
              <a:gd name="adj2" fmla="val 90000"/>
            </a:avLst>
          </a:prstGeom>
          <a:solidFill>
            <a:srgbClr val="FFB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B55B"/>
                </a:solidFill>
              </a:ln>
              <a:solidFill>
                <a:srgbClr val="FFB55B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70" y="4436266"/>
            <a:ext cx="3419475" cy="1762125"/>
          </a:xfrm>
          <a:prstGeom prst="rect">
            <a:avLst/>
          </a:prstGeom>
          <a:ln>
            <a:solidFill>
              <a:srgbClr val="FFB55B"/>
            </a:solidFill>
          </a:ln>
        </p:spPr>
      </p:pic>
    </p:spTree>
    <p:extLst>
      <p:ext uri="{BB962C8B-B14F-4D97-AF65-F5344CB8AC3E}">
        <p14:creationId xmlns:p14="http://schemas.microsoft.com/office/powerpoint/2010/main" val="7145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59601"/>
              </p:ext>
            </p:extLst>
          </p:nvPr>
        </p:nvGraphicFramePr>
        <p:xfrm>
          <a:off x="209874" y="699644"/>
          <a:ext cx="11817490" cy="6064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76"/>
                <a:gridCol w="1261472"/>
                <a:gridCol w="5893542"/>
              </a:tblGrid>
              <a:tr h="383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유효성 체크할 때 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List&lt;Customer&gt;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return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회원가입 정보를 </a:t>
                      </a:r>
                      <a:r>
                        <a:rPr lang="ko-KR" altLang="en-US" sz="1400" b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저장할때</a:t>
                      </a:r>
                      <a:endParaRPr lang="ko-KR" altLang="en-US" sz="1400" b="0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                                                        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새 회원 정보를 담을 객체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5979"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372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아이디 중복검사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비밀번호 길이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전화번호 중복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길이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주소 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not null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가입자 정보를 </a:t>
                      </a:r>
                      <a:r>
                        <a:rPr lang="ko-KR" altLang="en-US" sz="1400" b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담기위해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Customer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객체 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nu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생성</a:t>
                      </a:r>
                      <a:endParaRPr lang="en-US" altLang="ko-KR" sz="1400" b="0" baseline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조건에 맞아야 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while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문에서 탈출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&amp; setter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로 값 저장</a:t>
                      </a:r>
                      <a:endParaRPr lang="en-US" altLang="ko-KR" sz="1400" b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아이디는 대소문자 구분 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ko-KR" sz="1400" b="0" baseline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toLowerCase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="0" baseline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837"/>
          <a:stretch/>
        </p:blipFill>
        <p:spPr>
          <a:xfrm>
            <a:off x="234008" y="4651210"/>
            <a:ext cx="2943921" cy="2040000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-547" r="3872" b="547"/>
          <a:stretch/>
        </p:blipFill>
        <p:spPr>
          <a:xfrm>
            <a:off x="3065859" y="4657884"/>
            <a:ext cx="3044284" cy="2040000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t="18889" b="14667"/>
          <a:stretch/>
        </p:blipFill>
        <p:spPr>
          <a:xfrm>
            <a:off x="5741718" y="772603"/>
            <a:ext cx="3277067" cy="200025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83" y="1186831"/>
            <a:ext cx="4618318" cy="281273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rcRect l="23650" t="12793" r="2032"/>
          <a:stretch/>
        </p:blipFill>
        <p:spPr>
          <a:xfrm>
            <a:off x="240682" y="2030029"/>
            <a:ext cx="4400715" cy="237906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4726" y="979302"/>
            <a:ext cx="6021094" cy="2961099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4594" y="2617390"/>
            <a:ext cx="2102452" cy="1267655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0143" y="4003708"/>
            <a:ext cx="4052959" cy="1162382"/>
          </a:xfrm>
          <a:prstGeom prst="rect">
            <a:avLst/>
          </a:prstGeom>
          <a:ln>
            <a:solidFill>
              <a:srgbClr val="FFB55B"/>
            </a:solidFill>
          </a:ln>
        </p:spPr>
      </p:pic>
    </p:spTree>
    <p:extLst>
      <p:ext uri="{BB962C8B-B14F-4D97-AF65-F5344CB8AC3E}">
        <p14:creationId xmlns:p14="http://schemas.microsoft.com/office/powerpoint/2010/main" val="209895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사장님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9874" y="699644"/>
          <a:ext cx="11817490" cy="6014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569"/>
                <a:gridCol w="505379"/>
                <a:gridCol w="5893542"/>
              </a:tblGrid>
              <a:tr h="3719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8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STATE :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영업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영업종료인 가게만 로그인 가능 </a:t>
                      </a:r>
                      <a:endParaRPr lang="en-US" altLang="ko-KR" sz="1400" b="0" baseline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          (</a:t>
                      </a:r>
                      <a:r>
                        <a:rPr lang="ko-KR" altLang="en-US" sz="1400" b="0" baseline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미승인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반려 상태 불가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400" b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17" y="4852657"/>
            <a:ext cx="4758841" cy="1574990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3361" b="20414"/>
          <a:stretch/>
        </p:blipFill>
        <p:spPr>
          <a:xfrm>
            <a:off x="5811267" y="1198207"/>
            <a:ext cx="5162550" cy="239698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267" y="1619250"/>
            <a:ext cx="5334000" cy="1790700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136" y="1437905"/>
            <a:ext cx="5171995" cy="455865"/>
          </a:xfrm>
          <a:prstGeom prst="rect">
            <a:avLst/>
          </a:prstGeom>
          <a:ln>
            <a:solidFill>
              <a:srgbClr val="FFB55B"/>
            </a:solidFill>
          </a:ln>
        </p:spPr>
      </p:pic>
    </p:spTree>
    <p:extLst>
      <p:ext uri="{BB962C8B-B14F-4D97-AF65-F5344CB8AC3E}">
        <p14:creationId xmlns:p14="http://schemas.microsoft.com/office/powerpoint/2010/main" val="11945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로그인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9874" y="699644"/>
          <a:ext cx="11817490" cy="6014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569"/>
                <a:gridCol w="505379"/>
                <a:gridCol w="5893542"/>
              </a:tblGrid>
              <a:tr h="3719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8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-1" r="1648" b="-7315"/>
          <a:stretch/>
        </p:blipFill>
        <p:spPr>
          <a:xfrm>
            <a:off x="314395" y="1150016"/>
            <a:ext cx="5220947" cy="2878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743" y="2024108"/>
            <a:ext cx="6343962" cy="14048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743" y="1275980"/>
            <a:ext cx="5010150" cy="3238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57" y="4738317"/>
            <a:ext cx="3382959" cy="17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1207</TotalTime>
  <Words>437</Words>
  <Application>Microsoft Office PowerPoint</Application>
  <PresentationFormat>와이드스크린</PresentationFormat>
  <Paragraphs>89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강원교육튼튼</vt:lpstr>
      <vt:lpstr>맑은 고딕</vt:lpstr>
      <vt:lpstr>스웨거 TTF</vt:lpstr>
      <vt:lpstr>Arial</vt:lpstr>
      <vt:lpstr>Calibri</vt:lpstr>
      <vt:lpstr>Calibri Light</vt:lpstr>
      <vt:lpstr>Office 테마</vt:lpstr>
      <vt:lpstr>디자인 사용자 지정</vt:lpstr>
      <vt:lpstr>자바 구현 김세영</vt:lpstr>
      <vt:lpstr>로그인 선택</vt:lpstr>
      <vt:lpstr>고객 로그인</vt:lpstr>
      <vt:lpstr>비회원</vt:lpstr>
      <vt:lpstr>회원가입</vt:lpstr>
      <vt:lpstr>사장님 로그인</vt:lpstr>
      <vt:lpstr>관리자 로그인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하지은</dc:creator>
  <cp:keywords/>
  <dc:description/>
  <cp:lastModifiedBy>Windows 사용자</cp:lastModifiedBy>
  <cp:revision>211</cp:revision>
  <dcterms:created xsi:type="dcterms:W3CDTF">2016-09-08T14:30:20Z</dcterms:created>
  <dcterms:modified xsi:type="dcterms:W3CDTF">2022-11-18T00:41:23Z</dcterms:modified>
  <cp:category/>
</cp:coreProperties>
</file>