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928" r:id="rId4"/>
    <p:sldId id="930" r:id="rId5"/>
    <p:sldId id="871" r:id="rId6"/>
    <p:sldId id="929" r:id="rId7"/>
    <p:sldId id="883" r:id="rId8"/>
    <p:sldId id="884" r:id="rId9"/>
    <p:sldId id="885" r:id="rId10"/>
    <p:sldId id="932" r:id="rId11"/>
    <p:sldId id="933" r:id="rId12"/>
    <p:sldId id="934" r:id="rId13"/>
    <p:sldId id="935" r:id="rId14"/>
    <p:sldId id="905" r:id="rId15"/>
    <p:sldId id="913" r:id="rId16"/>
    <p:sldId id="924" r:id="rId17"/>
    <p:sldId id="925" r:id="rId18"/>
    <p:sldId id="926" r:id="rId19"/>
    <p:sldId id="906" r:id="rId20"/>
    <p:sldId id="907" r:id="rId21"/>
    <p:sldId id="908" r:id="rId22"/>
    <p:sldId id="909" r:id="rId23"/>
    <p:sldId id="787" r:id="rId24"/>
    <p:sldId id="789" r:id="rId25"/>
    <p:sldId id="791" r:id="rId26"/>
    <p:sldId id="910" r:id="rId27"/>
    <p:sldId id="973" r:id="rId28"/>
    <p:sldId id="840" r:id="rId29"/>
    <p:sldId id="888" r:id="rId30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3899" autoAdjust="0"/>
  </p:normalViewPr>
  <p:slideViewPr>
    <p:cSldViewPr snapToGrid="0">
      <p:cViewPr varScale="1">
        <p:scale>
          <a:sx n="94" d="100"/>
          <a:sy n="94" d="100"/>
        </p:scale>
        <p:origin x="108" y="888"/>
      </p:cViewPr>
      <p:guideLst/>
    </p:cSldViewPr>
  </p:slideViewPr>
  <p:outlineViewPr>
    <p:cViewPr>
      <p:scale>
        <a:sx n="33" d="100"/>
        <a:sy n="33" d="100"/>
      </p:scale>
      <p:origin x="0" y="-139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24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AD6CCFA5-A7FC-458F-B03C-73149AB84BC1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09B9724D-8130-4979-A201-95D60FC2DE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684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B24B5AC0-B321-4A86-97B8-6DA69A76B311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E9D5CFA0-AB82-4594-9186-FAF68A1919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172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37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93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357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15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202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987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75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25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6058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21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33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243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4877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503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340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8696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350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13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181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133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100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22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803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02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8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27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65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21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E24485-7D48-4B1E-A1C6-9D902E8B7592}" type="datetime1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6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AA2F-6D7A-49A7-A50B-DAF0D8AFEAC7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4883-3F42-4B10-946A-41383A266422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1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93BA-1466-487C-AFB7-A65D9F9F6166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2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02E8-8713-4437-BD43-F8660904658D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3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8902-2DC3-4172-A1A6-3EFE732B88C1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0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5F7-BE85-4441-BC47-13C60347E153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8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92C8-9440-4DB5-A244-55302416B093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9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BFE8-AC4E-4974-B1F5-035436A2A2A1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5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FB47-3EAE-4919-8ED0-B370A759916F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1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8625-AB2D-4DBF-9C96-2D76DC17DBAA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7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349B0F1-5963-4B9B-B9FA-6DED7DDAF72B}" type="datetime1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60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783" y="1122363"/>
            <a:ext cx="11756712" cy="2387600"/>
          </a:xfrm>
        </p:spPr>
        <p:txBody>
          <a:bodyPr>
            <a:normAutofit/>
          </a:bodyPr>
          <a:lstStyle/>
          <a:p>
            <a:r>
              <a:rPr lang="en-US" sz="8000">
                <a:latin typeface="HelveticaNeueLT Std ExtBlk Cn" panose="020B0806040502050204" pitchFamily="34" charset="0"/>
              </a:rPr>
              <a:t>ECEN 3593-001</a:t>
            </a:r>
            <a:br>
              <a:rPr lang="en-US" sz="9600" dirty="0">
                <a:latin typeface="HelveticaNeueLT Std ExtBlk Cn" panose="020B0806040502050204" pitchFamily="34" charset="0"/>
              </a:rPr>
            </a:br>
            <a:r>
              <a:rPr lang="en-US" sz="5300" dirty="0">
                <a:latin typeface="HelveticaNeueLT Std ExtBlk Cn" panose="020B0806040502050204" pitchFamily="34" charset="0"/>
              </a:rPr>
              <a:t>Computer Organization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FB87C"/>
                </a:solidFill>
                <a:latin typeface="HelveticaNeueLT Std ExtBlk Cn" panose="020B0806040502050204" pitchFamily="34" charset="0"/>
              </a:rPr>
              <a:t>Lecture #11</a:t>
            </a:r>
          </a:p>
          <a:p>
            <a:r>
              <a:rPr lang="en-US" sz="3600" dirty="0">
                <a:solidFill>
                  <a:srgbClr val="CFB87C"/>
                </a:solidFill>
                <a:latin typeface="HelveticaNeueLT Std ExtBlk Cn" panose="020B0806040502050204" pitchFamily="34" charset="0"/>
              </a:rPr>
              <a:t>10 </a:t>
            </a:r>
            <a:r>
              <a:rPr lang="en-US" sz="3600">
                <a:solidFill>
                  <a:srgbClr val="CFB87C"/>
                </a:solidFill>
                <a:latin typeface="HelveticaNeueLT Std ExtBlk Cn" panose="020B0806040502050204" pitchFamily="34" charset="0"/>
              </a:rPr>
              <a:t>February 2021</a:t>
            </a:r>
            <a:endParaRPr lang="en-US" sz="3600" dirty="0">
              <a:solidFill>
                <a:srgbClr val="CFB87C"/>
              </a:solidFill>
              <a:latin typeface="HelveticaNeueLT Std ExtBlk Cn" panose="020B080604050205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091" y="5979928"/>
            <a:ext cx="2057404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3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Chapter 2 concluding remarks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Design principles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800" dirty="0"/>
              <a:t>Simplicity favors regularity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800" dirty="0"/>
              <a:t>Smaller is faster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800" dirty="0"/>
              <a:t>Good design demands good compromises</a:t>
            </a:r>
          </a:p>
          <a:p>
            <a:r>
              <a:rPr lang="en-US" altLang="en-US" sz="3200" dirty="0">
                <a:solidFill>
                  <a:srgbClr val="0070C0"/>
                </a:solidFill>
              </a:rPr>
              <a:t>Make the common case fast</a:t>
            </a:r>
          </a:p>
          <a:p>
            <a:r>
              <a:rPr lang="en-US" altLang="en-US" sz="3200" dirty="0"/>
              <a:t>Layers of software/hardware - </a:t>
            </a:r>
            <a:r>
              <a:rPr lang="en-US" altLang="en-US" sz="3200" dirty="0">
                <a:solidFill>
                  <a:srgbClr val="0070C0"/>
                </a:solidFill>
              </a:rPr>
              <a:t>Abstraction</a:t>
            </a:r>
            <a:endParaRPr lang="en-US" altLang="en-US" sz="3200" dirty="0"/>
          </a:p>
          <a:p>
            <a:pPr lvl="1"/>
            <a:r>
              <a:rPr lang="en-US" altLang="en-US" sz="2800" dirty="0"/>
              <a:t>Compiler, assembler, hardware</a:t>
            </a:r>
          </a:p>
          <a:p>
            <a:r>
              <a:rPr lang="en-US" altLang="en-US" sz="3200" dirty="0"/>
              <a:t>RISC-V: typical of RISC ISAs</a:t>
            </a:r>
          </a:p>
        </p:txBody>
      </p:sp>
    </p:spTree>
    <p:extLst>
      <p:ext uri="{BB962C8B-B14F-4D97-AF65-F5344CB8AC3E}">
        <p14:creationId xmlns:p14="http://schemas.microsoft.com/office/powerpoint/2010/main" val="144312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Chapter 4:  The Processor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CPU performance factors</a:t>
            </a:r>
          </a:p>
          <a:p>
            <a:pPr lvl="1"/>
            <a:r>
              <a:rPr lang="en-US" altLang="en-US" dirty="0"/>
              <a:t>Instruction count</a:t>
            </a:r>
          </a:p>
          <a:p>
            <a:pPr lvl="2"/>
            <a:r>
              <a:rPr lang="en-US" altLang="en-US" dirty="0"/>
              <a:t>Determined by ISA and compiler</a:t>
            </a:r>
          </a:p>
          <a:p>
            <a:pPr lvl="1"/>
            <a:r>
              <a:rPr lang="en-US" altLang="en-US" dirty="0">
                <a:solidFill>
                  <a:srgbClr val="0070C0"/>
                </a:solidFill>
              </a:rPr>
              <a:t>CPI (Clocks per Instruction) and Cycle time</a:t>
            </a:r>
          </a:p>
          <a:p>
            <a:pPr lvl="2"/>
            <a:r>
              <a:rPr lang="en-US" altLang="en-US" dirty="0">
                <a:solidFill>
                  <a:srgbClr val="0070C0"/>
                </a:solidFill>
              </a:rPr>
              <a:t>Determined by CPU hardware</a:t>
            </a:r>
          </a:p>
          <a:p>
            <a:r>
              <a:rPr lang="en-US" altLang="en-US" dirty="0"/>
              <a:t>We will examine two RISC-V implementations</a:t>
            </a:r>
          </a:p>
          <a:p>
            <a:pPr lvl="1"/>
            <a:r>
              <a:rPr lang="en-US" altLang="en-US" dirty="0"/>
              <a:t>A simplified version</a:t>
            </a:r>
          </a:p>
          <a:p>
            <a:pPr lvl="1"/>
            <a:r>
              <a:rPr lang="en-US" altLang="en-US" dirty="0"/>
              <a:t>A more realistic pipelined version</a:t>
            </a:r>
          </a:p>
          <a:p>
            <a:r>
              <a:rPr lang="en-US" altLang="en-US" dirty="0"/>
              <a:t>Simple subset, shows most aspects</a:t>
            </a:r>
          </a:p>
          <a:p>
            <a:pPr lvl="1"/>
            <a:r>
              <a:rPr lang="en-US" altLang="en-US" dirty="0"/>
              <a:t>Memory reference (64-bit data path): </a:t>
            </a:r>
            <a:r>
              <a:rPr lang="en-US" altLang="en-US" dirty="0" err="1">
                <a:latin typeface="Lucida Console" panose="020B0609040504020204" pitchFamily="49" charset="0"/>
              </a:rPr>
              <a:t>ld</a:t>
            </a:r>
            <a:r>
              <a:rPr lang="en-US" altLang="en-US" dirty="0"/>
              <a:t>, </a:t>
            </a:r>
            <a:r>
              <a:rPr lang="en-US" altLang="en-US" dirty="0" err="1">
                <a:latin typeface="Lucida Console" panose="020B0609040504020204" pitchFamily="49" charset="0"/>
              </a:rPr>
              <a:t>sd</a:t>
            </a:r>
            <a:endParaRPr lang="en-US" altLang="en-US" dirty="0">
              <a:latin typeface="Lucida Console" panose="020B0609040504020204" pitchFamily="49" charset="0"/>
            </a:endParaRPr>
          </a:p>
          <a:p>
            <a:pPr lvl="1"/>
            <a:r>
              <a:rPr lang="en-US" altLang="en-US" dirty="0"/>
              <a:t>Arithmetic/logical: </a:t>
            </a:r>
            <a:r>
              <a:rPr lang="en-US" altLang="en-US" dirty="0">
                <a:latin typeface="Lucida Console" panose="020B0609040504020204" pitchFamily="49" charset="0"/>
              </a:rPr>
              <a:t>add</a:t>
            </a:r>
            <a:r>
              <a:rPr lang="en-US" altLang="en-US" dirty="0"/>
              <a:t>, </a:t>
            </a:r>
            <a:r>
              <a:rPr lang="en-US" altLang="en-US" dirty="0">
                <a:latin typeface="Lucida Console" panose="020B0609040504020204" pitchFamily="49" charset="0"/>
              </a:rPr>
              <a:t>sub</a:t>
            </a:r>
            <a:r>
              <a:rPr lang="en-US" altLang="en-US" dirty="0"/>
              <a:t>, </a:t>
            </a:r>
            <a:r>
              <a:rPr lang="en-US" altLang="en-US" dirty="0">
                <a:latin typeface="Lucida Console" panose="020B0609040504020204" pitchFamily="49" charset="0"/>
              </a:rPr>
              <a:t>and</a:t>
            </a:r>
            <a:r>
              <a:rPr lang="en-US" altLang="en-US" dirty="0"/>
              <a:t>, </a:t>
            </a:r>
            <a:r>
              <a:rPr lang="en-US" altLang="en-US" dirty="0">
                <a:latin typeface="Lucida Console" panose="020B0609040504020204" pitchFamily="49" charset="0"/>
              </a:rPr>
              <a:t>or</a:t>
            </a:r>
          </a:p>
          <a:p>
            <a:pPr lvl="1"/>
            <a:r>
              <a:rPr lang="en-US" altLang="en-US" dirty="0"/>
              <a:t>Control transfer: </a:t>
            </a:r>
            <a:r>
              <a:rPr lang="en-US" altLang="en-US" dirty="0" err="1">
                <a:latin typeface="Lucida Console" panose="020B0609040504020204" pitchFamily="49" charset="0"/>
              </a:rPr>
              <a:t>beq</a:t>
            </a:r>
            <a:endParaRPr lang="en-US" altLang="en-US" dirty="0">
              <a:latin typeface="Lucida Console" panose="020B0609040504020204" pitchFamily="49" charset="0"/>
            </a:endParaRPr>
          </a:p>
          <a:p>
            <a:endParaRPr lang="en-US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FDE9EF-6518-4445-8618-FFB528D283B2}"/>
              </a:ext>
            </a:extLst>
          </p:cNvPr>
          <p:cNvSpPr txBox="1"/>
          <p:nvPr/>
        </p:nvSpPr>
        <p:spPr>
          <a:xfrm>
            <a:off x="8224837" y="3362325"/>
            <a:ext cx="3514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 course project will be focusing on the more realistic pipelined version</a:t>
            </a:r>
          </a:p>
        </p:txBody>
      </p:sp>
    </p:spTree>
    <p:extLst>
      <p:ext uri="{BB962C8B-B14F-4D97-AF65-F5344CB8AC3E}">
        <p14:creationId xmlns:p14="http://schemas.microsoft.com/office/powerpoint/2010/main" val="178761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Executing an Instruction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PC </a:t>
            </a:r>
            <a:r>
              <a:rPr lang="en-US" altLang="en-US" sz="3200" dirty="0">
                <a:sym typeface="Symbol" panose="05050102010706020507" pitchFamily="18" charset="2"/>
              </a:rPr>
              <a:t> instruction memory, fetch instruction</a:t>
            </a:r>
          </a:p>
          <a:p>
            <a:r>
              <a:rPr lang="en-US" altLang="en-US" sz="3200" dirty="0">
                <a:sym typeface="Symbol" panose="05050102010706020507" pitchFamily="18" charset="2"/>
              </a:rPr>
              <a:t>Register selects</a:t>
            </a:r>
            <a:r>
              <a:rPr lang="en-US" altLang="en-US" sz="3200" dirty="0"/>
              <a:t> </a:t>
            </a:r>
            <a:r>
              <a:rPr lang="en-US" altLang="en-US" sz="3200" dirty="0">
                <a:sym typeface="Symbol" panose="05050102010706020507" pitchFamily="18" charset="2"/>
              </a:rPr>
              <a:t> register file, read registers</a:t>
            </a:r>
          </a:p>
          <a:p>
            <a:r>
              <a:rPr lang="en-US" altLang="en-US" sz="3200" dirty="0">
                <a:sym typeface="Symbol" panose="05050102010706020507" pitchFamily="18" charset="2"/>
              </a:rPr>
              <a:t>Depending on instruction class</a:t>
            </a:r>
          </a:p>
          <a:p>
            <a:pPr lvl="1"/>
            <a:r>
              <a:rPr lang="en-US" altLang="en-US" sz="2800" dirty="0">
                <a:sym typeface="Symbol" panose="05050102010706020507" pitchFamily="18" charset="2"/>
              </a:rPr>
              <a:t>Use ALU to calculate</a:t>
            </a:r>
          </a:p>
          <a:p>
            <a:pPr lvl="2"/>
            <a:r>
              <a:rPr lang="en-US" altLang="en-US" sz="2400" dirty="0">
                <a:sym typeface="Symbol" panose="05050102010706020507" pitchFamily="18" charset="2"/>
              </a:rPr>
              <a:t>Arithmetic result</a:t>
            </a:r>
          </a:p>
          <a:p>
            <a:pPr lvl="2"/>
            <a:r>
              <a:rPr lang="en-US" altLang="en-US" sz="2400" dirty="0">
                <a:sym typeface="Symbol" panose="05050102010706020507" pitchFamily="18" charset="2"/>
              </a:rPr>
              <a:t>Memory address for load/store</a:t>
            </a:r>
          </a:p>
          <a:p>
            <a:pPr lvl="2"/>
            <a:r>
              <a:rPr lang="en-US" altLang="en-US" sz="2400" dirty="0">
                <a:sym typeface="Symbol" panose="05050102010706020507" pitchFamily="18" charset="2"/>
              </a:rPr>
              <a:t>Branch decision</a:t>
            </a:r>
          </a:p>
          <a:p>
            <a:pPr lvl="1"/>
            <a:r>
              <a:rPr lang="en-US" altLang="en-US" sz="2800" dirty="0">
                <a:sym typeface="Symbol" panose="05050102010706020507" pitchFamily="18" charset="2"/>
              </a:rPr>
              <a:t>Access data memory for load/store</a:t>
            </a:r>
          </a:p>
          <a:p>
            <a:pPr lvl="1"/>
            <a:r>
              <a:rPr lang="en-US" altLang="en-US" sz="2800" dirty="0">
                <a:sym typeface="Symbol" panose="05050102010706020507" pitchFamily="18" charset="2"/>
              </a:rPr>
              <a:t>Update PC  target address or PC + 4</a:t>
            </a:r>
          </a:p>
        </p:txBody>
      </p:sp>
    </p:spTree>
    <p:extLst>
      <p:ext uri="{BB962C8B-B14F-4D97-AF65-F5344CB8AC3E}">
        <p14:creationId xmlns:p14="http://schemas.microsoft.com/office/powerpoint/2010/main" val="404843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AA2E9B4F-C2D5-4356-B473-B19380E7F84D}"/>
              </a:ext>
            </a:extLst>
          </p:cNvPr>
          <p:cNvGrpSpPr/>
          <p:nvPr/>
        </p:nvGrpSpPr>
        <p:grpSpPr>
          <a:xfrm>
            <a:off x="2285710" y="2562869"/>
            <a:ext cx="418030" cy="1225594"/>
            <a:chOff x="4574136" y="2303928"/>
            <a:chExt cx="418030" cy="1225594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F03E312-D7C2-4F05-BF9F-830528FB25E3}"/>
                </a:ext>
              </a:extLst>
            </p:cNvPr>
            <p:cNvGrpSpPr/>
            <p:nvPr/>
          </p:nvGrpSpPr>
          <p:grpSpPr>
            <a:xfrm>
              <a:off x="4574136" y="2303928"/>
              <a:ext cx="361950" cy="1225594"/>
              <a:chOff x="6915150" y="2403431"/>
              <a:chExt cx="361950" cy="1225594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A160CD8-DE9A-45FA-8572-32F6D7796FD8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4917B03-DFEE-40FB-97BA-60C8C7D8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C37F588-2B2E-4E6E-8A5D-A737B19FDB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C3F425F-9DF8-49C6-B707-54875F730C57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91C56A9-2E83-4A93-9701-2616DF5BAB1D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D2ED749-F5D4-45E5-82F7-5E05F81873D5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0C67ABA-8D9B-41E1-841C-BF48B33FCFBB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C395F34-7E43-430F-B2D7-AEAF38552686}"/>
                </a:ext>
              </a:extLst>
            </p:cNvPr>
            <p:cNvSpPr txBox="1"/>
            <p:nvPr/>
          </p:nvSpPr>
          <p:spPr>
            <a:xfrm rot="16200000">
              <a:off x="4450311" y="2661940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ADD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A817B22-091D-42F2-BDE3-6AE4CECA491C}"/>
              </a:ext>
            </a:extLst>
          </p:cNvPr>
          <p:cNvGrpSpPr/>
          <p:nvPr/>
        </p:nvGrpSpPr>
        <p:grpSpPr>
          <a:xfrm>
            <a:off x="4555086" y="2303928"/>
            <a:ext cx="418030" cy="1225594"/>
            <a:chOff x="4574136" y="2303928"/>
            <a:chExt cx="418030" cy="122559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3A4ADBA-F480-45B7-AAAE-E3CB1610B14C}"/>
                </a:ext>
              </a:extLst>
            </p:cNvPr>
            <p:cNvGrpSpPr/>
            <p:nvPr/>
          </p:nvGrpSpPr>
          <p:grpSpPr>
            <a:xfrm>
              <a:off x="4574136" y="2303928"/>
              <a:ext cx="361950" cy="1225594"/>
              <a:chOff x="6915150" y="2403431"/>
              <a:chExt cx="361950" cy="1225594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9DD0C7A-3829-4DCA-93E8-879E8C47BCA2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79E1708-BCC9-4C0B-AA8E-34E1AE29C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B4FD90E-7D9E-4CD1-AB39-AF54201E2F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13D9997-C9B0-4667-88C2-EA080523A7DB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A757CAB-676C-4623-ACA9-64EA6F50F5E0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A4577BF-D7C4-45E4-AE32-0C953A2AC209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2FEE222-9E21-4CD5-A048-4081A4C2F873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644228C-60EE-4891-8A5E-9281257FB052}"/>
                </a:ext>
              </a:extLst>
            </p:cNvPr>
            <p:cNvSpPr txBox="1"/>
            <p:nvPr/>
          </p:nvSpPr>
          <p:spPr>
            <a:xfrm rot="16200000">
              <a:off x="4450311" y="2661940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ADD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CEB1611-484B-49FB-AD3F-C18C37C39AF8}"/>
              </a:ext>
            </a:extLst>
          </p:cNvPr>
          <p:cNvGrpSpPr/>
          <p:nvPr/>
        </p:nvGrpSpPr>
        <p:grpSpPr>
          <a:xfrm>
            <a:off x="6496050" y="4317956"/>
            <a:ext cx="418030" cy="1225594"/>
            <a:chOff x="6915150" y="2403431"/>
            <a:chExt cx="418030" cy="122559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C6ADA3C-19C9-424B-925A-E96619DFE489}"/>
                </a:ext>
              </a:extLst>
            </p:cNvPr>
            <p:cNvGrpSpPr/>
            <p:nvPr/>
          </p:nvGrpSpPr>
          <p:grpSpPr>
            <a:xfrm>
              <a:off x="6915150" y="2403431"/>
              <a:ext cx="361950" cy="1225594"/>
              <a:chOff x="6915150" y="2403431"/>
              <a:chExt cx="361950" cy="1225594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6A6F623-7784-41C5-B72C-BDAED1F09676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67A9B08-9FB1-4404-83C2-A3AF2F9E7B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0B09354-CF85-4E0F-990D-3245C7203D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653A57E-3EA0-422D-A7E2-60A49A3D287A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5D56DFA-933D-4D46-9A1B-24D2F5656E61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DD5E84F-804C-4A14-9F4F-5CEAA52B0996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BCCBE21-F7B0-46A4-9FE1-C3AEE0260F7C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160D18C-B722-43B2-ABAE-B5C045A39122}"/>
                </a:ext>
              </a:extLst>
            </p:cNvPr>
            <p:cNvSpPr txBox="1"/>
            <p:nvPr/>
          </p:nvSpPr>
          <p:spPr>
            <a:xfrm rot="16200000">
              <a:off x="6791325" y="2761443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ALU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CPU 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4AB1DF-A295-4A30-8E21-CDEA432DF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523" y="4464050"/>
            <a:ext cx="1310757" cy="508000"/>
          </a:xfrm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600" dirty="0"/>
              <a:t>Instruction Memory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AA7E5-21EB-460C-BB8C-1706699DE4FC}"/>
              </a:ext>
            </a:extLst>
          </p:cNvPr>
          <p:cNvSpPr txBox="1"/>
          <p:nvPr/>
        </p:nvSpPr>
        <p:spPr>
          <a:xfrm rot="16200000">
            <a:off x="851694" y="4939506"/>
            <a:ext cx="1325562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43232-7E0F-4BCE-AB61-1B59590F1735}"/>
              </a:ext>
            </a:extLst>
          </p:cNvPr>
          <p:cNvSpPr/>
          <p:nvPr/>
        </p:nvSpPr>
        <p:spPr>
          <a:xfrm>
            <a:off x="2285710" y="4469666"/>
            <a:ext cx="1310757" cy="114052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8A8D48AD-9DAC-491A-BE07-47B2347FA0B8}"/>
              </a:ext>
            </a:extLst>
          </p:cNvPr>
          <p:cNvSpPr txBox="1">
            <a:spLocks/>
          </p:cNvSpPr>
          <p:nvPr/>
        </p:nvSpPr>
        <p:spPr>
          <a:xfrm>
            <a:off x="2295523" y="4973330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addr</a:t>
            </a:r>
            <a:endParaRPr lang="en-US" sz="1600" dirty="0"/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9364749D-271B-4CD5-8538-8553B97D0B10}"/>
              </a:ext>
            </a:extLst>
          </p:cNvPr>
          <p:cNvSpPr txBox="1">
            <a:spLocks/>
          </p:cNvSpPr>
          <p:nvPr/>
        </p:nvSpPr>
        <p:spPr>
          <a:xfrm>
            <a:off x="2895600" y="4977603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instr</a:t>
            </a:r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04FFFC-7DEA-4244-9B8F-40159A6D96E7}"/>
              </a:ext>
            </a:extLst>
          </p:cNvPr>
          <p:cNvCxnSpPr>
            <a:cxnSpLocks/>
            <a:stCxn id="13" idx="2"/>
            <a:endCxn id="17" idx="1"/>
          </p:cNvCxnSpPr>
          <p:nvPr/>
        </p:nvCxnSpPr>
        <p:spPr>
          <a:xfrm flipV="1">
            <a:off x="1699141" y="5120693"/>
            <a:ext cx="596382" cy="3479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59169F2C-E550-4D6A-9D70-9C6FFCDF95CD}"/>
              </a:ext>
            </a:extLst>
          </p:cNvPr>
          <p:cNvSpPr txBox="1">
            <a:spLocks/>
          </p:cNvSpPr>
          <p:nvPr/>
        </p:nvSpPr>
        <p:spPr>
          <a:xfrm>
            <a:off x="4934308" y="4464050"/>
            <a:ext cx="929397" cy="50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Register File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56B647-1935-4020-A82A-706838C81A6E}"/>
              </a:ext>
            </a:extLst>
          </p:cNvPr>
          <p:cNvSpPr/>
          <p:nvPr/>
        </p:nvSpPr>
        <p:spPr>
          <a:xfrm>
            <a:off x="4552950" y="4461390"/>
            <a:ext cx="1310757" cy="1325563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73CE06AA-E7BA-45B0-9B19-C66CCD13BF66}"/>
              </a:ext>
            </a:extLst>
          </p:cNvPr>
          <p:cNvSpPr txBox="1">
            <a:spLocks/>
          </p:cNvSpPr>
          <p:nvPr/>
        </p:nvSpPr>
        <p:spPr>
          <a:xfrm>
            <a:off x="4558778" y="4824687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rd</a:t>
            </a:r>
            <a:endParaRPr lang="en-US" sz="1600" dirty="0"/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C2E0DF2C-9F73-40A8-B95F-B7531D9352C8}"/>
              </a:ext>
            </a:extLst>
          </p:cNvPr>
          <p:cNvSpPr txBox="1">
            <a:spLocks/>
          </p:cNvSpPr>
          <p:nvPr/>
        </p:nvSpPr>
        <p:spPr>
          <a:xfrm>
            <a:off x="4558780" y="5158793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rs1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E4FBDC4A-1446-4633-A7E2-EFB957F3B197}"/>
              </a:ext>
            </a:extLst>
          </p:cNvPr>
          <p:cNvSpPr txBox="1">
            <a:spLocks/>
          </p:cNvSpPr>
          <p:nvPr/>
        </p:nvSpPr>
        <p:spPr>
          <a:xfrm>
            <a:off x="4564610" y="5492899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rs2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9569210E-F644-4710-A356-DE85C46D45A8}"/>
              </a:ext>
            </a:extLst>
          </p:cNvPr>
          <p:cNvSpPr txBox="1">
            <a:spLocks/>
          </p:cNvSpPr>
          <p:nvPr/>
        </p:nvSpPr>
        <p:spPr>
          <a:xfrm>
            <a:off x="4566456" y="4510271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din</a:t>
            </a:r>
          </a:p>
        </p:txBody>
      </p:sp>
      <p:sp>
        <p:nvSpPr>
          <p:cNvPr id="32" name="Content Placeholder 10">
            <a:extLst>
              <a:ext uri="{FF2B5EF4-FFF2-40B4-BE49-F238E27FC236}">
                <a16:creationId xmlns:a16="http://schemas.microsoft.com/office/drawing/2014/main" id="{7CE7DC8E-1155-46BB-8E15-AF6EFBF08BA3}"/>
              </a:ext>
            </a:extLst>
          </p:cNvPr>
          <p:cNvSpPr txBox="1">
            <a:spLocks/>
          </p:cNvSpPr>
          <p:nvPr/>
        </p:nvSpPr>
        <p:spPr>
          <a:xfrm>
            <a:off x="5155160" y="5168103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dout2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5E73F02-3F16-40AE-84B3-2D8A2F7B2BA7}"/>
              </a:ext>
            </a:extLst>
          </p:cNvPr>
          <p:cNvCxnSpPr>
            <a:cxnSpLocks/>
          </p:cNvCxnSpPr>
          <p:nvPr/>
        </p:nvCxnSpPr>
        <p:spPr>
          <a:xfrm>
            <a:off x="3596467" y="5119413"/>
            <a:ext cx="5334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FEF0B93-7A59-47F7-9A49-4DE4B1FFDD5F}"/>
              </a:ext>
            </a:extLst>
          </p:cNvPr>
          <p:cNvCxnSpPr/>
          <p:nvPr/>
        </p:nvCxnSpPr>
        <p:spPr>
          <a:xfrm flipV="1">
            <a:off x="1962150" y="3529522"/>
            <a:ext cx="0" cy="158989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2D92CB9-79B0-496B-A525-A1EF43EFF70A}"/>
              </a:ext>
            </a:extLst>
          </p:cNvPr>
          <p:cNvCxnSpPr>
            <a:cxnSpLocks/>
          </p:cNvCxnSpPr>
          <p:nvPr/>
        </p:nvCxnSpPr>
        <p:spPr>
          <a:xfrm>
            <a:off x="4129867" y="5610192"/>
            <a:ext cx="43474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684BBFE-1E82-4180-A28A-98A1FA06630C}"/>
              </a:ext>
            </a:extLst>
          </p:cNvPr>
          <p:cNvCxnSpPr>
            <a:cxnSpLocks/>
          </p:cNvCxnSpPr>
          <p:nvPr/>
        </p:nvCxnSpPr>
        <p:spPr>
          <a:xfrm>
            <a:off x="4118207" y="5268056"/>
            <a:ext cx="44640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B4DC42C-9EFD-441A-A59D-CCCB536024FE}"/>
              </a:ext>
            </a:extLst>
          </p:cNvPr>
          <p:cNvCxnSpPr>
            <a:cxnSpLocks/>
          </p:cNvCxnSpPr>
          <p:nvPr/>
        </p:nvCxnSpPr>
        <p:spPr>
          <a:xfrm>
            <a:off x="4129867" y="4972050"/>
            <a:ext cx="444269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DF84791-FC29-4150-8F3B-6681E8862234}"/>
              </a:ext>
            </a:extLst>
          </p:cNvPr>
          <p:cNvCxnSpPr>
            <a:cxnSpLocks/>
          </p:cNvCxnSpPr>
          <p:nvPr/>
        </p:nvCxnSpPr>
        <p:spPr>
          <a:xfrm>
            <a:off x="4343400" y="4619592"/>
            <a:ext cx="20955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395E79A-368A-42D7-988E-534270E80904}"/>
              </a:ext>
            </a:extLst>
          </p:cNvPr>
          <p:cNvCxnSpPr/>
          <p:nvPr/>
        </p:nvCxnSpPr>
        <p:spPr>
          <a:xfrm>
            <a:off x="1850967" y="2762894"/>
            <a:ext cx="43474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FE32B83-0187-4F1A-BC92-6AD695A408A8}"/>
              </a:ext>
            </a:extLst>
          </p:cNvPr>
          <p:cNvSpPr txBox="1"/>
          <p:nvPr/>
        </p:nvSpPr>
        <p:spPr>
          <a:xfrm>
            <a:off x="1579647" y="2572200"/>
            <a:ext cx="2476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C90B298-A98A-4638-B633-EE5CA9800968}"/>
              </a:ext>
            </a:extLst>
          </p:cNvPr>
          <p:cNvCxnSpPr>
            <a:cxnSpLocks/>
          </p:cNvCxnSpPr>
          <p:nvPr/>
        </p:nvCxnSpPr>
        <p:spPr>
          <a:xfrm>
            <a:off x="1962150" y="3519997"/>
            <a:ext cx="33337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EF54E68-181B-45EF-8B30-38B088C47EEB}"/>
              </a:ext>
            </a:extLst>
          </p:cNvPr>
          <p:cNvCxnSpPr/>
          <p:nvPr/>
        </p:nvCxnSpPr>
        <p:spPr>
          <a:xfrm flipH="1" flipV="1">
            <a:off x="4118207" y="3349004"/>
            <a:ext cx="11660" cy="22611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55D97F1-0D55-4427-B3B2-1A133F18C3D8}"/>
              </a:ext>
            </a:extLst>
          </p:cNvPr>
          <p:cNvCxnSpPr>
            <a:cxnSpLocks/>
          </p:cNvCxnSpPr>
          <p:nvPr/>
        </p:nvCxnSpPr>
        <p:spPr>
          <a:xfrm>
            <a:off x="4108681" y="3349004"/>
            <a:ext cx="444269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D47C528-9AC5-4E7F-82EC-5DA5C56D1D1D}"/>
              </a:ext>
            </a:extLst>
          </p:cNvPr>
          <p:cNvCxnSpPr>
            <a:cxnSpLocks/>
          </p:cNvCxnSpPr>
          <p:nvPr/>
        </p:nvCxnSpPr>
        <p:spPr>
          <a:xfrm>
            <a:off x="2637065" y="3162697"/>
            <a:ext cx="63953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1B6A7FE-BF92-462B-AB27-3E40A07DB107}"/>
              </a:ext>
            </a:extLst>
          </p:cNvPr>
          <p:cNvCxnSpPr>
            <a:cxnSpLocks/>
          </p:cNvCxnSpPr>
          <p:nvPr/>
        </p:nvCxnSpPr>
        <p:spPr>
          <a:xfrm>
            <a:off x="885540" y="5119413"/>
            <a:ext cx="444269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6B2DD51-183D-4A5D-BC0F-073455742BD4}"/>
              </a:ext>
            </a:extLst>
          </p:cNvPr>
          <p:cNvCxnSpPr/>
          <p:nvPr/>
        </p:nvCxnSpPr>
        <p:spPr>
          <a:xfrm flipV="1">
            <a:off x="3276600" y="1914525"/>
            <a:ext cx="0" cy="12481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C3D159D-D9B7-4E8C-BD5C-A54C71AE64F1}"/>
              </a:ext>
            </a:extLst>
          </p:cNvPr>
          <p:cNvCxnSpPr/>
          <p:nvPr/>
        </p:nvCxnSpPr>
        <p:spPr>
          <a:xfrm flipH="1">
            <a:off x="885540" y="1914525"/>
            <a:ext cx="239106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F9E6931-AD8F-467A-BD49-E6E74104A816}"/>
              </a:ext>
            </a:extLst>
          </p:cNvPr>
          <p:cNvCxnSpPr/>
          <p:nvPr/>
        </p:nvCxnSpPr>
        <p:spPr>
          <a:xfrm>
            <a:off x="885540" y="1914525"/>
            <a:ext cx="0" cy="32048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AB437B4-858B-478D-8179-DC22213D380D}"/>
              </a:ext>
            </a:extLst>
          </p:cNvPr>
          <p:cNvCxnSpPr>
            <a:cxnSpLocks/>
          </p:cNvCxnSpPr>
          <p:nvPr/>
        </p:nvCxnSpPr>
        <p:spPr>
          <a:xfrm>
            <a:off x="3541900" y="2503953"/>
            <a:ext cx="101105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9D803FA-E4AD-44F6-A73B-FB440D546468}"/>
              </a:ext>
            </a:extLst>
          </p:cNvPr>
          <p:cNvCxnSpPr>
            <a:cxnSpLocks/>
          </p:cNvCxnSpPr>
          <p:nvPr/>
        </p:nvCxnSpPr>
        <p:spPr>
          <a:xfrm>
            <a:off x="4906441" y="2903756"/>
            <a:ext cx="24871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3A9FB71-5918-4DC3-A4D6-8911C0383343}"/>
              </a:ext>
            </a:extLst>
          </p:cNvPr>
          <p:cNvCxnSpPr/>
          <p:nvPr/>
        </p:nvCxnSpPr>
        <p:spPr>
          <a:xfrm flipV="1">
            <a:off x="5155160" y="1914525"/>
            <a:ext cx="0" cy="10022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EF41110-8487-4763-A984-F866A11C188F}"/>
              </a:ext>
            </a:extLst>
          </p:cNvPr>
          <p:cNvCxnSpPr/>
          <p:nvPr/>
        </p:nvCxnSpPr>
        <p:spPr>
          <a:xfrm flipH="1">
            <a:off x="3276600" y="1914525"/>
            <a:ext cx="187856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ontent Placeholder 10">
            <a:extLst>
              <a:ext uri="{FF2B5EF4-FFF2-40B4-BE49-F238E27FC236}">
                <a16:creationId xmlns:a16="http://schemas.microsoft.com/office/drawing/2014/main" id="{EB75DB0D-5FB6-4AE6-BEFD-BB44FA95F4D5}"/>
              </a:ext>
            </a:extLst>
          </p:cNvPr>
          <p:cNvSpPr txBox="1">
            <a:spLocks/>
          </p:cNvSpPr>
          <p:nvPr/>
        </p:nvSpPr>
        <p:spPr>
          <a:xfrm>
            <a:off x="7422397" y="5059911"/>
            <a:ext cx="1468696" cy="50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Data Memory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957E7BE-271E-4AE3-8F41-1DF81E150BA6}"/>
              </a:ext>
            </a:extLst>
          </p:cNvPr>
          <p:cNvSpPr/>
          <p:nvPr/>
        </p:nvSpPr>
        <p:spPr>
          <a:xfrm>
            <a:off x="7488784" y="4646427"/>
            <a:ext cx="1310757" cy="114052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50B6A91-A76E-45B2-8CCC-99546343522C}"/>
              </a:ext>
            </a:extLst>
          </p:cNvPr>
          <p:cNvCxnSpPr>
            <a:stCxn id="32" idx="3"/>
          </p:cNvCxnSpPr>
          <p:nvPr/>
        </p:nvCxnSpPr>
        <p:spPr>
          <a:xfrm>
            <a:off x="5869537" y="5315466"/>
            <a:ext cx="602210" cy="100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F287F48-F1D4-48EF-97EE-2BAAF8BA5C29}"/>
              </a:ext>
            </a:extLst>
          </p:cNvPr>
          <p:cNvCxnSpPr>
            <a:cxnSpLocks/>
          </p:cNvCxnSpPr>
          <p:nvPr/>
        </p:nvCxnSpPr>
        <p:spPr>
          <a:xfrm>
            <a:off x="4132783" y="5609692"/>
            <a:ext cx="0" cy="46120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69F7CFF-0C84-4876-9AF4-553B114C3D9E}"/>
              </a:ext>
            </a:extLst>
          </p:cNvPr>
          <p:cNvCxnSpPr>
            <a:cxnSpLocks/>
          </p:cNvCxnSpPr>
          <p:nvPr/>
        </p:nvCxnSpPr>
        <p:spPr>
          <a:xfrm>
            <a:off x="4129867" y="6070901"/>
            <a:ext cx="2156633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FC15953-269D-4B13-8DF3-C66F5AEA9D30}"/>
              </a:ext>
            </a:extLst>
          </p:cNvPr>
          <p:cNvCxnSpPr/>
          <p:nvPr/>
        </p:nvCxnSpPr>
        <p:spPr>
          <a:xfrm flipV="1">
            <a:off x="6286500" y="5315466"/>
            <a:ext cx="0" cy="75543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ontent Placeholder 10">
            <a:extLst>
              <a:ext uri="{FF2B5EF4-FFF2-40B4-BE49-F238E27FC236}">
                <a16:creationId xmlns:a16="http://schemas.microsoft.com/office/drawing/2014/main" id="{788E914C-408A-4B14-ACAB-B7BBDBF3596E}"/>
              </a:ext>
            </a:extLst>
          </p:cNvPr>
          <p:cNvSpPr txBox="1">
            <a:spLocks/>
          </p:cNvSpPr>
          <p:nvPr/>
        </p:nvSpPr>
        <p:spPr>
          <a:xfrm>
            <a:off x="7498021" y="4718181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addr</a:t>
            </a:r>
            <a:endParaRPr lang="en-US" sz="1600" dirty="0"/>
          </a:p>
        </p:txBody>
      </p:sp>
      <p:sp>
        <p:nvSpPr>
          <p:cNvPr id="136" name="Content Placeholder 10">
            <a:extLst>
              <a:ext uri="{FF2B5EF4-FFF2-40B4-BE49-F238E27FC236}">
                <a16:creationId xmlns:a16="http://schemas.microsoft.com/office/drawing/2014/main" id="{1AFCD3E3-973F-4B97-AA8E-8948EEE3497C}"/>
              </a:ext>
            </a:extLst>
          </p:cNvPr>
          <p:cNvSpPr txBox="1">
            <a:spLocks/>
          </p:cNvSpPr>
          <p:nvPr/>
        </p:nvSpPr>
        <p:spPr>
          <a:xfrm>
            <a:off x="7498021" y="5471972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din</a:t>
            </a:r>
          </a:p>
        </p:txBody>
      </p:sp>
      <p:sp>
        <p:nvSpPr>
          <p:cNvPr id="137" name="Content Placeholder 10">
            <a:extLst>
              <a:ext uri="{FF2B5EF4-FFF2-40B4-BE49-F238E27FC236}">
                <a16:creationId xmlns:a16="http://schemas.microsoft.com/office/drawing/2014/main" id="{842710B8-E9C1-4D27-8984-DB3DD7F1620B}"/>
              </a:ext>
            </a:extLst>
          </p:cNvPr>
          <p:cNvSpPr txBox="1">
            <a:spLocks/>
          </p:cNvSpPr>
          <p:nvPr/>
        </p:nvSpPr>
        <p:spPr>
          <a:xfrm>
            <a:off x="8098384" y="4744930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dout</a:t>
            </a:r>
            <a:endParaRPr lang="en-US" sz="1600" dirty="0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4D76C80-8CAF-4DBC-BC62-CB3A816949C5}"/>
              </a:ext>
            </a:extLst>
          </p:cNvPr>
          <p:cNvCxnSpPr/>
          <p:nvPr/>
        </p:nvCxnSpPr>
        <p:spPr>
          <a:xfrm>
            <a:off x="6029325" y="5315466"/>
            <a:ext cx="0" cy="294226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E0583AA-5B79-4389-90EF-A3794E0E120A}"/>
              </a:ext>
            </a:extLst>
          </p:cNvPr>
          <p:cNvCxnSpPr>
            <a:cxnSpLocks/>
            <a:endCxn id="136" idx="1"/>
          </p:cNvCxnSpPr>
          <p:nvPr/>
        </p:nvCxnSpPr>
        <p:spPr>
          <a:xfrm>
            <a:off x="6029325" y="5609692"/>
            <a:ext cx="1468696" cy="9643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ontent Placeholder 10">
            <a:extLst>
              <a:ext uri="{FF2B5EF4-FFF2-40B4-BE49-F238E27FC236}">
                <a16:creationId xmlns:a16="http://schemas.microsoft.com/office/drawing/2014/main" id="{4A950B3F-5B61-4066-81FD-A0DD015DB9EC}"/>
              </a:ext>
            </a:extLst>
          </p:cNvPr>
          <p:cNvSpPr txBox="1">
            <a:spLocks/>
          </p:cNvSpPr>
          <p:nvPr/>
        </p:nvSpPr>
        <p:spPr>
          <a:xfrm>
            <a:off x="5164686" y="4892877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dout1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FB2FF6D-A104-4013-82A1-05AE44374C64}"/>
              </a:ext>
            </a:extLst>
          </p:cNvPr>
          <p:cNvCxnSpPr>
            <a:cxnSpLocks/>
          </p:cNvCxnSpPr>
          <p:nvPr/>
        </p:nvCxnSpPr>
        <p:spPr>
          <a:xfrm flipV="1">
            <a:off x="5863707" y="4984881"/>
            <a:ext cx="306935" cy="594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4CA0502-F254-473E-B592-63097E73481F}"/>
              </a:ext>
            </a:extLst>
          </p:cNvPr>
          <p:cNvCxnSpPr>
            <a:cxnSpLocks/>
          </p:cNvCxnSpPr>
          <p:nvPr/>
        </p:nvCxnSpPr>
        <p:spPr>
          <a:xfrm flipV="1">
            <a:off x="6170642" y="4517981"/>
            <a:ext cx="0" cy="4669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C097A78-EA2E-4546-947D-ECF6F3DD7E99}"/>
              </a:ext>
            </a:extLst>
          </p:cNvPr>
          <p:cNvCxnSpPr>
            <a:cxnSpLocks/>
          </p:cNvCxnSpPr>
          <p:nvPr/>
        </p:nvCxnSpPr>
        <p:spPr>
          <a:xfrm flipV="1">
            <a:off x="6170640" y="4517981"/>
            <a:ext cx="325410" cy="639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45C2FB9-5F3E-4EF3-AC7C-E11C8CD9A79D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6847405" y="4860634"/>
            <a:ext cx="650616" cy="491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48A6B361-D5E4-44F1-9B56-B05E8F3132D9}"/>
              </a:ext>
            </a:extLst>
          </p:cNvPr>
          <p:cNvCxnSpPr/>
          <p:nvPr/>
        </p:nvCxnSpPr>
        <p:spPr>
          <a:xfrm flipV="1">
            <a:off x="7172713" y="3981450"/>
            <a:ext cx="0" cy="87918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7E05B2B-B6DB-40EB-9406-5BB52368749B}"/>
              </a:ext>
            </a:extLst>
          </p:cNvPr>
          <p:cNvCxnSpPr>
            <a:stCxn id="137" idx="3"/>
          </p:cNvCxnSpPr>
          <p:nvPr/>
        </p:nvCxnSpPr>
        <p:spPr>
          <a:xfrm>
            <a:off x="8812761" y="4892293"/>
            <a:ext cx="45506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CE5BD504-26FF-42F8-BC0A-3BFE8598C9ED}"/>
              </a:ext>
            </a:extLst>
          </p:cNvPr>
          <p:cNvCxnSpPr/>
          <p:nvPr/>
        </p:nvCxnSpPr>
        <p:spPr>
          <a:xfrm flipV="1">
            <a:off x="9267825" y="3981450"/>
            <a:ext cx="0" cy="910843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C29DCB-A4A9-44AF-A146-9EB805D432F1}"/>
              </a:ext>
            </a:extLst>
          </p:cNvPr>
          <p:cNvCxnSpPr/>
          <p:nvPr/>
        </p:nvCxnSpPr>
        <p:spPr>
          <a:xfrm flipH="1">
            <a:off x="4330815" y="3981450"/>
            <a:ext cx="493701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5B0E1FC-0310-4A31-8E93-7A02410D07BA}"/>
              </a:ext>
            </a:extLst>
          </p:cNvPr>
          <p:cNvCxnSpPr/>
          <p:nvPr/>
        </p:nvCxnSpPr>
        <p:spPr>
          <a:xfrm>
            <a:off x="4330815" y="3981450"/>
            <a:ext cx="0" cy="63814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D198F87-D028-4C7C-9C82-82661EE58351}"/>
              </a:ext>
            </a:extLst>
          </p:cNvPr>
          <p:cNvSpPr txBox="1"/>
          <p:nvPr/>
        </p:nvSpPr>
        <p:spPr>
          <a:xfrm>
            <a:off x="5809018" y="1348554"/>
            <a:ext cx="2143126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 Instruction Types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Arithmetic</a:t>
            </a:r>
          </a:p>
          <a:p>
            <a:r>
              <a:rPr lang="en-US" dirty="0">
                <a:solidFill>
                  <a:schemeClr val="bg1"/>
                </a:solidFill>
              </a:rPr>
              <a:t>Load</a:t>
            </a:r>
          </a:p>
          <a:p>
            <a:r>
              <a:rPr lang="en-US" dirty="0">
                <a:solidFill>
                  <a:schemeClr val="bg1"/>
                </a:solidFill>
              </a:rPr>
              <a:t>Store</a:t>
            </a:r>
          </a:p>
          <a:p>
            <a:r>
              <a:rPr lang="en-US" dirty="0">
                <a:solidFill>
                  <a:schemeClr val="bg1"/>
                </a:solidFill>
              </a:rPr>
              <a:t>Branch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D950006-8016-452A-9EC0-3286E338750C}"/>
              </a:ext>
            </a:extLst>
          </p:cNvPr>
          <p:cNvSpPr/>
          <p:nvPr/>
        </p:nvSpPr>
        <p:spPr>
          <a:xfrm>
            <a:off x="1710515" y="5012907"/>
            <a:ext cx="209550" cy="2483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994A8A94-8287-4A8B-8F96-5C3CBCC72229}"/>
              </a:ext>
            </a:extLst>
          </p:cNvPr>
          <p:cNvSpPr/>
          <p:nvPr/>
        </p:nvSpPr>
        <p:spPr>
          <a:xfrm>
            <a:off x="3602847" y="4995234"/>
            <a:ext cx="209550" cy="2483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44D4308C-E13B-4248-827D-F9400F01F3E8}"/>
              </a:ext>
            </a:extLst>
          </p:cNvPr>
          <p:cNvSpPr/>
          <p:nvPr/>
        </p:nvSpPr>
        <p:spPr>
          <a:xfrm>
            <a:off x="5873697" y="4863672"/>
            <a:ext cx="209550" cy="2483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F879150B-9598-4B40-B197-C5924F7FA9C1}"/>
              </a:ext>
            </a:extLst>
          </p:cNvPr>
          <p:cNvSpPr/>
          <p:nvPr/>
        </p:nvSpPr>
        <p:spPr>
          <a:xfrm>
            <a:off x="5870056" y="5190418"/>
            <a:ext cx="209550" cy="2483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33E1D219-8A88-4836-B74A-7C1AAB8AB182}"/>
              </a:ext>
            </a:extLst>
          </p:cNvPr>
          <p:cNvSpPr/>
          <p:nvPr/>
        </p:nvSpPr>
        <p:spPr>
          <a:xfrm>
            <a:off x="6862125" y="4738910"/>
            <a:ext cx="209550" cy="2483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CF446321-AAB6-4EF2-9BE9-84822B466146}"/>
              </a:ext>
            </a:extLst>
          </p:cNvPr>
          <p:cNvSpPr/>
          <p:nvPr/>
        </p:nvSpPr>
        <p:spPr>
          <a:xfrm>
            <a:off x="8797582" y="4764550"/>
            <a:ext cx="209550" cy="2483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A21CAAF7-671A-4521-ADFA-548D9730658D}"/>
              </a:ext>
            </a:extLst>
          </p:cNvPr>
          <p:cNvSpPr/>
          <p:nvPr/>
        </p:nvSpPr>
        <p:spPr>
          <a:xfrm>
            <a:off x="1710392" y="5011033"/>
            <a:ext cx="209550" cy="2483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062C0B7E-A293-43C9-ABD6-C6C4F901C6EE}"/>
              </a:ext>
            </a:extLst>
          </p:cNvPr>
          <p:cNvSpPr/>
          <p:nvPr/>
        </p:nvSpPr>
        <p:spPr>
          <a:xfrm>
            <a:off x="2657184" y="3029973"/>
            <a:ext cx="209550" cy="2483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A525A8C-B09F-4F5E-BBAF-83AA7F9EAC65}"/>
              </a:ext>
            </a:extLst>
          </p:cNvPr>
          <p:cNvCxnSpPr>
            <a:cxnSpLocks/>
          </p:cNvCxnSpPr>
          <p:nvPr/>
        </p:nvCxnSpPr>
        <p:spPr>
          <a:xfrm flipV="1">
            <a:off x="3541900" y="2503953"/>
            <a:ext cx="0" cy="154926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AD45666-F91E-4B8A-8463-F4383A75CA97}"/>
              </a:ext>
            </a:extLst>
          </p:cNvPr>
          <p:cNvCxnSpPr>
            <a:cxnSpLocks/>
          </p:cNvCxnSpPr>
          <p:nvPr/>
        </p:nvCxnSpPr>
        <p:spPr>
          <a:xfrm>
            <a:off x="1962150" y="4053218"/>
            <a:ext cx="15797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4BB9DA74-6EB7-403A-B7F4-F8C068A41099}"/>
              </a:ext>
            </a:extLst>
          </p:cNvPr>
          <p:cNvSpPr/>
          <p:nvPr/>
        </p:nvSpPr>
        <p:spPr>
          <a:xfrm>
            <a:off x="6862124" y="4743647"/>
            <a:ext cx="209550" cy="2483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470EA3B6-1A02-4963-9145-87525DF72760}"/>
              </a:ext>
            </a:extLst>
          </p:cNvPr>
          <p:cNvSpPr/>
          <p:nvPr/>
        </p:nvSpPr>
        <p:spPr>
          <a:xfrm>
            <a:off x="3595084" y="4995233"/>
            <a:ext cx="209550" cy="2483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5D227A10-19AE-4D50-84CA-79DE86423284}"/>
              </a:ext>
            </a:extLst>
          </p:cNvPr>
          <p:cNvSpPr/>
          <p:nvPr/>
        </p:nvSpPr>
        <p:spPr>
          <a:xfrm>
            <a:off x="5865932" y="5190418"/>
            <a:ext cx="209550" cy="2483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Arrow: Right 119">
            <a:extLst>
              <a:ext uri="{FF2B5EF4-FFF2-40B4-BE49-F238E27FC236}">
                <a16:creationId xmlns:a16="http://schemas.microsoft.com/office/drawing/2014/main" id="{146D38B2-0460-4A1A-A894-3262F0D5D420}"/>
              </a:ext>
            </a:extLst>
          </p:cNvPr>
          <p:cNvSpPr/>
          <p:nvPr/>
        </p:nvSpPr>
        <p:spPr>
          <a:xfrm>
            <a:off x="1707112" y="5019699"/>
            <a:ext cx="209550" cy="2483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2311BD01-757B-4E2A-955A-A85184FBE307}"/>
              </a:ext>
            </a:extLst>
          </p:cNvPr>
          <p:cNvSpPr/>
          <p:nvPr/>
        </p:nvSpPr>
        <p:spPr>
          <a:xfrm>
            <a:off x="3606412" y="4995232"/>
            <a:ext cx="209550" cy="2483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B48A34CA-4134-4F93-ABA8-C72C85D67132}"/>
              </a:ext>
            </a:extLst>
          </p:cNvPr>
          <p:cNvSpPr/>
          <p:nvPr/>
        </p:nvSpPr>
        <p:spPr>
          <a:xfrm>
            <a:off x="4915966" y="2782716"/>
            <a:ext cx="209550" cy="2483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78A7DC-35BF-42C2-AB6E-6B7CDA51B45A}"/>
              </a:ext>
            </a:extLst>
          </p:cNvPr>
          <p:cNvSpPr/>
          <p:nvPr/>
        </p:nvSpPr>
        <p:spPr>
          <a:xfrm>
            <a:off x="5809018" y="1883797"/>
            <a:ext cx="1132191" cy="117553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9115175-F9D9-4D5B-9BC8-02FDEB351908}"/>
              </a:ext>
            </a:extLst>
          </p:cNvPr>
          <p:cNvSpPr/>
          <p:nvPr/>
        </p:nvSpPr>
        <p:spPr>
          <a:xfrm>
            <a:off x="5798414" y="1887749"/>
            <a:ext cx="1132191" cy="35219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AD493B7-A167-4D75-B674-3FED45DED8C7}"/>
              </a:ext>
            </a:extLst>
          </p:cNvPr>
          <p:cNvSpPr/>
          <p:nvPr/>
        </p:nvSpPr>
        <p:spPr>
          <a:xfrm>
            <a:off x="5819622" y="2761934"/>
            <a:ext cx="1132191" cy="306767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118D08A-1882-469C-9084-44B1326CB622}"/>
              </a:ext>
            </a:extLst>
          </p:cNvPr>
          <p:cNvSpPr/>
          <p:nvPr/>
        </p:nvSpPr>
        <p:spPr>
          <a:xfrm>
            <a:off x="5809018" y="2213316"/>
            <a:ext cx="1132191" cy="56186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DB3E4A3-4D7D-4DCA-A02B-EEECE1FC2D99}"/>
              </a:ext>
            </a:extLst>
          </p:cNvPr>
          <p:cNvSpPr/>
          <p:nvPr/>
        </p:nvSpPr>
        <p:spPr>
          <a:xfrm>
            <a:off x="5819622" y="2488450"/>
            <a:ext cx="1132191" cy="306767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2A470FB-0137-4990-A616-1BD740543BC8}"/>
              </a:ext>
            </a:extLst>
          </p:cNvPr>
          <p:cNvSpPr/>
          <p:nvPr/>
        </p:nvSpPr>
        <p:spPr>
          <a:xfrm>
            <a:off x="5819622" y="2215690"/>
            <a:ext cx="1132191" cy="306767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38BFFA3-798B-46FA-9F7B-2E1785394D48}"/>
              </a:ext>
            </a:extLst>
          </p:cNvPr>
          <p:cNvSpPr/>
          <p:nvPr/>
        </p:nvSpPr>
        <p:spPr>
          <a:xfrm flipV="1">
            <a:off x="5798413" y="1883795"/>
            <a:ext cx="1132191" cy="1162039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8AE45F5-D72E-40F3-AFE2-D09161452F0F}"/>
              </a:ext>
            </a:extLst>
          </p:cNvPr>
          <p:cNvSpPr/>
          <p:nvPr/>
        </p:nvSpPr>
        <p:spPr>
          <a:xfrm>
            <a:off x="5809017" y="2739068"/>
            <a:ext cx="1132191" cy="306767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B3D19BD-10DE-492B-89FC-EF2498F7E31B}"/>
              </a:ext>
            </a:extLst>
          </p:cNvPr>
          <p:cNvSpPr txBox="1"/>
          <p:nvPr/>
        </p:nvSpPr>
        <p:spPr>
          <a:xfrm>
            <a:off x="8485120" y="593196"/>
            <a:ext cx="3343707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Send PC to Instruction Memory</a:t>
            </a:r>
          </a:p>
          <a:p>
            <a:r>
              <a:rPr lang="en-US" dirty="0">
                <a:solidFill>
                  <a:schemeClr val="bg1"/>
                </a:solidFill>
              </a:rPr>
              <a:t>Read instruction</a:t>
            </a:r>
          </a:p>
          <a:p>
            <a:r>
              <a:rPr lang="en-US" dirty="0">
                <a:solidFill>
                  <a:schemeClr val="bg1"/>
                </a:solidFill>
              </a:rPr>
              <a:t>Read Register File -&gt; ALU</a:t>
            </a:r>
          </a:p>
          <a:p>
            <a:r>
              <a:rPr lang="en-US" dirty="0">
                <a:solidFill>
                  <a:schemeClr val="bg1"/>
                </a:solidFill>
              </a:rPr>
              <a:t>ALU Output written to RF</a:t>
            </a:r>
          </a:p>
          <a:p>
            <a:r>
              <a:rPr lang="en-US" dirty="0">
                <a:solidFill>
                  <a:schemeClr val="bg1"/>
                </a:solidFill>
              </a:rPr>
              <a:t>Immediate to ALU</a:t>
            </a:r>
          </a:p>
          <a:p>
            <a:r>
              <a:rPr lang="en-US" dirty="0">
                <a:solidFill>
                  <a:schemeClr val="bg1"/>
                </a:solidFill>
              </a:rPr>
              <a:t>Address to Data Memory</a:t>
            </a:r>
          </a:p>
          <a:p>
            <a:r>
              <a:rPr lang="en-US" dirty="0">
                <a:solidFill>
                  <a:schemeClr val="bg1"/>
                </a:solidFill>
              </a:rPr>
              <a:t>Write data to Data Memory</a:t>
            </a:r>
          </a:p>
          <a:p>
            <a:r>
              <a:rPr lang="en-US" dirty="0">
                <a:solidFill>
                  <a:schemeClr val="bg1"/>
                </a:solidFill>
              </a:rPr>
              <a:t>Read data written to RF</a:t>
            </a:r>
          </a:p>
          <a:p>
            <a:r>
              <a:rPr lang="en-US" dirty="0">
                <a:solidFill>
                  <a:schemeClr val="bg1"/>
                </a:solidFill>
              </a:rPr>
              <a:t>PC normally incremented by 4</a:t>
            </a:r>
          </a:p>
          <a:p>
            <a:r>
              <a:rPr lang="en-US" dirty="0">
                <a:solidFill>
                  <a:schemeClr val="bg1"/>
                </a:solidFill>
              </a:rPr>
              <a:t>PC, branch offset to adder</a:t>
            </a:r>
          </a:p>
          <a:p>
            <a:r>
              <a:rPr lang="en-US" dirty="0">
                <a:solidFill>
                  <a:schemeClr val="bg1"/>
                </a:solidFill>
              </a:rPr>
              <a:t>Branch address to PC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10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026 -0.00115 L 0.03112 -0.0011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039 -0.00047 L 0.0345 -0.00047 L 0.03424 0.02176 L 0.06146 0.02176 L 0.06146 0.02176 " pathEditMode="relative" ptsTypes="AAAAA">
                                      <p:cBhvr>
                                        <p:cTn id="2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351 -0.00069 L 0.01615 -0.00138 L 0.0155 -0.06805 L 0.03594 -0.06851 L 0.03594 -0.06851 " pathEditMode="relative" ptsTypes="AAAAA">
                                      <p:cBhvr>
                                        <p:cTn id="3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50000" decel="50000" fill="hold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16667E-6 0 L 0.03399 0.00093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0" presetClass="path" presetSubtype="0" repeatCount="indefinite" accel="50000" decel="50000" fill="hold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04 -0.00069 L 0.01693 -0.00069 L 0.01693 -0.12801 L -0.2164 -0.13009 L -0.21666 -0.0368 L -0.20546 -0.03611 L -0.20546 -0.03611 " pathEditMode="relative" ptsTypes="AAAAAAA">
                                      <p:cBhvr>
                                        <p:cTn id="60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0" presetClass="path" presetSubtype="0" repeatCount="indefinite" accel="50000" decel="50000" fill="hold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013 -0.00093 L 0.03502 -0.00047 L 0.03528 0.13889 L 0.21197 0.13889 L 0.21132 0.02824 L 0.21966 0.02824 L 0.21966 0.02824 " pathEditMode="relative" ptsTypes="AAAAAAA">
                                      <p:cBhvr>
                                        <p:cTn id="74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2" presetClass="path" presetSubtype="0" repeatCount="indefinite" accel="50000" decel="50000" fill="hold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5E-6 -3.7037E-6 L 0.03412 0.00092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0" presetClass="path" presetSubtype="0" repeatCount="indefinite" accel="50000" decel="50000" fill="hold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026 -0.00116 L 0.00456 -0.00116 C 0.00443 0.01343 0.00443 0.02801 0.0043 0.04282 L 0.11641 0.04398 L 0.11641 0.04398 " pathEditMode="relative" ptsTypes="AAAAA">
                                      <p:cBhvr>
                                        <p:cTn id="9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0" presetClass="path" presetSubtype="0" repeatCount="indefinite" accel="50000" decel="50000" fill="hold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013 -1.48148E-6 L 0.03151 0.00093 L 0.03151 -0.13148 L -0.37344 -0.13148 C -0.37344 -0.10069 -0.37331 -0.06991 -0.37318 -0.03912 L -0.36289 -0.03912 " pathEditMode="relative" rAng="0" ptsTypes="AAAAAA">
                                      <p:cBhvr>
                                        <p:cTn id="112" dur="3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83" y="-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0" presetClass="path" presetSubtype="0" repeatCount="indefinite" accel="50000" decel="50000" fill="hold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313 -0.00162 L 0.01211 -0.00162 L 0.01211 -0.23565 L 0.03086 -0.23565 L 0.03086 -0.23565 " pathEditMode="relative" ptsTypes="AAAAA">
                                      <p:cBhvr>
                                        <p:cTn id="12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0" presetClass="path" presetSubtype="0" repeatCount="indefinite" accel="50000" decel="50000" fill="hold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403 -0.00023 L 0.04219 0.00093 L 0.04219 -0.18194 L -0.15429 -0.18101 L -0.15403 0.28611 L -0.12565 0.28681 L -0.125 0.28681 " pathEditMode="relative" ptsTypes="AAAAAAA">
                                      <p:cBhvr>
                                        <p:cTn id="134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0" presetClass="path" presetSubtype="0" repeatCount="indefinite" accel="50000" decel="50000" fill="hold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117 -0.00231 L 0.01237 -0.00347 L 0.01237 -0.15972 L 0.14192 -0.15972 L 0.14192 -0.38542 L 0.21666 -0.38542 L 0.21666 -0.38542 " pathEditMode="relative" ptsTypes="AAAAAAA">
                                      <p:cBhvr>
                                        <p:cTn id="148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0" presetClass="path" presetSubtype="0" repeatCount="indefinite" accel="50000" decel="50000" fill="hold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013 -0.00093 L 0.03411 0.00023 L 0.03281 -0.2588 L 0.06133 -0.25834 L 0.06133 -0.25834 " pathEditMode="relative" ptsTypes="AAAAA">
                                      <p:cBhvr>
                                        <p:cTn id="156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143 -0.00069 L 0.01133 -0.00069 C 0.0112 -0.04861 0.01107 -0.09653 0.01094 -0.14467 L -0.33906 -0.14514 L -0.33906 0.32315 L -0.31146 0.32315 L -0.31146 0.32315 " pathEditMode="relative" ptsTypes="AAAAAAA">
                                      <p:cBhvr>
                                        <p:cTn id="16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97" grpId="0" animBg="1"/>
      <p:bldP spid="97" grpId="1" animBg="1"/>
      <p:bldP spid="97" grpId="2" animBg="1"/>
      <p:bldP spid="102" grpId="0" animBg="1"/>
      <p:bldP spid="102" grpId="1" animBg="1"/>
      <p:bldP spid="102" grpId="2" animBg="1"/>
      <p:bldP spid="104" grpId="0" animBg="1"/>
      <p:bldP spid="104" grpId="1" animBg="1"/>
      <p:bldP spid="104" grpId="2" animBg="1"/>
      <p:bldP spid="105" grpId="0" animBg="1"/>
      <p:bldP spid="105" grpId="1" animBg="1"/>
      <p:bldP spid="105" grpId="2" animBg="1"/>
      <p:bldP spid="106" grpId="0" animBg="1"/>
      <p:bldP spid="106" grpId="1" animBg="1"/>
      <p:bldP spid="106" grpId="2" animBg="1"/>
      <p:bldP spid="108" grpId="0" animBg="1"/>
      <p:bldP spid="108" grpId="1" animBg="1"/>
      <p:bldP spid="108" grpId="2" animBg="1"/>
      <p:bldP spid="109" grpId="0" animBg="1"/>
      <p:bldP spid="109" grpId="1" animBg="1"/>
      <p:bldP spid="109" grpId="2" animBg="1"/>
      <p:bldP spid="114" grpId="0" animBg="1"/>
      <p:bldP spid="114" grpId="1" animBg="1"/>
      <p:bldP spid="114" grpId="2" animBg="1"/>
      <p:bldP spid="116" grpId="0" animBg="1"/>
      <p:bldP spid="116" grpId="1" animBg="1"/>
      <p:bldP spid="116" grpId="2" animBg="1"/>
      <p:bldP spid="118" grpId="0" animBg="1"/>
      <p:bldP spid="118" grpId="1" animBg="1"/>
      <p:bldP spid="118" grpId="2" animBg="1"/>
      <p:bldP spid="120" grpId="0" animBg="1"/>
      <p:bldP spid="120" grpId="1" animBg="1"/>
      <p:bldP spid="120" grpId="2" animBg="1"/>
      <p:bldP spid="122" grpId="0" animBg="1"/>
      <p:bldP spid="122" grpId="1" animBg="1"/>
      <p:bldP spid="122" grpId="2" animBg="1"/>
      <p:bldP spid="125" grpId="0" animBg="1"/>
      <p:bldP spid="125" grpId="1" animBg="1"/>
      <p:bldP spid="8" grpId="0" animBg="1"/>
      <p:bldP spid="8" grpId="1" animBg="1"/>
      <p:bldP spid="127" grpId="0" animBg="1"/>
      <p:bldP spid="127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3" grpId="0" animBg="1"/>
      <p:bldP spid="133" grpId="1" animBg="1"/>
      <p:bldP spid="138" grpId="0" animBg="1"/>
      <p:bldP spid="138" grpId="1" animBg="1"/>
      <p:bldP spid="139" grpId="0" animBg="1"/>
      <p:bldP spid="13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AA2E9B4F-C2D5-4356-B473-B19380E7F84D}"/>
              </a:ext>
            </a:extLst>
          </p:cNvPr>
          <p:cNvGrpSpPr/>
          <p:nvPr/>
        </p:nvGrpSpPr>
        <p:grpSpPr>
          <a:xfrm>
            <a:off x="2285710" y="2562869"/>
            <a:ext cx="418030" cy="1225594"/>
            <a:chOff x="4574136" y="2303928"/>
            <a:chExt cx="418030" cy="1225594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F03E312-D7C2-4F05-BF9F-830528FB25E3}"/>
                </a:ext>
              </a:extLst>
            </p:cNvPr>
            <p:cNvGrpSpPr/>
            <p:nvPr/>
          </p:nvGrpSpPr>
          <p:grpSpPr>
            <a:xfrm>
              <a:off x="4574136" y="2303928"/>
              <a:ext cx="361950" cy="1225594"/>
              <a:chOff x="6915150" y="2403431"/>
              <a:chExt cx="361950" cy="1225594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A160CD8-DE9A-45FA-8572-32F6D7796FD8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4917B03-DFEE-40FB-97BA-60C8C7D8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C37F588-2B2E-4E6E-8A5D-A737B19FDB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C3F425F-9DF8-49C6-B707-54875F730C57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91C56A9-2E83-4A93-9701-2616DF5BAB1D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D2ED749-F5D4-45E5-82F7-5E05F81873D5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0C67ABA-8D9B-41E1-841C-BF48B33FCFBB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C395F34-7E43-430F-B2D7-AEAF38552686}"/>
                </a:ext>
              </a:extLst>
            </p:cNvPr>
            <p:cNvSpPr txBox="1"/>
            <p:nvPr/>
          </p:nvSpPr>
          <p:spPr>
            <a:xfrm rot="16200000">
              <a:off x="4450311" y="2661940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ADD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A817B22-091D-42F2-BDE3-6AE4CECA491C}"/>
              </a:ext>
            </a:extLst>
          </p:cNvPr>
          <p:cNvGrpSpPr/>
          <p:nvPr/>
        </p:nvGrpSpPr>
        <p:grpSpPr>
          <a:xfrm>
            <a:off x="4555086" y="2303928"/>
            <a:ext cx="418030" cy="1225594"/>
            <a:chOff x="4574136" y="2303928"/>
            <a:chExt cx="418030" cy="122559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3A4ADBA-F480-45B7-AAAE-E3CB1610B14C}"/>
                </a:ext>
              </a:extLst>
            </p:cNvPr>
            <p:cNvGrpSpPr/>
            <p:nvPr/>
          </p:nvGrpSpPr>
          <p:grpSpPr>
            <a:xfrm>
              <a:off x="4574136" y="2303928"/>
              <a:ext cx="361950" cy="1225594"/>
              <a:chOff x="6915150" y="2403431"/>
              <a:chExt cx="361950" cy="1225594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9DD0C7A-3829-4DCA-93E8-879E8C47BCA2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79E1708-BCC9-4C0B-AA8E-34E1AE29C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B4FD90E-7D9E-4CD1-AB39-AF54201E2F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13D9997-C9B0-4667-88C2-EA080523A7DB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A757CAB-676C-4623-ACA9-64EA6F50F5E0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A4577BF-D7C4-45E4-AE32-0C953A2AC209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2FEE222-9E21-4CD5-A048-4081A4C2F873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644228C-60EE-4891-8A5E-9281257FB052}"/>
                </a:ext>
              </a:extLst>
            </p:cNvPr>
            <p:cNvSpPr txBox="1"/>
            <p:nvPr/>
          </p:nvSpPr>
          <p:spPr>
            <a:xfrm rot="16200000">
              <a:off x="4450311" y="2661940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ADD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CEB1611-484B-49FB-AD3F-C18C37C39AF8}"/>
              </a:ext>
            </a:extLst>
          </p:cNvPr>
          <p:cNvGrpSpPr/>
          <p:nvPr/>
        </p:nvGrpSpPr>
        <p:grpSpPr>
          <a:xfrm>
            <a:off x="6496050" y="4317956"/>
            <a:ext cx="418030" cy="1225594"/>
            <a:chOff x="6915150" y="2403431"/>
            <a:chExt cx="418030" cy="122559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C6ADA3C-19C9-424B-925A-E96619DFE489}"/>
                </a:ext>
              </a:extLst>
            </p:cNvPr>
            <p:cNvGrpSpPr/>
            <p:nvPr/>
          </p:nvGrpSpPr>
          <p:grpSpPr>
            <a:xfrm>
              <a:off x="6915150" y="2403431"/>
              <a:ext cx="361950" cy="1225594"/>
              <a:chOff x="6915150" y="2403431"/>
              <a:chExt cx="361950" cy="1225594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6A6F623-7784-41C5-B72C-BDAED1F09676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67A9B08-9FB1-4404-83C2-A3AF2F9E7B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0B09354-CF85-4E0F-990D-3245C7203D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653A57E-3EA0-422D-A7E2-60A49A3D287A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5D56DFA-933D-4D46-9A1B-24D2F5656E61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DD5E84F-804C-4A14-9F4F-5CEAA52B0996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BCCBE21-F7B0-46A4-9FE1-C3AEE0260F7C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160D18C-B722-43B2-ABAE-B5C045A39122}"/>
                </a:ext>
              </a:extLst>
            </p:cNvPr>
            <p:cNvSpPr txBox="1"/>
            <p:nvPr/>
          </p:nvSpPr>
          <p:spPr>
            <a:xfrm rot="16200000">
              <a:off x="6791325" y="2761443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ALU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CPU Overview - Choices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4AB1DF-A295-4A30-8E21-CDEA432DF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523" y="4464050"/>
            <a:ext cx="1310757" cy="508000"/>
          </a:xfrm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600" dirty="0"/>
              <a:t>Instruction Memory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AA7E5-21EB-460C-BB8C-1706699DE4FC}"/>
              </a:ext>
            </a:extLst>
          </p:cNvPr>
          <p:cNvSpPr txBox="1"/>
          <p:nvPr/>
        </p:nvSpPr>
        <p:spPr>
          <a:xfrm rot="16200000">
            <a:off x="851694" y="4939506"/>
            <a:ext cx="1325562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43232-7E0F-4BCE-AB61-1B59590F1735}"/>
              </a:ext>
            </a:extLst>
          </p:cNvPr>
          <p:cNvSpPr/>
          <p:nvPr/>
        </p:nvSpPr>
        <p:spPr>
          <a:xfrm>
            <a:off x="2285710" y="4469666"/>
            <a:ext cx="1310757" cy="114052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8A8D48AD-9DAC-491A-BE07-47B2347FA0B8}"/>
              </a:ext>
            </a:extLst>
          </p:cNvPr>
          <p:cNvSpPr txBox="1">
            <a:spLocks/>
          </p:cNvSpPr>
          <p:nvPr/>
        </p:nvSpPr>
        <p:spPr>
          <a:xfrm>
            <a:off x="2295523" y="4973330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addr</a:t>
            </a:r>
            <a:endParaRPr lang="en-US" sz="1600" dirty="0"/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9364749D-271B-4CD5-8538-8553B97D0B10}"/>
              </a:ext>
            </a:extLst>
          </p:cNvPr>
          <p:cNvSpPr txBox="1">
            <a:spLocks/>
          </p:cNvSpPr>
          <p:nvPr/>
        </p:nvSpPr>
        <p:spPr>
          <a:xfrm>
            <a:off x="2895600" y="4977603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instr</a:t>
            </a:r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04FFFC-7DEA-4244-9B8F-40159A6D96E7}"/>
              </a:ext>
            </a:extLst>
          </p:cNvPr>
          <p:cNvCxnSpPr>
            <a:cxnSpLocks/>
            <a:stCxn id="13" idx="2"/>
            <a:endCxn id="17" idx="1"/>
          </p:cNvCxnSpPr>
          <p:nvPr/>
        </p:nvCxnSpPr>
        <p:spPr>
          <a:xfrm flipV="1">
            <a:off x="1699141" y="5120693"/>
            <a:ext cx="596382" cy="3479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59169F2C-E550-4D6A-9D70-9C6FFCDF95CD}"/>
              </a:ext>
            </a:extLst>
          </p:cNvPr>
          <p:cNvSpPr txBox="1">
            <a:spLocks/>
          </p:cNvSpPr>
          <p:nvPr/>
        </p:nvSpPr>
        <p:spPr>
          <a:xfrm>
            <a:off x="4934308" y="4464050"/>
            <a:ext cx="929397" cy="50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Register File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56B647-1935-4020-A82A-706838C81A6E}"/>
              </a:ext>
            </a:extLst>
          </p:cNvPr>
          <p:cNvSpPr/>
          <p:nvPr/>
        </p:nvSpPr>
        <p:spPr>
          <a:xfrm>
            <a:off x="4552950" y="4461390"/>
            <a:ext cx="1310757" cy="1325563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73CE06AA-E7BA-45B0-9B19-C66CCD13BF66}"/>
              </a:ext>
            </a:extLst>
          </p:cNvPr>
          <p:cNvSpPr txBox="1">
            <a:spLocks/>
          </p:cNvSpPr>
          <p:nvPr/>
        </p:nvSpPr>
        <p:spPr>
          <a:xfrm>
            <a:off x="4558778" y="4824687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rd</a:t>
            </a:r>
            <a:endParaRPr lang="en-US" sz="1600" dirty="0"/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C2E0DF2C-9F73-40A8-B95F-B7531D9352C8}"/>
              </a:ext>
            </a:extLst>
          </p:cNvPr>
          <p:cNvSpPr txBox="1">
            <a:spLocks/>
          </p:cNvSpPr>
          <p:nvPr/>
        </p:nvSpPr>
        <p:spPr>
          <a:xfrm>
            <a:off x="4558780" y="5158793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rs1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E4FBDC4A-1446-4633-A7E2-EFB957F3B197}"/>
              </a:ext>
            </a:extLst>
          </p:cNvPr>
          <p:cNvSpPr txBox="1">
            <a:spLocks/>
          </p:cNvSpPr>
          <p:nvPr/>
        </p:nvSpPr>
        <p:spPr>
          <a:xfrm>
            <a:off x="4564610" y="5492899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rs2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9569210E-F644-4710-A356-DE85C46D45A8}"/>
              </a:ext>
            </a:extLst>
          </p:cNvPr>
          <p:cNvSpPr txBox="1">
            <a:spLocks/>
          </p:cNvSpPr>
          <p:nvPr/>
        </p:nvSpPr>
        <p:spPr>
          <a:xfrm>
            <a:off x="4566456" y="4510271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din</a:t>
            </a:r>
          </a:p>
        </p:txBody>
      </p:sp>
      <p:sp>
        <p:nvSpPr>
          <p:cNvPr id="32" name="Content Placeholder 10">
            <a:extLst>
              <a:ext uri="{FF2B5EF4-FFF2-40B4-BE49-F238E27FC236}">
                <a16:creationId xmlns:a16="http://schemas.microsoft.com/office/drawing/2014/main" id="{7CE7DC8E-1155-46BB-8E15-AF6EFBF08BA3}"/>
              </a:ext>
            </a:extLst>
          </p:cNvPr>
          <p:cNvSpPr txBox="1">
            <a:spLocks/>
          </p:cNvSpPr>
          <p:nvPr/>
        </p:nvSpPr>
        <p:spPr>
          <a:xfrm>
            <a:off x="5155160" y="5168103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dout2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5E73F02-3F16-40AE-84B3-2D8A2F7B2BA7}"/>
              </a:ext>
            </a:extLst>
          </p:cNvPr>
          <p:cNvCxnSpPr>
            <a:cxnSpLocks/>
          </p:cNvCxnSpPr>
          <p:nvPr/>
        </p:nvCxnSpPr>
        <p:spPr>
          <a:xfrm>
            <a:off x="3596467" y="5119413"/>
            <a:ext cx="5334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FEF0B93-7A59-47F7-9A49-4DE4B1FFDD5F}"/>
              </a:ext>
            </a:extLst>
          </p:cNvPr>
          <p:cNvCxnSpPr/>
          <p:nvPr/>
        </p:nvCxnSpPr>
        <p:spPr>
          <a:xfrm flipV="1">
            <a:off x="1962150" y="3529522"/>
            <a:ext cx="0" cy="158989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2D92CB9-79B0-496B-A525-A1EF43EFF70A}"/>
              </a:ext>
            </a:extLst>
          </p:cNvPr>
          <p:cNvCxnSpPr>
            <a:cxnSpLocks/>
          </p:cNvCxnSpPr>
          <p:nvPr/>
        </p:nvCxnSpPr>
        <p:spPr>
          <a:xfrm>
            <a:off x="4129867" y="5610192"/>
            <a:ext cx="43474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684BBFE-1E82-4180-A28A-98A1FA06630C}"/>
              </a:ext>
            </a:extLst>
          </p:cNvPr>
          <p:cNvCxnSpPr>
            <a:cxnSpLocks/>
          </p:cNvCxnSpPr>
          <p:nvPr/>
        </p:nvCxnSpPr>
        <p:spPr>
          <a:xfrm>
            <a:off x="4118207" y="5268056"/>
            <a:ext cx="44640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B4DC42C-9EFD-441A-A59D-CCCB536024FE}"/>
              </a:ext>
            </a:extLst>
          </p:cNvPr>
          <p:cNvCxnSpPr>
            <a:cxnSpLocks/>
          </p:cNvCxnSpPr>
          <p:nvPr/>
        </p:nvCxnSpPr>
        <p:spPr>
          <a:xfrm>
            <a:off x="4129867" y="4972050"/>
            <a:ext cx="444269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DF84791-FC29-4150-8F3B-6681E8862234}"/>
              </a:ext>
            </a:extLst>
          </p:cNvPr>
          <p:cNvCxnSpPr>
            <a:cxnSpLocks/>
          </p:cNvCxnSpPr>
          <p:nvPr/>
        </p:nvCxnSpPr>
        <p:spPr>
          <a:xfrm>
            <a:off x="4343400" y="4619592"/>
            <a:ext cx="20955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395E79A-368A-42D7-988E-534270E80904}"/>
              </a:ext>
            </a:extLst>
          </p:cNvPr>
          <p:cNvCxnSpPr/>
          <p:nvPr/>
        </p:nvCxnSpPr>
        <p:spPr>
          <a:xfrm>
            <a:off x="1850967" y="2762894"/>
            <a:ext cx="43474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FE32B83-0187-4F1A-BC92-6AD695A408A8}"/>
              </a:ext>
            </a:extLst>
          </p:cNvPr>
          <p:cNvSpPr txBox="1"/>
          <p:nvPr/>
        </p:nvSpPr>
        <p:spPr>
          <a:xfrm>
            <a:off x="1579647" y="2572200"/>
            <a:ext cx="2476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C90B298-A98A-4638-B633-EE5CA9800968}"/>
              </a:ext>
            </a:extLst>
          </p:cNvPr>
          <p:cNvCxnSpPr>
            <a:cxnSpLocks/>
          </p:cNvCxnSpPr>
          <p:nvPr/>
        </p:nvCxnSpPr>
        <p:spPr>
          <a:xfrm>
            <a:off x="1962150" y="3519997"/>
            <a:ext cx="33337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EF54E68-181B-45EF-8B30-38B088C47EEB}"/>
              </a:ext>
            </a:extLst>
          </p:cNvPr>
          <p:cNvCxnSpPr/>
          <p:nvPr/>
        </p:nvCxnSpPr>
        <p:spPr>
          <a:xfrm flipH="1" flipV="1">
            <a:off x="4118207" y="3349004"/>
            <a:ext cx="11660" cy="22611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55D97F1-0D55-4427-B3B2-1A133F18C3D8}"/>
              </a:ext>
            </a:extLst>
          </p:cNvPr>
          <p:cNvCxnSpPr>
            <a:cxnSpLocks/>
          </p:cNvCxnSpPr>
          <p:nvPr/>
        </p:nvCxnSpPr>
        <p:spPr>
          <a:xfrm>
            <a:off x="4108681" y="3349004"/>
            <a:ext cx="444269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D47C528-9AC5-4E7F-82EC-5DA5C56D1D1D}"/>
              </a:ext>
            </a:extLst>
          </p:cNvPr>
          <p:cNvCxnSpPr>
            <a:cxnSpLocks/>
          </p:cNvCxnSpPr>
          <p:nvPr/>
        </p:nvCxnSpPr>
        <p:spPr>
          <a:xfrm>
            <a:off x="2637065" y="3162697"/>
            <a:ext cx="63953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1B6A7FE-BF92-462B-AB27-3E40A07DB107}"/>
              </a:ext>
            </a:extLst>
          </p:cNvPr>
          <p:cNvCxnSpPr>
            <a:cxnSpLocks/>
          </p:cNvCxnSpPr>
          <p:nvPr/>
        </p:nvCxnSpPr>
        <p:spPr>
          <a:xfrm>
            <a:off x="885540" y="5119413"/>
            <a:ext cx="444269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6B2DD51-183D-4A5D-BC0F-073455742BD4}"/>
              </a:ext>
            </a:extLst>
          </p:cNvPr>
          <p:cNvCxnSpPr/>
          <p:nvPr/>
        </p:nvCxnSpPr>
        <p:spPr>
          <a:xfrm flipV="1">
            <a:off x="3276600" y="1914525"/>
            <a:ext cx="0" cy="12481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C3D159D-D9B7-4E8C-BD5C-A54C71AE64F1}"/>
              </a:ext>
            </a:extLst>
          </p:cNvPr>
          <p:cNvCxnSpPr/>
          <p:nvPr/>
        </p:nvCxnSpPr>
        <p:spPr>
          <a:xfrm flipH="1">
            <a:off x="885540" y="1914525"/>
            <a:ext cx="239106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F9E6931-AD8F-467A-BD49-E6E74104A816}"/>
              </a:ext>
            </a:extLst>
          </p:cNvPr>
          <p:cNvCxnSpPr/>
          <p:nvPr/>
        </p:nvCxnSpPr>
        <p:spPr>
          <a:xfrm>
            <a:off x="885540" y="1914525"/>
            <a:ext cx="0" cy="32048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AB437B4-858B-478D-8179-DC22213D380D}"/>
              </a:ext>
            </a:extLst>
          </p:cNvPr>
          <p:cNvCxnSpPr>
            <a:cxnSpLocks/>
          </p:cNvCxnSpPr>
          <p:nvPr/>
        </p:nvCxnSpPr>
        <p:spPr>
          <a:xfrm>
            <a:off x="3541900" y="2503953"/>
            <a:ext cx="101105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9D803FA-E4AD-44F6-A73B-FB440D546468}"/>
              </a:ext>
            </a:extLst>
          </p:cNvPr>
          <p:cNvCxnSpPr>
            <a:cxnSpLocks/>
          </p:cNvCxnSpPr>
          <p:nvPr/>
        </p:nvCxnSpPr>
        <p:spPr>
          <a:xfrm>
            <a:off x="4906441" y="2903756"/>
            <a:ext cx="24871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3A9FB71-5918-4DC3-A4D6-8911C0383343}"/>
              </a:ext>
            </a:extLst>
          </p:cNvPr>
          <p:cNvCxnSpPr/>
          <p:nvPr/>
        </p:nvCxnSpPr>
        <p:spPr>
          <a:xfrm flipV="1">
            <a:off x="5155160" y="1914525"/>
            <a:ext cx="0" cy="10022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EF41110-8487-4763-A984-F866A11C188F}"/>
              </a:ext>
            </a:extLst>
          </p:cNvPr>
          <p:cNvCxnSpPr/>
          <p:nvPr/>
        </p:nvCxnSpPr>
        <p:spPr>
          <a:xfrm flipH="1">
            <a:off x="3276600" y="1914525"/>
            <a:ext cx="187856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ontent Placeholder 10">
            <a:extLst>
              <a:ext uri="{FF2B5EF4-FFF2-40B4-BE49-F238E27FC236}">
                <a16:creationId xmlns:a16="http://schemas.microsoft.com/office/drawing/2014/main" id="{EB75DB0D-5FB6-4AE6-BEFD-BB44FA95F4D5}"/>
              </a:ext>
            </a:extLst>
          </p:cNvPr>
          <p:cNvSpPr txBox="1">
            <a:spLocks/>
          </p:cNvSpPr>
          <p:nvPr/>
        </p:nvSpPr>
        <p:spPr>
          <a:xfrm>
            <a:off x="7422397" y="5059911"/>
            <a:ext cx="1468696" cy="50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Data Memory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957E7BE-271E-4AE3-8F41-1DF81E150BA6}"/>
              </a:ext>
            </a:extLst>
          </p:cNvPr>
          <p:cNvSpPr/>
          <p:nvPr/>
        </p:nvSpPr>
        <p:spPr>
          <a:xfrm>
            <a:off x="7488784" y="4646427"/>
            <a:ext cx="1310757" cy="114052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50B6A91-A76E-45B2-8CCC-99546343522C}"/>
              </a:ext>
            </a:extLst>
          </p:cNvPr>
          <p:cNvCxnSpPr>
            <a:stCxn id="32" idx="3"/>
          </p:cNvCxnSpPr>
          <p:nvPr/>
        </p:nvCxnSpPr>
        <p:spPr>
          <a:xfrm>
            <a:off x="5869537" y="5315466"/>
            <a:ext cx="602210" cy="100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F287F48-F1D4-48EF-97EE-2BAAF8BA5C29}"/>
              </a:ext>
            </a:extLst>
          </p:cNvPr>
          <p:cNvCxnSpPr>
            <a:cxnSpLocks/>
          </p:cNvCxnSpPr>
          <p:nvPr/>
        </p:nvCxnSpPr>
        <p:spPr>
          <a:xfrm>
            <a:off x="4132783" y="5609692"/>
            <a:ext cx="0" cy="46120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69F7CFF-0C84-4876-9AF4-553B114C3D9E}"/>
              </a:ext>
            </a:extLst>
          </p:cNvPr>
          <p:cNvCxnSpPr>
            <a:cxnSpLocks/>
          </p:cNvCxnSpPr>
          <p:nvPr/>
        </p:nvCxnSpPr>
        <p:spPr>
          <a:xfrm>
            <a:off x="4129867" y="6070901"/>
            <a:ext cx="2156633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FC15953-269D-4B13-8DF3-C66F5AEA9D30}"/>
              </a:ext>
            </a:extLst>
          </p:cNvPr>
          <p:cNvCxnSpPr/>
          <p:nvPr/>
        </p:nvCxnSpPr>
        <p:spPr>
          <a:xfrm flipV="1">
            <a:off x="6286500" y="5315466"/>
            <a:ext cx="0" cy="75543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ontent Placeholder 10">
            <a:extLst>
              <a:ext uri="{FF2B5EF4-FFF2-40B4-BE49-F238E27FC236}">
                <a16:creationId xmlns:a16="http://schemas.microsoft.com/office/drawing/2014/main" id="{788E914C-408A-4B14-ACAB-B7BBDBF3596E}"/>
              </a:ext>
            </a:extLst>
          </p:cNvPr>
          <p:cNvSpPr txBox="1">
            <a:spLocks/>
          </p:cNvSpPr>
          <p:nvPr/>
        </p:nvSpPr>
        <p:spPr>
          <a:xfrm>
            <a:off x="7498021" y="4718181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addr</a:t>
            </a:r>
            <a:endParaRPr lang="en-US" sz="1600" dirty="0"/>
          </a:p>
        </p:txBody>
      </p:sp>
      <p:sp>
        <p:nvSpPr>
          <p:cNvPr id="136" name="Content Placeholder 10">
            <a:extLst>
              <a:ext uri="{FF2B5EF4-FFF2-40B4-BE49-F238E27FC236}">
                <a16:creationId xmlns:a16="http://schemas.microsoft.com/office/drawing/2014/main" id="{1AFCD3E3-973F-4B97-AA8E-8948EEE3497C}"/>
              </a:ext>
            </a:extLst>
          </p:cNvPr>
          <p:cNvSpPr txBox="1">
            <a:spLocks/>
          </p:cNvSpPr>
          <p:nvPr/>
        </p:nvSpPr>
        <p:spPr>
          <a:xfrm>
            <a:off x="7498021" y="5471972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din</a:t>
            </a:r>
          </a:p>
        </p:txBody>
      </p:sp>
      <p:sp>
        <p:nvSpPr>
          <p:cNvPr id="137" name="Content Placeholder 10">
            <a:extLst>
              <a:ext uri="{FF2B5EF4-FFF2-40B4-BE49-F238E27FC236}">
                <a16:creationId xmlns:a16="http://schemas.microsoft.com/office/drawing/2014/main" id="{842710B8-E9C1-4D27-8984-DB3DD7F1620B}"/>
              </a:ext>
            </a:extLst>
          </p:cNvPr>
          <p:cNvSpPr txBox="1">
            <a:spLocks/>
          </p:cNvSpPr>
          <p:nvPr/>
        </p:nvSpPr>
        <p:spPr>
          <a:xfrm>
            <a:off x="8098384" y="4744930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dout</a:t>
            </a:r>
            <a:endParaRPr lang="en-US" sz="1600" dirty="0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4D76C80-8CAF-4DBC-BC62-CB3A816949C5}"/>
              </a:ext>
            </a:extLst>
          </p:cNvPr>
          <p:cNvCxnSpPr/>
          <p:nvPr/>
        </p:nvCxnSpPr>
        <p:spPr>
          <a:xfrm>
            <a:off x="6029325" y="5315466"/>
            <a:ext cx="0" cy="294226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E0583AA-5B79-4389-90EF-A3794E0E120A}"/>
              </a:ext>
            </a:extLst>
          </p:cNvPr>
          <p:cNvCxnSpPr>
            <a:cxnSpLocks/>
            <a:endCxn id="136" idx="1"/>
          </p:cNvCxnSpPr>
          <p:nvPr/>
        </p:nvCxnSpPr>
        <p:spPr>
          <a:xfrm>
            <a:off x="6029325" y="5609692"/>
            <a:ext cx="1468696" cy="9643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ontent Placeholder 10">
            <a:extLst>
              <a:ext uri="{FF2B5EF4-FFF2-40B4-BE49-F238E27FC236}">
                <a16:creationId xmlns:a16="http://schemas.microsoft.com/office/drawing/2014/main" id="{4A950B3F-5B61-4066-81FD-A0DD015DB9EC}"/>
              </a:ext>
            </a:extLst>
          </p:cNvPr>
          <p:cNvSpPr txBox="1">
            <a:spLocks/>
          </p:cNvSpPr>
          <p:nvPr/>
        </p:nvSpPr>
        <p:spPr>
          <a:xfrm>
            <a:off x="5164686" y="4892877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dout1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FB2FF6D-A104-4013-82A1-05AE44374C64}"/>
              </a:ext>
            </a:extLst>
          </p:cNvPr>
          <p:cNvCxnSpPr>
            <a:cxnSpLocks/>
          </p:cNvCxnSpPr>
          <p:nvPr/>
        </p:nvCxnSpPr>
        <p:spPr>
          <a:xfrm flipV="1">
            <a:off x="5863707" y="4984881"/>
            <a:ext cx="306935" cy="594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4CA0502-F254-473E-B592-63097E73481F}"/>
              </a:ext>
            </a:extLst>
          </p:cNvPr>
          <p:cNvCxnSpPr>
            <a:cxnSpLocks/>
          </p:cNvCxnSpPr>
          <p:nvPr/>
        </p:nvCxnSpPr>
        <p:spPr>
          <a:xfrm flipV="1">
            <a:off x="6170642" y="4517981"/>
            <a:ext cx="0" cy="4669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C097A78-EA2E-4546-947D-ECF6F3DD7E99}"/>
              </a:ext>
            </a:extLst>
          </p:cNvPr>
          <p:cNvCxnSpPr>
            <a:cxnSpLocks/>
          </p:cNvCxnSpPr>
          <p:nvPr/>
        </p:nvCxnSpPr>
        <p:spPr>
          <a:xfrm flipV="1">
            <a:off x="6170640" y="4517981"/>
            <a:ext cx="325410" cy="639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45C2FB9-5F3E-4EF3-AC7C-E11C8CD9A79D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6847405" y="4860634"/>
            <a:ext cx="650616" cy="491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48A6B361-D5E4-44F1-9B56-B05E8F3132D9}"/>
              </a:ext>
            </a:extLst>
          </p:cNvPr>
          <p:cNvCxnSpPr/>
          <p:nvPr/>
        </p:nvCxnSpPr>
        <p:spPr>
          <a:xfrm flipV="1">
            <a:off x="7172713" y="3981450"/>
            <a:ext cx="0" cy="87918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7E05B2B-B6DB-40EB-9406-5BB52368749B}"/>
              </a:ext>
            </a:extLst>
          </p:cNvPr>
          <p:cNvCxnSpPr>
            <a:stCxn id="137" idx="3"/>
          </p:cNvCxnSpPr>
          <p:nvPr/>
        </p:nvCxnSpPr>
        <p:spPr>
          <a:xfrm>
            <a:off x="8812761" y="4892293"/>
            <a:ext cx="45506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CE5BD504-26FF-42F8-BC0A-3BFE8598C9ED}"/>
              </a:ext>
            </a:extLst>
          </p:cNvPr>
          <p:cNvCxnSpPr/>
          <p:nvPr/>
        </p:nvCxnSpPr>
        <p:spPr>
          <a:xfrm flipV="1">
            <a:off x="9267825" y="3981450"/>
            <a:ext cx="0" cy="910843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C29DCB-A4A9-44AF-A146-9EB805D432F1}"/>
              </a:ext>
            </a:extLst>
          </p:cNvPr>
          <p:cNvCxnSpPr/>
          <p:nvPr/>
        </p:nvCxnSpPr>
        <p:spPr>
          <a:xfrm flipH="1">
            <a:off x="4330815" y="3981450"/>
            <a:ext cx="493701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5B0E1FC-0310-4A31-8E93-7A02410D07BA}"/>
              </a:ext>
            </a:extLst>
          </p:cNvPr>
          <p:cNvCxnSpPr/>
          <p:nvPr/>
        </p:nvCxnSpPr>
        <p:spPr>
          <a:xfrm>
            <a:off x="4330815" y="3981450"/>
            <a:ext cx="0" cy="63814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D198F87-D028-4C7C-9C82-82661EE58351}"/>
              </a:ext>
            </a:extLst>
          </p:cNvPr>
          <p:cNvSpPr txBox="1"/>
          <p:nvPr/>
        </p:nvSpPr>
        <p:spPr>
          <a:xfrm>
            <a:off x="6772275" y="1379282"/>
            <a:ext cx="4200524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 Instruction Types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Arithmetic</a:t>
            </a:r>
          </a:p>
          <a:p>
            <a:r>
              <a:rPr lang="en-US" dirty="0">
                <a:solidFill>
                  <a:schemeClr val="bg1"/>
                </a:solidFill>
              </a:rPr>
              <a:t>Load</a:t>
            </a:r>
          </a:p>
          <a:p>
            <a:r>
              <a:rPr lang="en-US" dirty="0">
                <a:solidFill>
                  <a:schemeClr val="bg1"/>
                </a:solidFill>
              </a:rPr>
              <a:t>Store</a:t>
            </a:r>
          </a:p>
          <a:p>
            <a:r>
              <a:rPr lang="en-US" dirty="0">
                <a:solidFill>
                  <a:schemeClr val="bg1"/>
                </a:solidFill>
              </a:rPr>
              <a:t>Branch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B5FABA0-D603-4BBF-AE7A-0F2F62EA0A85}"/>
              </a:ext>
            </a:extLst>
          </p:cNvPr>
          <p:cNvSpPr/>
          <p:nvPr/>
        </p:nvSpPr>
        <p:spPr>
          <a:xfrm>
            <a:off x="3009900" y="1466850"/>
            <a:ext cx="586564" cy="884183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F4CDC33-8722-43AE-8E1A-C34F79CBCA57}"/>
              </a:ext>
            </a:extLst>
          </p:cNvPr>
          <p:cNvSpPr/>
          <p:nvPr/>
        </p:nvSpPr>
        <p:spPr>
          <a:xfrm>
            <a:off x="6858000" y="3533938"/>
            <a:ext cx="586564" cy="884183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A9A4CA3-6025-4B28-8DF0-A9023D6BBC6C}"/>
              </a:ext>
            </a:extLst>
          </p:cNvPr>
          <p:cNvSpPr/>
          <p:nvPr/>
        </p:nvSpPr>
        <p:spPr>
          <a:xfrm>
            <a:off x="5980628" y="4902770"/>
            <a:ext cx="586564" cy="884183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C349BE5-1871-4613-994F-C2605D6AC6B1}"/>
              </a:ext>
            </a:extLst>
          </p:cNvPr>
          <p:cNvCxnSpPr>
            <a:cxnSpLocks/>
          </p:cNvCxnSpPr>
          <p:nvPr/>
        </p:nvCxnSpPr>
        <p:spPr>
          <a:xfrm>
            <a:off x="1962150" y="4053218"/>
            <a:ext cx="15797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3A6F89B-3078-4AD5-A533-D4C7F4E3BDAE}"/>
              </a:ext>
            </a:extLst>
          </p:cNvPr>
          <p:cNvCxnSpPr>
            <a:cxnSpLocks/>
          </p:cNvCxnSpPr>
          <p:nvPr/>
        </p:nvCxnSpPr>
        <p:spPr>
          <a:xfrm flipV="1">
            <a:off x="3541900" y="2503953"/>
            <a:ext cx="0" cy="154926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509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Logic Design Basics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solidFill>
                  <a:srgbClr val="0070C0"/>
                </a:solidFill>
              </a:rPr>
              <a:t>Information encoded in binary</a:t>
            </a:r>
          </a:p>
          <a:p>
            <a:pPr lvl="1"/>
            <a:r>
              <a:rPr lang="en-US" altLang="en-US" sz="2800" dirty="0"/>
              <a:t>Low voltage = 0, High voltage = 1 (also referred to as set or assert)</a:t>
            </a:r>
          </a:p>
          <a:p>
            <a:pPr lvl="1"/>
            <a:r>
              <a:rPr lang="en-US" altLang="en-US" sz="2800" dirty="0"/>
              <a:t>One wire per bit</a:t>
            </a:r>
          </a:p>
          <a:p>
            <a:pPr lvl="1"/>
            <a:r>
              <a:rPr lang="en-US" altLang="en-US" sz="2800" dirty="0"/>
              <a:t>Multi-bit data encoded on multi-wire buses</a:t>
            </a:r>
          </a:p>
          <a:p>
            <a:r>
              <a:rPr lang="en-US" altLang="en-US" sz="3200" dirty="0">
                <a:solidFill>
                  <a:srgbClr val="0070C0"/>
                </a:solidFill>
              </a:rPr>
              <a:t>Combinational or Combinatorial element</a:t>
            </a:r>
          </a:p>
          <a:p>
            <a:pPr lvl="1"/>
            <a:r>
              <a:rPr lang="en-US" altLang="en-US" sz="2800" dirty="0"/>
              <a:t>Operate on data</a:t>
            </a:r>
          </a:p>
          <a:p>
            <a:pPr lvl="1"/>
            <a:r>
              <a:rPr lang="en-US" altLang="en-US" sz="2800" dirty="0"/>
              <a:t>Output is a function of input</a:t>
            </a:r>
          </a:p>
          <a:p>
            <a:pPr lvl="1"/>
            <a:r>
              <a:rPr lang="en-US" altLang="en-US" sz="2800" dirty="0"/>
              <a:t>Given the same inputs, will always generate the same output because it has no internal storage</a:t>
            </a:r>
          </a:p>
          <a:p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0533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480" y="529731"/>
            <a:ext cx="5792787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Multiplexor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Picture 6" descr="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39" y="2468376"/>
            <a:ext cx="5652531" cy="210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07D8C7-5C94-4689-9D05-2DC60BC69F28}"/>
              </a:ext>
            </a:extLst>
          </p:cNvPr>
          <p:cNvSpPr txBox="1"/>
          <p:nvPr/>
        </p:nvSpPr>
        <p:spPr>
          <a:xfrm>
            <a:off x="3781304" y="2586367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A55C0E-E570-4FAD-A3BC-92515E2D9C4D}"/>
              </a:ext>
            </a:extLst>
          </p:cNvPr>
          <p:cNvSpPr txBox="1"/>
          <p:nvPr/>
        </p:nvSpPr>
        <p:spPr>
          <a:xfrm>
            <a:off x="5148580" y="3019701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A20903-E839-4057-932F-361803930592}"/>
              </a:ext>
            </a:extLst>
          </p:cNvPr>
          <p:cNvSpPr txBox="1"/>
          <p:nvPr/>
        </p:nvSpPr>
        <p:spPr>
          <a:xfrm>
            <a:off x="2993390" y="176388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D0CB41-CB37-4B52-900A-A39825670E6D}"/>
              </a:ext>
            </a:extLst>
          </p:cNvPr>
          <p:cNvCxnSpPr>
            <a:stCxn id="13" idx="2"/>
          </p:cNvCxnSpPr>
          <p:nvPr/>
        </p:nvCxnSpPr>
        <p:spPr>
          <a:xfrm>
            <a:off x="3355340" y="2133217"/>
            <a:ext cx="264160" cy="75285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74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Combinational Elements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6" name="Rectangle 3"/>
          <p:cNvSpPr txBox="1">
            <a:spLocks noChangeArrowheads="1"/>
          </p:cNvSpPr>
          <p:nvPr/>
        </p:nvSpPr>
        <p:spPr bwMode="auto">
          <a:xfrm>
            <a:off x="1761173" y="1189355"/>
            <a:ext cx="31019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CEAA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AND-gate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AFBF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Y = A &amp; B</a:t>
            </a:r>
          </a:p>
        </p:txBody>
      </p:sp>
      <p:grpSp>
        <p:nvGrpSpPr>
          <p:cNvPr id="137" name="Group 4"/>
          <p:cNvGrpSpPr>
            <a:grpSpLocks/>
          </p:cNvGrpSpPr>
          <p:nvPr/>
        </p:nvGrpSpPr>
        <p:grpSpPr bwMode="auto">
          <a:xfrm>
            <a:off x="2335848" y="2418080"/>
            <a:ext cx="1560512" cy="655638"/>
            <a:chOff x="249" y="2299"/>
            <a:chExt cx="983" cy="413"/>
          </a:xfrm>
        </p:grpSpPr>
        <p:grpSp>
          <p:nvGrpSpPr>
            <p:cNvPr id="138" name="Group 5"/>
            <p:cNvGrpSpPr>
              <a:grpSpLocks/>
            </p:cNvGrpSpPr>
            <p:nvPr/>
          </p:nvGrpSpPr>
          <p:grpSpPr bwMode="auto">
            <a:xfrm>
              <a:off x="476" y="2387"/>
              <a:ext cx="544" cy="273"/>
              <a:chOff x="431" y="1888"/>
              <a:chExt cx="544" cy="273"/>
            </a:xfrm>
          </p:grpSpPr>
          <p:sp>
            <p:nvSpPr>
              <p:cNvPr id="142" name="Arc 6"/>
              <p:cNvSpPr>
                <a:spLocks/>
              </p:cNvSpPr>
              <p:nvPr/>
            </p:nvSpPr>
            <p:spPr bwMode="auto">
              <a:xfrm>
                <a:off x="701" y="1889"/>
                <a:ext cx="139" cy="272"/>
              </a:xfrm>
              <a:custGeom>
                <a:avLst/>
                <a:gdLst>
                  <a:gd name="T0" fmla="*/ 0 w 22080"/>
                  <a:gd name="T1" fmla="*/ 0 h 43200"/>
                  <a:gd name="T2" fmla="*/ 0 w 22080"/>
                  <a:gd name="T3" fmla="*/ 0 h 43200"/>
                  <a:gd name="T4" fmla="*/ 0 w 2208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080"/>
                  <a:gd name="T10" fmla="*/ 0 h 43200"/>
                  <a:gd name="T11" fmla="*/ 22080 w 2208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80" h="43200" fill="none" extrusionOk="0">
                    <a:moveTo>
                      <a:pt x="479" y="0"/>
                    </a:moveTo>
                    <a:cubicBezTo>
                      <a:pt x="12409" y="0"/>
                      <a:pt x="22080" y="9670"/>
                      <a:pt x="22080" y="21600"/>
                    </a:cubicBezTo>
                    <a:cubicBezTo>
                      <a:pt x="22080" y="33529"/>
                      <a:pt x="12409" y="43200"/>
                      <a:pt x="480" y="43200"/>
                    </a:cubicBezTo>
                    <a:cubicBezTo>
                      <a:pt x="319" y="43200"/>
                      <a:pt x="159" y="43198"/>
                      <a:pt x="0" y="43194"/>
                    </a:cubicBezTo>
                  </a:path>
                  <a:path w="22080" h="43200" stroke="0" extrusionOk="0">
                    <a:moveTo>
                      <a:pt x="479" y="0"/>
                    </a:moveTo>
                    <a:cubicBezTo>
                      <a:pt x="12409" y="0"/>
                      <a:pt x="22080" y="9670"/>
                      <a:pt x="22080" y="21600"/>
                    </a:cubicBezTo>
                    <a:cubicBezTo>
                      <a:pt x="22080" y="33529"/>
                      <a:pt x="12409" y="43200"/>
                      <a:pt x="480" y="43200"/>
                    </a:cubicBezTo>
                    <a:cubicBezTo>
                      <a:pt x="319" y="43200"/>
                      <a:pt x="159" y="43198"/>
                      <a:pt x="0" y="43194"/>
                    </a:cubicBezTo>
                    <a:lnTo>
                      <a:pt x="480" y="21600"/>
                    </a:lnTo>
                    <a:lnTo>
                      <a:pt x="479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3" name="Line 7"/>
              <p:cNvSpPr>
                <a:spLocks noChangeShapeType="1"/>
              </p:cNvSpPr>
              <p:nvPr/>
            </p:nvSpPr>
            <p:spPr bwMode="auto">
              <a:xfrm>
                <a:off x="567" y="1888"/>
                <a:ext cx="13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4" name="Line 8"/>
              <p:cNvSpPr>
                <a:spLocks noChangeShapeType="1"/>
              </p:cNvSpPr>
              <p:nvPr/>
            </p:nvSpPr>
            <p:spPr bwMode="auto">
              <a:xfrm>
                <a:off x="567" y="1888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5" name="Line 9"/>
              <p:cNvSpPr>
                <a:spLocks noChangeShapeType="1"/>
              </p:cNvSpPr>
              <p:nvPr/>
            </p:nvSpPr>
            <p:spPr bwMode="auto">
              <a:xfrm>
                <a:off x="567" y="2160"/>
                <a:ext cx="13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6" name="Line 10"/>
              <p:cNvSpPr>
                <a:spLocks noChangeShapeType="1"/>
              </p:cNvSpPr>
              <p:nvPr/>
            </p:nvSpPr>
            <p:spPr bwMode="auto">
              <a:xfrm>
                <a:off x="431" y="1933"/>
                <a:ext cx="13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7" name="Line 11"/>
              <p:cNvSpPr>
                <a:spLocks noChangeShapeType="1"/>
              </p:cNvSpPr>
              <p:nvPr/>
            </p:nvSpPr>
            <p:spPr bwMode="auto">
              <a:xfrm>
                <a:off x="431" y="2115"/>
                <a:ext cx="13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8" name="Line 12"/>
              <p:cNvSpPr>
                <a:spLocks noChangeShapeType="1"/>
              </p:cNvSpPr>
              <p:nvPr/>
            </p:nvSpPr>
            <p:spPr bwMode="auto">
              <a:xfrm>
                <a:off x="839" y="2024"/>
                <a:ext cx="13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9" name="Text Box 13"/>
            <p:cNvSpPr txBox="1">
              <a:spLocks noChangeArrowheads="1"/>
            </p:cNvSpPr>
            <p:nvPr/>
          </p:nvSpPr>
          <p:spPr bwMode="auto">
            <a:xfrm>
              <a:off x="249" y="2299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A</a:t>
              </a:r>
              <a:endParaRPr kumimoji="0" lang="en-AU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0" name="Text Box 14"/>
            <p:cNvSpPr txBox="1">
              <a:spLocks noChangeArrowheads="1"/>
            </p:cNvSpPr>
            <p:nvPr/>
          </p:nvSpPr>
          <p:spPr bwMode="auto">
            <a:xfrm>
              <a:off x="249" y="2481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B</a:t>
              </a:r>
              <a:endParaRPr kumimoji="0" lang="en-AU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1" name="Text Box 15"/>
            <p:cNvSpPr txBox="1">
              <a:spLocks noChangeArrowheads="1"/>
            </p:cNvSpPr>
            <p:nvPr/>
          </p:nvSpPr>
          <p:spPr bwMode="auto">
            <a:xfrm>
              <a:off x="1020" y="2390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Y</a:t>
              </a:r>
              <a:endParaRPr kumimoji="0" lang="en-AU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149" name="Group 16"/>
          <p:cNvGrpSpPr>
            <a:grpSpLocks/>
          </p:cNvGrpSpPr>
          <p:nvPr/>
        </p:nvGrpSpPr>
        <p:grpSpPr bwMode="auto">
          <a:xfrm>
            <a:off x="2624773" y="4645343"/>
            <a:ext cx="1416050" cy="1308100"/>
            <a:chOff x="113" y="2840"/>
            <a:chExt cx="892" cy="824"/>
          </a:xfrm>
        </p:grpSpPr>
        <p:sp>
          <p:nvSpPr>
            <p:cNvPr id="150" name="Line 17"/>
            <p:cNvSpPr>
              <a:spLocks noChangeShapeType="1"/>
            </p:cNvSpPr>
            <p:nvPr/>
          </p:nvSpPr>
          <p:spPr bwMode="auto">
            <a:xfrm>
              <a:off x="340" y="2976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1" name="Line 18"/>
            <p:cNvSpPr>
              <a:spLocks noChangeShapeType="1"/>
            </p:cNvSpPr>
            <p:nvPr/>
          </p:nvSpPr>
          <p:spPr bwMode="auto">
            <a:xfrm>
              <a:off x="340" y="3158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2" name="Line 19"/>
            <p:cNvSpPr>
              <a:spLocks noChangeShapeType="1"/>
            </p:cNvSpPr>
            <p:nvPr/>
          </p:nvSpPr>
          <p:spPr bwMode="auto">
            <a:xfrm>
              <a:off x="657" y="3067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3" name="Text Box 20"/>
            <p:cNvSpPr txBox="1">
              <a:spLocks noChangeArrowheads="1"/>
            </p:cNvSpPr>
            <p:nvPr/>
          </p:nvSpPr>
          <p:spPr bwMode="auto">
            <a:xfrm>
              <a:off x="113" y="2843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I0</a:t>
              </a:r>
              <a:endParaRPr kumimoji="0" lang="en-AU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4" name="Text Box 21"/>
            <p:cNvSpPr txBox="1">
              <a:spLocks noChangeArrowheads="1"/>
            </p:cNvSpPr>
            <p:nvPr/>
          </p:nvSpPr>
          <p:spPr bwMode="auto">
            <a:xfrm>
              <a:off x="113" y="3025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I1</a:t>
              </a:r>
              <a:endParaRPr kumimoji="0" lang="en-AU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5" name="Text Box 22"/>
            <p:cNvSpPr txBox="1">
              <a:spLocks noChangeArrowheads="1"/>
            </p:cNvSpPr>
            <p:nvPr/>
          </p:nvSpPr>
          <p:spPr bwMode="auto">
            <a:xfrm>
              <a:off x="793" y="293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Y</a:t>
              </a:r>
              <a:endParaRPr kumimoji="0" lang="en-AU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6" name="Line 23"/>
            <p:cNvSpPr>
              <a:spLocks noChangeShapeType="1"/>
            </p:cNvSpPr>
            <p:nvPr/>
          </p:nvSpPr>
          <p:spPr bwMode="auto">
            <a:xfrm>
              <a:off x="476" y="2931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7" name="Arc 24"/>
            <p:cNvSpPr>
              <a:spLocks/>
            </p:cNvSpPr>
            <p:nvPr/>
          </p:nvSpPr>
          <p:spPr bwMode="auto">
            <a:xfrm>
              <a:off x="567" y="2840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8" name="Arc 25"/>
            <p:cNvSpPr>
              <a:spLocks/>
            </p:cNvSpPr>
            <p:nvPr/>
          </p:nvSpPr>
          <p:spPr bwMode="auto">
            <a:xfrm flipH="1">
              <a:off x="476" y="2840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9" name="Arc 26"/>
            <p:cNvSpPr>
              <a:spLocks/>
            </p:cNvSpPr>
            <p:nvPr/>
          </p:nvSpPr>
          <p:spPr bwMode="auto">
            <a:xfrm flipV="1">
              <a:off x="567" y="3203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0" name="Arc 27"/>
            <p:cNvSpPr>
              <a:spLocks/>
            </p:cNvSpPr>
            <p:nvPr/>
          </p:nvSpPr>
          <p:spPr bwMode="auto">
            <a:xfrm flipH="1" flipV="1">
              <a:off x="476" y="3203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1" name="Line 28"/>
            <p:cNvSpPr>
              <a:spLocks noChangeShapeType="1"/>
            </p:cNvSpPr>
            <p:nvPr/>
          </p:nvSpPr>
          <p:spPr bwMode="auto">
            <a:xfrm>
              <a:off x="657" y="2931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2" name="Text Box 29"/>
            <p:cNvSpPr txBox="1">
              <a:spLocks noChangeArrowheads="1"/>
            </p:cNvSpPr>
            <p:nvPr/>
          </p:nvSpPr>
          <p:spPr bwMode="auto">
            <a:xfrm>
              <a:off x="476" y="2840"/>
              <a:ext cx="18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M</a:t>
              </a:r>
              <a:b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</a:b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u</a:t>
              </a:r>
              <a:b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</a:b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endParaRPr kumimoji="0" lang="en-AU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3" name="Line 30"/>
            <p:cNvSpPr>
              <a:spLocks noChangeShapeType="1"/>
            </p:cNvSpPr>
            <p:nvPr/>
          </p:nvSpPr>
          <p:spPr bwMode="auto">
            <a:xfrm flipV="1">
              <a:off x="567" y="3294"/>
              <a:ext cx="0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4" name="Text Box 31"/>
            <p:cNvSpPr txBox="1">
              <a:spLocks noChangeArrowheads="1"/>
            </p:cNvSpPr>
            <p:nvPr/>
          </p:nvSpPr>
          <p:spPr bwMode="auto">
            <a:xfrm>
              <a:off x="461" y="343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S</a:t>
              </a:r>
              <a:endParaRPr kumimoji="0" lang="en-AU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165" name="Rectangle 32"/>
          <p:cNvSpPr>
            <a:spLocks noChangeArrowheads="1"/>
          </p:cNvSpPr>
          <p:nvPr/>
        </p:nvSpPr>
        <p:spPr bwMode="auto">
          <a:xfrm>
            <a:off x="1761173" y="3421380"/>
            <a:ext cx="324008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CEAA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Multiplexer</a:t>
            </a:r>
          </a:p>
          <a:p>
            <a:pPr marL="742950" marR="0" lvl="1" indent="-28575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AFBF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Y = S ? I1 : I0</a:t>
            </a:r>
            <a:endParaRPr kumimoji="0" lang="en-AU" alt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166" name="Group 33"/>
          <p:cNvGrpSpPr>
            <a:grpSpLocks/>
          </p:cNvGrpSpPr>
          <p:nvPr/>
        </p:nvGrpSpPr>
        <p:grpSpPr bwMode="auto">
          <a:xfrm>
            <a:off x="8169910" y="1260793"/>
            <a:ext cx="1604963" cy="1012825"/>
            <a:chOff x="1111" y="2659"/>
            <a:chExt cx="1011" cy="638"/>
          </a:xfrm>
        </p:grpSpPr>
        <p:sp>
          <p:nvSpPr>
            <p:cNvPr id="167" name="Line 34"/>
            <p:cNvSpPr>
              <a:spLocks noChangeShapeType="1"/>
            </p:cNvSpPr>
            <p:nvPr/>
          </p:nvSpPr>
          <p:spPr bwMode="auto">
            <a:xfrm>
              <a:off x="1338" y="2795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8" name="Line 35"/>
            <p:cNvSpPr>
              <a:spLocks noChangeShapeType="1"/>
            </p:cNvSpPr>
            <p:nvPr/>
          </p:nvSpPr>
          <p:spPr bwMode="auto">
            <a:xfrm>
              <a:off x="1338" y="3158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9" name="Line 36"/>
            <p:cNvSpPr>
              <a:spLocks noChangeShapeType="1"/>
            </p:cNvSpPr>
            <p:nvPr/>
          </p:nvSpPr>
          <p:spPr bwMode="auto">
            <a:xfrm>
              <a:off x="1791" y="2976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0" name="Text Box 37"/>
            <p:cNvSpPr txBox="1">
              <a:spLocks noChangeArrowheads="1"/>
            </p:cNvSpPr>
            <p:nvPr/>
          </p:nvSpPr>
          <p:spPr bwMode="auto">
            <a:xfrm>
              <a:off x="1111" y="2662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A</a:t>
              </a:r>
              <a:endParaRPr kumimoji="0" lang="en-AU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1" name="Text Box 38"/>
            <p:cNvSpPr txBox="1">
              <a:spLocks noChangeArrowheads="1"/>
            </p:cNvSpPr>
            <p:nvPr/>
          </p:nvSpPr>
          <p:spPr bwMode="auto">
            <a:xfrm>
              <a:off x="1111" y="306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B</a:t>
              </a:r>
              <a:endParaRPr kumimoji="0" lang="en-AU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2" name="Text Box 39"/>
            <p:cNvSpPr txBox="1">
              <a:spLocks noChangeArrowheads="1"/>
            </p:cNvSpPr>
            <p:nvPr/>
          </p:nvSpPr>
          <p:spPr bwMode="auto">
            <a:xfrm>
              <a:off x="1910" y="284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Y</a:t>
              </a:r>
              <a:endParaRPr kumimoji="0" lang="en-AU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3" name="Line 40"/>
            <p:cNvSpPr>
              <a:spLocks noChangeShapeType="1"/>
            </p:cNvSpPr>
            <p:nvPr/>
          </p:nvSpPr>
          <p:spPr bwMode="auto">
            <a:xfrm>
              <a:off x="1474" y="2659"/>
              <a:ext cx="0" cy="2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4" name="Line 41"/>
            <p:cNvSpPr>
              <a:spLocks noChangeShapeType="1"/>
            </p:cNvSpPr>
            <p:nvPr/>
          </p:nvSpPr>
          <p:spPr bwMode="auto">
            <a:xfrm>
              <a:off x="1474" y="3067"/>
              <a:ext cx="0" cy="2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5" name="Line 42"/>
            <p:cNvSpPr>
              <a:spLocks noChangeShapeType="1"/>
            </p:cNvSpPr>
            <p:nvPr/>
          </p:nvSpPr>
          <p:spPr bwMode="auto">
            <a:xfrm>
              <a:off x="1474" y="2886"/>
              <a:ext cx="91" cy="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6" name="Line 43"/>
            <p:cNvSpPr>
              <a:spLocks noChangeShapeType="1"/>
            </p:cNvSpPr>
            <p:nvPr/>
          </p:nvSpPr>
          <p:spPr bwMode="auto">
            <a:xfrm flipH="1">
              <a:off x="1474" y="2976"/>
              <a:ext cx="91" cy="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7" name="Line 44"/>
            <p:cNvSpPr>
              <a:spLocks noChangeShapeType="1"/>
            </p:cNvSpPr>
            <p:nvPr/>
          </p:nvSpPr>
          <p:spPr bwMode="auto">
            <a:xfrm>
              <a:off x="1474" y="2659"/>
              <a:ext cx="317" cy="1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8" name="Line 45"/>
            <p:cNvSpPr>
              <a:spLocks noChangeShapeType="1"/>
            </p:cNvSpPr>
            <p:nvPr/>
          </p:nvSpPr>
          <p:spPr bwMode="auto">
            <a:xfrm flipV="1">
              <a:off x="1474" y="3113"/>
              <a:ext cx="317" cy="1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9" name="Line 46"/>
            <p:cNvSpPr>
              <a:spLocks noChangeShapeType="1"/>
            </p:cNvSpPr>
            <p:nvPr/>
          </p:nvSpPr>
          <p:spPr bwMode="auto">
            <a:xfrm>
              <a:off x="1791" y="2840"/>
              <a:ext cx="0" cy="2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0" name="Text Box 47"/>
            <p:cNvSpPr txBox="1">
              <a:spLocks noChangeArrowheads="1"/>
            </p:cNvSpPr>
            <p:nvPr/>
          </p:nvSpPr>
          <p:spPr bwMode="auto">
            <a:xfrm>
              <a:off x="1620" y="2889"/>
              <a:ext cx="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+</a:t>
              </a:r>
              <a:endParaRPr kumimoji="0" lang="en-AU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181" name="Group 48"/>
          <p:cNvGrpSpPr>
            <a:grpSpLocks/>
          </p:cNvGrpSpPr>
          <p:nvPr/>
        </p:nvGrpSpPr>
        <p:grpSpPr bwMode="auto">
          <a:xfrm>
            <a:off x="6657023" y="4351655"/>
            <a:ext cx="1676400" cy="1595438"/>
            <a:chOff x="2699" y="2750"/>
            <a:chExt cx="1056" cy="1005"/>
          </a:xfrm>
        </p:grpSpPr>
        <p:sp>
          <p:nvSpPr>
            <p:cNvPr id="182" name="Line 49"/>
            <p:cNvSpPr>
              <a:spLocks noChangeShapeType="1"/>
            </p:cNvSpPr>
            <p:nvPr/>
          </p:nvSpPr>
          <p:spPr bwMode="auto">
            <a:xfrm>
              <a:off x="2926" y="2886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3" name="Line 50"/>
            <p:cNvSpPr>
              <a:spLocks noChangeShapeType="1"/>
            </p:cNvSpPr>
            <p:nvPr/>
          </p:nvSpPr>
          <p:spPr bwMode="auto">
            <a:xfrm>
              <a:off x="2926" y="3339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4" name="Line 51"/>
            <p:cNvSpPr>
              <a:spLocks noChangeShapeType="1"/>
            </p:cNvSpPr>
            <p:nvPr/>
          </p:nvSpPr>
          <p:spPr bwMode="auto">
            <a:xfrm>
              <a:off x="3424" y="3113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5" name="Text Box 52"/>
            <p:cNvSpPr txBox="1">
              <a:spLocks noChangeArrowheads="1"/>
            </p:cNvSpPr>
            <p:nvPr/>
          </p:nvSpPr>
          <p:spPr bwMode="auto">
            <a:xfrm>
              <a:off x="2699" y="275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A</a:t>
              </a:r>
              <a:endParaRPr kumimoji="0" lang="en-AU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6" name="Text Box 53"/>
            <p:cNvSpPr txBox="1">
              <a:spLocks noChangeArrowheads="1"/>
            </p:cNvSpPr>
            <p:nvPr/>
          </p:nvSpPr>
          <p:spPr bwMode="auto">
            <a:xfrm>
              <a:off x="2699" y="3247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B</a:t>
              </a:r>
              <a:endParaRPr kumimoji="0" lang="en-AU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7" name="Text Box 54"/>
            <p:cNvSpPr txBox="1">
              <a:spLocks noChangeArrowheads="1"/>
            </p:cNvSpPr>
            <p:nvPr/>
          </p:nvSpPr>
          <p:spPr bwMode="auto">
            <a:xfrm>
              <a:off x="3543" y="2979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Y</a:t>
              </a:r>
              <a:endParaRPr kumimoji="0" lang="en-AU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8" name="Line 55"/>
            <p:cNvSpPr>
              <a:spLocks noChangeShapeType="1"/>
            </p:cNvSpPr>
            <p:nvPr/>
          </p:nvSpPr>
          <p:spPr bwMode="auto">
            <a:xfrm>
              <a:off x="3061" y="2750"/>
              <a:ext cx="1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9" name="Line 56"/>
            <p:cNvSpPr>
              <a:spLocks noChangeShapeType="1"/>
            </p:cNvSpPr>
            <p:nvPr/>
          </p:nvSpPr>
          <p:spPr bwMode="auto">
            <a:xfrm flipH="1">
              <a:off x="3061" y="3203"/>
              <a:ext cx="1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90" name="Line 57"/>
            <p:cNvSpPr>
              <a:spLocks noChangeShapeType="1"/>
            </p:cNvSpPr>
            <p:nvPr/>
          </p:nvSpPr>
          <p:spPr bwMode="auto">
            <a:xfrm>
              <a:off x="3062" y="3022"/>
              <a:ext cx="91" cy="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91" name="Line 58"/>
            <p:cNvSpPr>
              <a:spLocks noChangeShapeType="1"/>
            </p:cNvSpPr>
            <p:nvPr/>
          </p:nvSpPr>
          <p:spPr bwMode="auto">
            <a:xfrm flipH="1">
              <a:off x="3062" y="3112"/>
              <a:ext cx="91" cy="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92" name="Line 59"/>
            <p:cNvSpPr>
              <a:spLocks noChangeShapeType="1"/>
            </p:cNvSpPr>
            <p:nvPr/>
          </p:nvSpPr>
          <p:spPr bwMode="auto">
            <a:xfrm>
              <a:off x="3061" y="2750"/>
              <a:ext cx="363" cy="1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93" name="Line 60"/>
            <p:cNvSpPr>
              <a:spLocks noChangeShapeType="1"/>
            </p:cNvSpPr>
            <p:nvPr/>
          </p:nvSpPr>
          <p:spPr bwMode="auto">
            <a:xfrm flipV="1">
              <a:off x="3061" y="3294"/>
              <a:ext cx="363" cy="1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94" name="Line 61"/>
            <p:cNvSpPr>
              <a:spLocks noChangeShapeType="1"/>
            </p:cNvSpPr>
            <p:nvPr/>
          </p:nvSpPr>
          <p:spPr bwMode="auto">
            <a:xfrm>
              <a:off x="3424" y="2931"/>
              <a:ext cx="0" cy="3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95" name="Text Box 62"/>
            <p:cNvSpPr txBox="1">
              <a:spLocks noChangeArrowheads="1"/>
            </p:cNvSpPr>
            <p:nvPr/>
          </p:nvSpPr>
          <p:spPr bwMode="auto">
            <a:xfrm>
              <a:off x="3152" y="3025"/>
              <a:ext cx="2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ALU</a:t>
              </a:r>
              <a:endParaRPr kumimoji="0" lang="en-AU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96" name="Line 63"/>
            <p:cNvSpPr>
              <a:spLocks noChangeShapeType="1"/>
            </p:cNvSpPr>
            <p:nvPr/>
          </p:nvSpPr>
          <p:spPr bwMode="auto">
            <a:xfrm>
              <a:off x="3243" y="3385"/>
              <a:ext cx="0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97" name="Text Box 64"/>
            <p:cNvSpPr txBox="1">
              <a:spLocks noChangeArrowheads="1"/>
            </p:cNvSpPr>
            <p:nvPr/>
          </p:nvSpPr>
          <p:spPr bwMode="auto">
            <a:xfrm>
              <a:off x="3152" y="3524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F</a:t>
              </a:r>
              <a:endParaRPr kumimoji="0" lang="en-AU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198" name="Rectangle 65"/>
          <p:cNvSpPr>
            <a:spLocks noChangeArrowheads="1"/>
          </p:cNvSpPr>
          <p:nvPr/>
        </p:nvSpPr>
        <p:spPr bwMode="auto">
          <a:xfrm>
            <a:off x="5288598" y="1189355"/>
            <a:ext cx="31019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CEAA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Adder</a:t>
            </a:r>
          </a:p>
          <a:p>
            <a:pPr marL="742950" marR="0" lvl="1" indent="-28575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AFBF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Y = A + B</a:t>
            </a:r>
          </a:p>
        </p:txBody>
      </p:sp>
      <p:sp>
        <p:nvSpPr>
          <p:cNvPr id="199" name="Rectangle 66"/>
          <p:cNvSpPr>
            <a:spLocks noChangeArrowheads="1"/>
          </p:cNvSpPr>
          <p:nvPr/>
        </p:nvSpPr>
        <p:spPr bwMode="auto">
          <a:xfrm>
            <a:off x="5288598" y="3061018"/>
            <a:ext cx="431958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CEAA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Arithmetic/Logic Unit</a:t>
            </a:r>
          </a:p>
          <a:p>
            <a:pPr marL="742950" marR="0" lvl="1" indent="-28575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AFBF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Y = F(A, B)</a:t>
            </a:r>
          </a:p>
        </p:txBody>
      </p:sp>
    </p:spTree>
    <p:extLst>
      <p:ext uri="{BB962C8B-B14F-4D97-AF65-F5344CB8AC3E}">
        <p14:creationId xmlns:p14="http://schemas.microsoft.com/office/powerpoint/2010/main" val="221528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98" grpId="0"/>
      <p:bldP spid="19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AA2E9B4F-C2D5-4356-B473-B19380E7F84D}"/>
              </a:ext>
            </a:extLst>
          </p:cNvPr>
          <p:cNvGrpSpPr/>
          <p:nvPr/>
        </p:nvGrpSpPr>
        <p:grpSpPr>
          <a:xfrm>
            <a:off x="2285710" y="2562869"/>
            <a:ext cx="418030" cy="1225594"/>
            <a:chOff x="4574136" y="2303928"/>
            <a:chExt cx="418030" cy="1225594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F03E312-D7C2-4F05-BF9F-830528FB25E3}"/>
                </a:ext>
              </a:extLst>
            </p:cNvPr>
            <p:cNvGrpSpPr/>
            <p:nvPr/>
          </p:nvGrpSpPr>
          <p:grpSpPr>
            <a:xfrm>
              <a:off x="4574136" y="2303928"/>
              <a:ext cx="361950" cy="1225594"/>
              <a:chOff x="6915150" y="2403431"/>
              <a:chExt cx="361950" cy="1225594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A160CD8-DE9A-45FA-8572-32F6D7796FD8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4917B03-DFEE-40FB-97BA-60C8C7D8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C37F588-2B2E-4E6E-8A5D-A737B19FDB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C3F425F-9DF8-49C6-B707-54875F730C57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91C56A9-2E83-4A93-9701-2616DF5BAB1D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D2ED749-F5D4-45E5-82F7-5E05F81873D5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0C67ABA-8D9B-41E1-841C-BF48B33FCFBB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C395F34-7E43-430F-B2D7-AEAF38552686}"/>
                </a:ext>
              </a:extLst>
            </p:cNvPr>
            <p:cNvSpPr txBox="1"/>
            <p:nvPr/>
          </p:nvSpPr>
          <p:spPr>
            <a:xfrm rot="16200000">
              <a:off x="4450311" y="2661940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ADD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A817B22-091D-42F2-BDE3-6AE4CECA491C}"/>
              </a:ext>
            </a:extLst>
          </p:cNvPr>
          <p:cNvGrpSpPr/>
          <p:nvPr/>
        </p:nvGrpSpPr>
        <p:grpSpPr>
          <a:xfrm>
            <a:off x="4555086" y="2303928"/>
            <a:ext cx="418030" cy="1225594"/>
            <a:chOff x="4574136" y="2303928"/>
            <a:chExt cx="418030" cy="122559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3A4ADBA-F480-45B7-AAAE-E3CB1610B14C}"/>
                </a:ext>
              </a:extLst>
            </p:cNvPr>
            <p:cNvGrpSpPr/>
            <p:nvPr/>
          </p:nvGrpSpPr>
          <p:grpSpPr>
            <a:xfrm>
              <a:off x="4574136" y="2303928"/>
              <a:ext cx="361950" cy="1225594"/>
              <a:chOff x="6915150" y="2403431"/>
              <a:chExt cx="361950" cy="1225594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9DD0C7A-3829-4DCA-93E8-879E8C47BCA2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79E1708-BCC9-4C0B-AA8E-34E1AE29C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B4FD90E-7D9E-4CD1-AB39-AF54201E2F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13D9997-C9B0-4667-88C2-EA080523A7DB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A757CAB-676C-4623-ACA9-64EA6F50F5E0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A4577BF-D7C4-45E4-AE32-0C953A2AC209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2FEE222-9E21-4CD5-A048-4081A4C2F873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644228C-60EE-4891-8A5E-9281257FB052}"/>
                </a:ext>
              </a:extLst>
            </p:cNvPr>
            <p:cNvSpPr txBox="1"/>
            <p:nvPr/>
          </p:nvSpPr>
          <p:spPr>
            <a:xfrm rot="16200000">
              <a:off x="4450311" y="2661940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ADD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CEB1611-484B-49FB-AD3F-C18C37C39AF8}"/>
              </a:ext>
            </a:extLst>
          </p:cNvPr>
          <p:cNvGrpSpPr/>
          <p:nvPr/>
        </p:nvGrpSpPr>
        <p:grpSpPr>
          <a:xfrm>
            <a:off x="6496050" y="4317956"/>
            <a:ext cx="418030" cy="1225594"/>
            <a:chOff x="6915150" y="2403431"/>
            <a:chExt cx="418030" cy="122559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C6ADA3C-19C9-424B-925A-E96619DFE489}"/>
                </a:ext>
              </a:extLst>
            </p:cNvPr>
            <p:cNvGrpSpPr/>
            <p:nvPr/>
          </p:nvGrpSpPr>
          <p:grpSpPr>
            <a:xfrm>
              <a:off x="6915150" y="2403431"/>
              <a:ext cx="361950" cy="1225594"/>
              <a:chOff x="6915150" y="2403431"/>
              <a:chExt cx="361950" cy="1225594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6A6F623-7784-41C5-B72C-BDAED1F09676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67A9B08-9FB1-4404-83C2-A3AF2F9E7B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0B09354-CF85-4E0F-990D-3245C7203D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653A57E-3EA0-422D-A7E2-60A49A3D287A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5D56DFA-933D-4D46-9A1B-24D2F5656E61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DD5E84F-804C-4A14-9F4F-5CEAA52B0996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BCCBE21-F7B0-46A4-9FE1-C3AEE0260F7C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160D18C-B722-43B2-ABAE-B5C045A39122}"/>
                </a:ext>
              </a:extLst>
            </p:cNvPr>
            <p:cNvSpPr txBox="1"/>
            <p:nvPr/>
          </p:nvSpPr>
          <p:spPr>
            <a:xfrm rot="16200000">
              <a:off x="6791325" y="2761443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ALU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CPU Overview - Choices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4AB1DF-A295-4A30-8E21-CDEA432DF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523" y="4464050"/>
            <a:ext cx="1310757" cy="508000"/>
          </a:xfrm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600" dirty="0"/>
              <a:t>Instruction Memory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AA7E5-21EB-460C-BB8C-1706699DE4FC}"/>
              </a:ext>
            </a:extLst>
          </p:cNvPr>
          <p:cNvSpPr txBox="1"/>
          <p:nvPr/>
        </p:nvSpPr>
        <p:spPr>
          <a:xfrm rot="16200000">
            <a:off x="851694" y="4939506"/>
            <a:ext cx="1325562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43232-7E0F-4BCE-AB61-1B59590F1735}"/>
              </a:ext>
            </a:extLst>
          </p:cNvPr>
          <p:cNvSpPr/>
          <p:nvPr/>
        </p:nvSpPr>
        <p:spPr>
          <a:xfrm>
            <a:off x="2285710" y="4469666"/>
            <a:ext cx="1310757" cy="114052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8A8D48AD-9DAC-491A-BE07-47B2347FA0B8}"/>
              </a:ext>
            </a:extLst>
          </p:cNvPr>
          <p:cNvSpPr txBox="1">
            <a:spLocks/>
          </p:cNvSpPr>
          <p:nvPr/>
        </p:nvSpPr>
        <p:spPr>
          <a:xfrm>
            <a:off x="2295523" y="4973330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addr</a:t>
            </a:r>
            <a:endParaRPr lang="en-US" sz="1600" dirty="0"/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9364749D-271B-4CD5-8538-8553B97D0B10}"/>
              </a:ext>
            </a:extLst>
          </p:cNvPr>
          <p:cNvSpPr txBox="1">
            <a:spLocks/>
          </p:cNvSpPr>
          <p:nvPr/>
        </p:nvSpPr>
        <p:spPr>
          <a:xfrm>
            <a:off x="2895600" y="4977603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instr</a:t>
            </a:r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04FFFC-7DEA-4244-9B8F-40159A6D96E7}"/>
              </a:ext>
            </a:extLst>
          </p:cNvPr>
          <p:cNvCxnSpPr>
            <a:cxnSpLocks/>
            <a:stCxn id="13" idx="2"/>
            <a:endCxn id="17" idx="1"/>
          </p:cNvCxnSpPr>
          <p:nvPr/>
        </p:nvCxnSpPr>
        <p:spPr>
          <a:xfrm flipV="1">
            <a:off x="1699141" y="5120693"/>
            <a:ext cx="596382" cy="3479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59169F2C-E550-4D6A-9D70-9C6FFCDF95CD}"/>
              </a:ext>
            </a:extLst>
          </p:cNvPr>
          <p:cNvSpPr txBox="1">
            <a:spLocks/>
          </p:cNvSpPr>
          <p:nvPr/>
        </p:nvSpPr>
        <p:spPr>
          <a:xfrm>
            <a:off x="4934308" y="4464050"/>
            <a:ext cx="929397" cy="50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Register File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56B647-1935-4020-A82A-706838C81A6E}"/>
              </a:ext>
            </a:extLst>
          </p:cNvPr>
          <p:cNvSpPr/>
          <p:nvPr/>
        </p:nvSpPr>
        <p:spPr>
          <a:xfrm>
            <a:off x="4552950" y="4461390"/>
            <a:ext cx="1310757" cy="1325563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73CE06AA-E7BA-45B0-9B19-C66CCD13BF66}"/>
              </a:ext>
            </a:extLst>
          </p:cNvPr>
          <p:cNvSpPr txBox="1">
            <a:spLocks/>
          </p:cNvSpPr>
          <p:nvPr/>
        </p:nvSpPr>
        <p:spPr>
          <a:xfrm>
            <a:off x="4558778" y="4824687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rd</a:t>
            </a:r>
            <a:endParaRPr lang="en-US" sz="1600" dirty="0"/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C2E0DF2C-9F73-40A8-B95F-B7531D9352C8}"/>
              </a:ext>
            </a:extLst>
          </p:cNvPr>
          <p:cNvSpPr txBox="1">
            <a:spLocks/>
          </p:cNvSpPr>
          <p:nvPr/>
        </p:nvSpPr>
        <p:spPr>
          <a:xfrm>
            <a:off x="4558780" y="5158793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rs1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E4FBDC4A-1446-4633-A7E2-EFB957F3B197}"/>
              </a:ext>
            </a:extLst>
          </p:cNvPr>
          <p:cNvSpPr txBox="1">
            <a:spLocks/>
          </p:cNvSpPr>
          <p:nvPr/>
        </p:nvSpPr>
        <p:spPr>
          <a:xfrm>
            <a:off x="4564610" y="5492899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rs2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9569210E-F644-4710-A356-DE85C46D45A8}"/>
              </a:ext>
            </a:extLst>
          </p:cNvPr>
          <p:cNvSpPr txBox="1">
            <a:spLocks/>
          </p:cNvSpPr>
          <p:nvPr/>
        </p:nvSpPr>
        <p:spPr>
          <a:xfrm>
            <a:off x="4566456" y="4510271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din</a:t>
            </a:r>
          </a:p>
        </p:txBody>
      </p:sp>
      <p:sp>
        <p:nvSpPr>
          <p:cNvPr id="32" name="Content Placeholder 10">
            <a:extLst>
              <a:ext uri="{FF2B5EF4-FFF2-40B4-BE49-F238E27FC236}">
                <a16:creationId xmlns:a16="http://schemas.microsoft.com/office/drawing/2014/main" id="{7CE7DC8E-1155-46BB-8E15-AF6EFBF08BA3}"/>
              </a:ext>
            </a:extLst>
          </p:cNvPr>
          <p:cNvSpPr txBox="1">
            <a:spLocks/>
          </p:cNvSpPr>
          <p:nvPr/>
        </p:nvSpPr>
        <p:spPr>
          <a:xfrm>
            <a:off x="5155160" y="5168103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dout2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5E73F02-3F16-40AE-84B3-2D8A2F7B2BA7}"/>
              </a:ext>
            </a:extLst>
          </p:cNvPr>
          <p:cNvCxnSpPr>
            <a:cxnSpLocks/>
          </p:cNvCxnSpPr>
          <p:nvPr/>
        </p:nvCxnSpPr>
        <p:spPr>
          <a:xfrm>
            <a:off x="3596467" y="5119413"/>
            <a:ext cx="5334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FEF0B93-7A59-47F7-9A49-4DE4B1FFDD5F}"/>
              </a:ext>
            </a:extLst>
          </p:cNvPr>
          <p:cNvCxnSpPr/>
          <p:nvPr/>
        </p:nvCxnSpPr>
        <p:spPr>
          <a:xfrm flipV="1">
            <a:off x="1962150" y="3529522"/>
            <a:ext cx="0" cy="158989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2D92CB9-79B0-496B-A525-A1EF43EFF70A}"/>
              </a:ext>
            </a:extLst>
          </p:cNvPr>
          <p:cNvCxnSpPr>
            <a:cxnSpLocks/>
          </p:cNvCxnSpPr>
          <p:nvPr/>
        </p:nvCxnSpPr>
        <p:spPr>
          <a:xfrm>
            <a:off x="4129867" y="5610192"/>
            <a:ext cx="43474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684BBFE-1E82-4180-A28A-98A1FA06630C}"/>
              </a:ext>
            </a:extLst>
          </p:cNvPr>
          <p:cNvCxnSpPr>
            <a:cxnSpLocks/>
          </p:cNvCxnSpPr>
          <p:nvPr/>
        </p:nvCxnSpPr>
        <p:spPr>
          <a:xfrm>
            <a:off x="4118207" y="5268056"/>
            <a:ext cx="44640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B4DC42C-9EFD-441A-A59D-CCCB536024FE}"/>
              </a:ext>
            </a:extLst>
          </p:cNvPr>
          <p:cNvCxnSpPr>
            <a:cxnSpLocks/>
          </p:cNvCxnSpPr>
          <p:nvPr/>
        </p:nvCxnSpPr>
        <p:spPr>
          <a:xfrm>
            <a:off x="4129867" y="4972050"/>
            <a:ext cx="444269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DF84791-FC29-4150-8F3B-6681E8862234}"/>
              </a:ext>
            </a:extLst>
          </p:cNvPr>
          <p:cNvCxnSpPr>
            <a:cxnSpLocks/>
          </p:cNvCxnSpPr>
          <p:nvPr/>
        </p:nvCxnSpPr>
        <p:spPr>
          <a:xfrm>
            <a:off x="4343400" y="4619592"/>
            <a:ext cx="20955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395E79A-368A-42D7-988E-534270E80904}"/>
              </a:ext>
            </a:extLst>
          </p:cNvPr>
          <p:cNvCxnSpPr/>
          <p:nvPr/>
        </p:nvCxnSpPr>
        <p:spPr>
          <a:xfrm>
            <a:off x="1850967" y="2762894"/>
            <a:ext cx="43474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FE32B83-0187-4F1A-BC92-6AD695A408A8}"/>
              </a:ext>
            </a:extLst>
          </p:cNvPr>
          <p:cNvSpPr txBox="1"/>
          <p:nvPr/>
        </p:nvSpPr>
        <p:spPr>
          <a:xfrm>
            <a:off x="1579647" y="2572200"/>
            <a:ext cx="2476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C90B298-A98A-4638-B633-EE5CA9800968}"/>
              </a:ext>
            </a:extLst>
          </p:cNvPr>
          <p:cNvCxnSpPr>
            <a:cxnSpLocks/>
          </p:cNvCxnSpPr>
          <p:nvPr/>
        </p:nvCxnSpPr>
        <p:spPr>
          <a:xfrm>
            <a:off x="1962150" y="3519997"/>
            <a:ext cx="33337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EF54E68-181B-45EF-8B30-38B088C47EEB}"/>
              </a:ext>
            </a:extLst>
          </p:cNvPr>
          <p:cNvCxnSpPr/>
          <p:nvPr/>
        </p:nvCxnSpPr>
        <p:spPr>
          <a:xfrm flipH="1" flipV="1">
            <a:off x="4118207" y="3349004"/>
            <a:ext cx="11660" cy="22611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55D97F1-0D55-4427-B3B2-1A133F18C3D8}"/>
              </a:ext>
            </a:extLst>
          </p:cNvPr>
          <p:cNvCxnSpPr>
            <a:cxnSpLocks/>
          </p:cNvCxnSpPr>
          <p:nvPr/>
        </p:nvCxnSpPr>
        <p:spPr>
          <a:xfrm>
            <a:off x="4108681" y="3349004"/>
            <a:ext cx="444269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D47C528-9AC5-4E7F-82EC-5DA5C56D1D1D}"/>
              </a:ext>
            </a:extLst>
          </p:cNvPr>
          <p:cNvCxnSpPr>
            <a:cxnSpLocks/>
          </p:cNvCxnSpPr>
          <p:nvPr/>
        </p:nvCxnSpPr>
        <p:spPr>
          <a:xfrm>
            <a:off x="2637065" y="3162697"/>
            <a:ext cx="63953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1B6A7FE-BF92-462B-AB27-3E40A07DB107}"/>
              </a:ext>
            </a:extLst>
          </p:cNvPr>
          <p:cNvCxnSpPr>
            <a:cxnSpLocks/>
          </p:cNvCxnSpPr>
          <p:nvPr/>
        </p:nvCxnSpPr>
        <p:spPr>
          <a:xfrm>
            <a:off x="885540" y="5119413"/>
            <a:ext cx="444269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6B2DD51-183D-4A5D-BC0F-073455742BD4}"/>
              </a:ext>
            </a:extLst>
          </p:cNvPr>
          <p:cNvCxnSpPr/>
          <p:nvPr/>
        </p:nvCxnSpPr>
        <p:spPr>
          <a:xfrm flipV="1">
            <a:off x="3276600" y="1914525"/>
            <a:ext cx="0" cy="12481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C3D159D-D9B7-4E8C-BD5C-A54C71AE64F1}"/>
              </a:ext>
            </a:extLst>
          </p:cNvPr>
          <p:cNvCxnSpPr/>
          <p:nvPr/>
        </p:nvCxnSpPr>
        <p:spPr>
          <a:xfrm flipH="1">
            <a:off x="885540" y="1914525"/>
            <a:ext cx="239106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F9E6931-AD8F-467A-BD49-E6E74104A816}"/>
              </a:ext>
            </a:extLst>
          </p:cNvPr>
          <p:cNvCxnSpPr/>
          <p:nvPr/>
        </p:nvCxnSpPr>
        <p:spPr>
          <a:xfrm>
            <a:off x="885540" y="1914525"/>
            <a:ext cx="0" cy="32048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AB437B4-858B-478D-8179-DC22213D380D}"/>
              </a:ext>
            </a:extLst>
          </p:cNvPr>
          <p:cNvCxnSpPr>
            <a:cxnSpLocks/>
          </p:cNvCxnSpPr>
          <p:nvPr/>
        </p:nvCxnSpPr>
        <p:spPr>
          <a:xfrm>
            <a:off x="3541900" y="2503953"/>
            <a:ext cx="101105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9D803FA-E4AD-44F6-A73B-FB440D546468}"/>
              </a:ext>
            </a:extLst>
          </p:cNvPr>
          <p:cNvCxnSpPr>
            <a:cxnSpLocks/>
          </p:cNvCxnSpPr>
          <p:nvPr/>
        </p:nvCxnSpPr>
        <p:spPr>
          <a:xfrm>
            <a:off x="4906441" y="2903756"/>
            <a:ext cx="24871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3A9FB71-5918-4DC3-A4D6-8911C0383343}"/>
              </a:ext>
            </a:extLst>
          </p:cNvPr>
          <p:cNvCxnSpPr/>
          <p:nvPr/>
        </p:nvCxnSpPr>
        <p:spPr>
          <a:xfrm flipV="1">
            <a:off x="5155160" y="1914525"/>
            <a:ext cx="0" cy="10022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EF41110-8487-4763-A984-F866A11C188F}"/>
              </a:ext>
            </a:extLst>
          </p:cNvPr>
          <p:cNvCxnSpPr/>
          <p:nvPr/>
        </p:nvCxnSpPr>
        <p:spPr>
          <a:xfrm flipH="1">
            <a:off x="3276600" y="1914525"/>
            <a:ext cx="187856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ontent Placeholder 10">
            <a:extLst>
              <a:ext uri="{FF2B5EF4-FFF2-40B4-BE49-F238E27FC236}">
                <a16:creationId xmlns:a16="http://schemas.microsoft.com/office/drawing/2014/main" id="{EB75DB0D-5FB6-4AE6-BEFD-BB44FA95F4D5}"/>
              </a:ext>
            </a:extLst>
          </p:cNvPr>
          <p:cNvSpPr txBox="1">
            <a:spLocks/>
          </p:cNvSpPr>
          <p:nvPr/>
        </p:nvSpPr>
        <p:spPr>
          <a:xfrm>
            <a:off x="7422397" y="5059911"/>
            <a:ext cx="1468696" cy="50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Data Memory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957E7BE-271E-4AE3-8F41-1DF81E150BA6}"/>
              </a:ext>
            </a:extLst>
          </p:cNvPr>
          <p:cNvSpPr/>
          <p:nvPr/>
        </p:nvSpPr>
        <p:spPr>
          <a:xfrm>
            <a:off x="7488784" y="4646427"/>
            <a:ext cx="1310757" cy="114052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50B6A91-A76E-45B2-8CCC-99546343522C}"/>
              </a:ext>
            </a:extLst>
          </p:cNvPr>
          <p:cNvCxnSpPr>
            <a:stCxn id="32" idx="3"/>
          </p:cNvCxnSpPr>
          <p:nvPr/>
        </p:nvCxnSpPr>
        <p:spPr>
          <a:xfrm>
            <a:off x="5869537" y="5315466"/>
            <a:ext cx="602210" cy="100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F287F48-F1D4-48EF-97EE-2BAAF8BA5C29}"/>
              </a:ext>
            </a:extLst>
          </p:cNvPr>
          <p:cNvCxnSpPr>
            <a:cxnSpLocks/>
          </p:cNvCxnSpPr>
          <p:nvPr/>
        </p:nvCxnSpPr>
        <p:spPr>
          <a:xfrm>
            <a:off x="4132783" y="5609692"/>
            <a:ext cx="0" cy="46120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69F7CFF-0C84-4876-9AF4-553B114C3D9E}"/>
              </a:ext>
            </a:extLst>
          </p:cNvPr>
          <p:cNvCxnSpPr>
            <a:cxnSpLocks/>
          </p:cNvCxnSpPr>
          <p:nvPr/>
        </p:nvCxnSpPr>
        <p:spPr>
          <a:xfrm>
            <a:off x="4129867" y="6070901"/>
            <a:ext cx="2156633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FC15953-269D-4B13-8DF3-C66F5AEA9D30}"/>
              </a:ext>
            </a:extLst>
          </p:cNvPr>
          <p:cNvCxnSpPr/>
          <p:nvPr/>
        </p:nvCxnSpPr>
        <p:spPr>
          <a:xfrm flipV="1">
            <a:off x="6286500" y="5315466"/>
            <a:ext cx="0" cy="75543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ontent Placeholder 10">
            <a:extLst>
              <a:ext uri="{FF2B5EF4-FFF2-40B4-BE49-F238E27FC236}">
                <a16:creationId xmlns:a16="http://schemas.microsoft.com/office/drawing/2014/main" id="{788E914C-408A-4B14-ACAB-B7BBDBF3596E}"/>
              </a:ext>
            </a:extLst>
          </p:cNvPr>
          <p:cNvSpPr txBox="1">
            <a:spLocks/>
          </p:cNvSpPr>
          <p:nvPr/>
        </p:nvSpPr>
        <p:spPr>
          <a:xfrm>
            <a:off x="7498021" y="4718181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addr</a:t>
            </a:r>
            <a:endParaRPr lang="en-US" sz="1600" dirty="0"/>
          </a:p>
        </p:txBody>
      </p:sp>
      <p:sp>
        <p:nvSpPr>
          <p:cNvPr id="136" name="Content Placeholder 10">
            <a:extLst>
              <a:ext uri="{FF2B5EF4-FFF2-40B4-BE49-F238E27FC236}">
                <a16:creationId xmlns:a16="http://schemas.microsoft.com/office/drawing/2014/main" id="{1AFCD3E3-973F-4B97-AA8E-8948EEE3497C}"/>
              </a:ext>
            </a:extLst>
          </p:cNvPr>
          <p:cNvSpPr txBox="1">
            <a:spLocks/>
          </p:cNvSpPr>
          <p:nvPr/>
        </p:nvSpPr>
        <p:spPr>
          <a:xfrm>
            <a:off x="7498021" y="5471972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din</a:t>
            </a:r>
          </a:p>
        </p:txBody>
      </p:sp>
      <p:sp>
        <p:nvSpPr>
          <p:cNvPr id="137" name="Content Placeholder 10">
            <a:extLst>
              <a:ext uri="{FF2B5EF4-FFF2-40B4-BE49-F238E27FC236}">
                <a16:creationId xmlns:a16="http://schemas.microsoft.com/office/drawing/2014/main" id="{842710B8-E9C1-4D27-8984-DB3DD7F1620B}"/>
              </a:ext>
            </a:extLst>
          </p:cNvPr>
          <p:cNvSpPr txBox="1">
            <a:spLocks/>
          </p:cNvSpPr>
          <p:nvPr/>
        </p:nvSpPr>
        <p:spPr>
          <a:xfrm>
            <a:off x="8098384" y="4744930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dout</a:t>
            </a:r>
            <a:endParaRPr lang="en-US" sz="1600" dirty="0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4D76C80-8CAF-4DBC-BC62-CB3A816949C5}"/>
              </a:ext>
            </a:extLst>
          </p:cNvPr>
          <p:cNvCxnSpPr/>
          <p:nvPr/>
        </p:nvCxnSpPr>
        <p:spPr>
          <a:xfrm>
            <a:off x="6029325" y="5315466"/>
            <a:ext cx="0" cy="294226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E0583AA-5B79-4389-90EF-A3794E0E120A}"/>
              </a:ext>
            </a:extLst>
          </p:cNvPr>
          <p:cNvCxnSpPr>
            <a:cxnSpLocks/>
            <a:endCxn id="136" idx="1"/>
          </p:cNvCxnSpPr>
          <p:nvPr/>
        </p:nvCxnSpPr>
        <p:spPr>
          <a:xfrm>
            <a:off x="6029325" y="5609692"/>
            <a:ext cx="1468696" cy="9643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ontent Placeholder 10">
            <a:extLst>
              <a:ext uri="{FF2B5EF4-FFF2-40B4-BE49-F238E27FC236}">
                <a16:creationId xmlns:a16="http://schemas.microsoft.com/office/drawing/2014/main" id="{4A950B3F-5B61-4066-81FD-A0DD015DB9EC}"/>
              </a:ext>
            </a:extLst>
          </p:cNvPr>
          <p:cNvSpPr txBox="1">
            <a:spLocks/>
          </p:cNvSpPr>
          <p:nvPr/>
        </p:nvSpPr>
        <p:spPr>
          <a:xfrm>
            <a:off x="5164686" y="4892877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dout1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FB2FF6D-A104-4013-82A1-05AE44374C64}"/>
              </a:ext>
            </a:extLst>
          </p:cNvPr>
          <p:cNvCxnSpPr>
            <a:cxnSpLocks/>
          </p:cNvCxnSpPr>
          <p:nvPr/>
        </p:nvCxnSpPr>
        <p:spPr>
          <a:xfrm flipV="1">
            <a:off x="5863707" y="4984881"/>
            <a:ext cx="306935" cy="594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4CA0502-F254-473E-B592-63097E73481F}"/>
              </a:ext>
            </a:extLst>
          </p:cNvPr>
          <p:cNvCxnSpPr>
            <a:cxnSpLocks/>
          </p:cNvCxnSpPr>
          <p:nvPr/>
        </p:nvCxnSpPr>
        <p:spPr>
          <a:xfrm flipV="1">
            <a:off x="6170642" y="4517981"/>
            <a:ext cx="0" cy="4669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C097A78-EA2E-4546-947D-ECF6F3DD7E99}"/>
              </a:ext>
            </a:extLst>
          </p:cNvPr>
          <p:cNvCxnSpPr>
            <a:cxnSpLocks/>
          </p:cNvCxnSpPr>
          <p:nvPr/>
        </p:nvCxnSpPr>
        <p:spPr>
          <a:xfrm flipV="1">
            <a:off x="6170640" y="4517981"/>
            <a:ext cx="325410" cy="639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45C2FB9-5F3E-4EF3-AC7C-E11C8CD9A79D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6847405" y="4860634"/>
            <a:ext cx="650616" cy="491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48A6B361-D5E4-44F1-9B56-B05E8F3132D9}"/>
              </a:ext>
            </a:extLst>
          </p:cNvPr>
          <p:cNvCxnSpPr/>
          <p:nvPr/>
        </p:nvCxnSpPr>
        <p:spPr>
          <a:xfrm flipV="1">
            <a:off x="7172713" y="3981450"/>
            <a:ext cx="0" cy="87918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7E05B2B-B6DB-40EB-9406-5BB52368749B}"/>
              </a:ext>
            </a:extLst>
          </p:cNvPr>
          <p:cNvCxnSpPr>
            <a:stCxn id="137" idx="3"/>
          </p:cNvCxnSpPr>
          <p:nvPr/>
        </p:nvCxnSpPr>
        <p:spPr>
          <a:xfrm>
            <a:off x="8812761" y="4892293"/>
            <a:ext cx="45506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CE5BD504-26FF-42F8-BC0A-3BFE8598C9ED}"/>
              </a:ext>
            </a:extLst>
          </p:cNvPr>
          <p:cNvCxnSpPr/>
          <p:nvPr/>
        </p:nvCxnSpPr>
        <p:spPr>
          <a:xfrm flipV="1">
            <a:off x="9267825" y="3981450"/>
            <a:ext cx="0" cy="910843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C29DCB-A4A9-44AF-A146-9EB805D432F1}"/>
              </a:ext>
            </a:extLst>
          </p:cNvPr>
          <p:cNvCxnSpPr/>
          <p:nvPr/>
        </p:nvCxnSpPr>
        <p:spPr>
          <a:xfrm flipH="1">
            <a:off x="4330815" y="3981450"/>
            <a:ext cx="493701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5B0E1FC-0310-4A31-8E93-7A02410D07BA}"/>
              </a:ext>
            </a:extLst>
          </p:cNvPr>
          <p:cNvCxnSpPr/>
          <p:nvPr/>
        </p:nvCxnSpPr>
        <p:spPr>
          <a:xfrm>
            <a:off x="4330815" y="3981450"/>
            <a:ext cx="0" cy="63814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D198F87-D028-4C7C-9C82-82661EE58351}"/>
              </a:ext>
            </a:extLst>
          </p:cNvPr>
          <p:cNvSpPr txBox="1"/>
          <p:nvPr/>
        </p:nvSpPr>
        <p:spPr>
          <a:xfrm>
            <a:off x="6772275" y="1379282"/>
            <a:ext cx="4200524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 Instruction Types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Arithmetic</a:t>
            </a:r>
          </a:p>
          <a:p>
            <a:r>
              <a:rPr lang="en-US" dirty="0">
                <a:solidFill>
                  <a:schemeClr val="bg1"/>
                </a:solidFill>
              </a:rPr>
              <a:t>Load</a:t>
            </a:r>
          </a:p>
          <a:p>
            <a:r>
              <a:rPr lang="en-US" dirty="0">
                <a:solidFill>
                  <a:schemeClr val="bg1"/>
                </a:solidFill>
              </a:rPr>
              <a:t>Store</a:t>
            </a:r>
          </a:p>
          <a:p>
            <a:r>
              <a:rPr lang="en-US" dirty="0">
                <a:solidFill>
                  <a:schemeClr val="bg1"/>
                </a:solidFill>
              </a:rPr>
              <a:t>Branch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B5FABA0-D603-4BBF-AE7A-0F2F62EA0A85}"/>
              </a:ext>
            </a:extLst>
          </p:cNvPr>
          <p:cNvSpPr/>
          <p:nvPr/>
        </p:nvSpPr>
        <p:spPr>
          <a:xfrm>
            <a:off x="3009900" y="1466850"/>
            <a:ext cx="586564" cy="884183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F4CDC33-8722-43AE-8E1A-C34F79CBCA57}"/>
              </a:ext>
            </a:extLst>
          </p:cNvPr>
          <p:cNvSpPr/>
          <p:nvPr/>
        </p:nvSpPr>
        <p:spPr>
          <a:xfrm>
            <a:off x="6858000" y="3533938"/>
            <a:ext cx="586564" cy="884183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A9A4CA3-6025-4B28-8DF0-A9023D6BBC6C}"/>
              </a:ext>
            </a:extLst>
          </p:cNvPr>
          <p:cNvSpPr/>
          <p:nvPr/>
        </p:nvSpPr>
        <p:spPr>
          <a:xfrm>
            <a:off x="5980628" y="4902770"/>
            <a:ext cx="586564" cy="884183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056C164-B7CB-41F0-B316-152F2E8888A4}"/>
              </a:ext>
            </a:extLst>
          </p:cNvPr>
          <p:cNvCxnSpPr>
            <a:cxnSpLocks/>
          </p:cNvCxnSpPr>
          <p:nvPr/>
        </p:nvCxnSpPr>
        <p:spPr>
          <a:xfrm>
            <a:off x="1962150" y="4053218"/>
            <a:ext cx="15797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43A6D7E-69E5-4F01-8E4C-6052A9284A38}"/>
              </a:ext>
            </a:extLst>
          </p:cNvPr>
          <p:cNvCxnSpPr>
            <a:cxnSpLocks/>
          </p:cNvCxnSpPr>
          <p:nvPr/>
        </p:nvCxnSpPr>
        <p:spPr>
          <a:xfrm flipV="1">
            <a:off x="3541900" y="2503953"/>
            <a:ext cx="0" cy="154926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581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Oval 152">
            <a:extLst>
              <a:ext uri="{FF2B5EF4-FFF2-40B4-BE49-F238E27FC236}">
                <a16:creationId xmlns:a16="http://schemas.microsoft.com/office/drawing/2014/main" id="{4E92A8B7-21AB-499B-9DE8-03461A5522D6}"/>
              </a:ext>
            </a:extLst>
          </p:cNvPr>
          <p:cNvSpPr/>
          <p:nvPr/>
        </p:nvSpPr>
        <p:spPr>
          <a:xfrm>
            <a:off x="6694771" y="4864064"/>
            <a:ext cx="586564" cy="884183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F758D8A7-5EED-40A3-B18B-04795D7377D4}"/>
              </a:ext>
            </a:extLst>
          </p:cNvPr>
          <p:cNvSpPr/>
          <p:nvPr/>
        </p:nvSpPr>
        <p:spPr>
          <a:xfrm>
            <a:off x="2656698" y="2206511"/>
            <a:ext cx="586564" cy="884183"/>
          </a:xfrm>
          <a:prstGeom prst="ellipse">
            <a:avLst/>
          </a:prstGeom>
          <a:solidFill>
            <a:schemeClr val="tx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A2E9B4F-C2D5-4356-B473-B19380E7F84D}"/>
              </a:ext>
            </a:extLst>
          </p:cNvPr>
          <p:cNvGrpSpPr/>
          <p:nvPr/>
        </p:nvGrpSpPr>
        <p:grpSpPr>
          <a:xfrm>
            <a:off x="2285710" y="2943869"/>
            <a:ext cx="418030" cy="1225594"/>
            <a:chOff x="4574136" y="2303928"/>
            <a:chExt cx="418030" cy="1225594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F03E312-D7C2-4F05-BF9F-830528FB25E3}"/>
                </a:ext>
              </a:extLst>
            </p:cNvPr>
            <p:cNvGrpSpPr/>
            <p:nvPr/>
          </p:nvGrpSpPr>
          <p:grpSpPr>
            <a:xfrm>
              <a:off x="4574136" y="2303928"/>
              <a:ext cx="361950" cy="1225594"/>
              <a:chOff x="6915150" y="2403431"/>
              <a:chExt cx="361950" cy="1225594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A160CD8-DE9A-45FA-8572-32F6D7796FD8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4917B03-DFEE-40FB-97BA-60C8C7D8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C37F588-2B2E-4E6E-8A5D-A737B19FDB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C3F425F-9DF8-49C6-B707-54875F730C57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91C56A9-2E83-4A93-9701-2616DF5BAB1D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D2ED749-F5D4-45E5-82F7-5E05F81873D5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0C67ABA-8D9B-41E1-841C-BF48B33FCFBB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C395F34-7E43-430F-B2D7-AEAF38552686}"/>
                </a:ext>
              </a:extLst>
            </p:cNvPr>
            <p:cNvSpPr txBox="1"/>
            <p:nvPr/>
          </p:nvSpPr>
          <p:spPr>
            <a:xfrm rot="16200000">
              <a:off x="4450311" y="2661940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ADD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A817B22-091D-42F2-BDE3-6AE4CECA491C}"/>
              </a:ext>
            </a:extLst>
          </p:cNvPr>
          <p:cNvGrpSpPr/>
          <p:nvPr/>
        </p:nvGrpSpPr>
        <p:grpSpPr>
          <a:xfrm>
            <a:off x="4555086" y="2684928"/>
            <a:ext cx="418030" cy="1225594"/>
            <a:chOff x="4574136" y="2303928"/>
            <a:chExt cx="418030" cy="122559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3A4ADBA-F480-45B7-AAAE-E3CB1610B14C}"/>
                </a:ext>
              </a:extLst>
            </p:cNvPr>
            <p:cNvGrpSpPr/>
            <p:nvPr/>
          </p:nvGrpSpPr>
          <p:grpSpPr>
            <a:xfrm>
              <a:off x="4574136" y="2303928"/>
              <a:ext cx="361950" cy="1225594"/>
              <a:chOff x="6915150" y="2403431"/>
              <a:chExt cx="361950" cy="1225594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9DD0C7A-3829-4DCA-93E8-879E8C47BCA2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79E1708-BCC9-4C0B-AA8E-34E1AE29C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B4FD90E-7D9E-4CD1-AB39-AF54201E2F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13D9997-C9B0-4667-88C2-EA080523A7DB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A757CAB-676C-4623-ACA9-64EA6F50F5E0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A4577BF-D7C4-45E4-AE32-0C953A2AC209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2FEE222-9E21-4CD5-A048-4081A4C2F873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644228C-60EE-4891-8A5E-9281257FB052}"/>
                </a:ext>
              </a:extLst>
            </p:cNvPr>
            <p:cNvSpPr txBox="1"/>
            <p:nvPr/>
          </p:nvSpPr>
          <p:spPr>
            <a:xfrm rot="16200000">
              <a:off x="4450311" y="2661940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ADD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CEB1611-484B-49FB-AD3F-C18C37C39AF8}"/>
              </a:ext>
            </a:extLst>
          </p:cNvPr>
          <p:cNvGrpSpPr/>
          <p:nvPr/>
        </p:nvGrpSpPr>
        <p:grpSpPr>
          <a:xfrm>
            <a:off x="7486650" y="4317956"/>
            <a:ext cx="418030" cy="1225594"/>
            <a:chOff x="6915150" y="2403431"/>
            <a:chExt cx="418030" cy="122559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C6ADA3C-19C9-424B-925A-E96619DFE489}"/>
                </a:ext>
              </a:extLst>
            </p:cNvPr>
            <p:cNvGrpSpPr/>
            <p:nvPr/>
          </p:nvGrpSpPr>
          <p:grpSpPr>
            <a:xfrm>
              <a:off x="6915150" y="2403431"/>
              <a:ext cx="361950" cy="1225594"/>
              <a:chOff x="6915150" y="2403431"/>
              <a:chExt cx="361950" cy="1225594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6A6F623-7784-41C5-B72C-BDAED1F09676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67A9B08-9FB1-4404-83C2-A3AF2F9E7B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0B09354-CF85-4E0F-990D-3245C7203D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653A57E-3EA0-422D-A7E2-60A49A3D287A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5D56DFA-933D-4D46-9A1B-24D2F5656E61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DD5E84F-804C-4A14-9F4F-5CEAA52B0996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BCCBE21-F7B0-46A4-9FE1-C3AEE0260F7C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160D18C-B722-43B2-ABAE-B5C045A39122}"/>
                </a:ext>
              </a:extLst>
            </p:cNvPr>
            <p:cNvSpPr txBox="1"/>
            <p:nvPr/>
          </p:nvSpPr>
          <p:spPr>
            <a:xfrm rot="16200000">
              <a:off x="6791325" y="2761443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ALU</a:t>
              </a:r>
            </a:p>
          </p:txBody>
        </p:sp>
      </p:grpSp>
      <p:sp>
        <p:nvSpPr>
          <p:cNvPr id="151" name="Oval 150">
            <a:extLst>
              <a:ext uri="{FF2B5EF4-FFF2-40B4-BE49-F238E27FC236}">
                <a16:creationId xmlns:a16="http://schemas.microsoft.com/office/drawing/2014/main" id="{9E902747-750E-47B1-A846-F0C110035FE5}"/>
              </a:ext>
            </a:extLst>
          </p:cNvPr>
          <p:cNvSpPr/>
          <p:nvPr/>
        </p:nvSpPr>
        <p:spPr>
          <a:xfrm>
            <a:off x="5923100" y="3483247"/>
            <a:ext cx="586564" cy="884183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EF7A5C8-D0BF-4C1F-B784-950B1F5FCA86}"/>
              </a:ext>
            </a:extLst>
          </p:cNvPr>
          <p:cNvGrpSpPr/>
          <p:nvPr/>
        </p:nvGrpSpPr>
        <p:grpSpPr>
          <a:xfrm>
            <a:off x="6077634" y="3448050"/>
            <a:ext cx="276999" cy="880734"/>
            <a:chOff x="6590362" y="1585635"/>
            <a:chExt cx="276999" cy="773920"/>
          </a:xfrm>
        </p:grpSpPr>
        <p:sp>
          <p:nvSpPr>
            <p:cNvPr id="109" name="Flowchart: Terminator 108">
              <a:extLst>
                <a:ext uri="{FF2B5EF4-FFF2-40B4-BE49-F238E27FC236}">
                  <a16:creationId xmlns:a16="http://schemas.microsoft.com/office/drawing/2014/main" id="{26949CEA-0B13-4F3E-A15D-00F2D62441BA}"/>
                </a:ext>
              </a:extLst>
            </p:cNvPr>
            <p:cNvSpPr/>
            <p:nvPr/>
          </p:nvSpPr>
          <p:spPr>
            <a:xfrm>
              <a:off x="6610350" y="1650569"/>
              <a:ext cx="237027" cy="708986"/>
            </a:xfrm>
            <a:prstGeom prst="flowChartTerminator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DF0A643-DD5F-43A2-8333-96A73E2F590F}"/>
                </a:ext>
              </a:extLst>
            </p:cNvPr>
            <p:cNvSpPr txBox="1"/>
            <p:nvPr/>
          </p:nvSpPr>
          <p:spPr>
            <a:xfrm rot="16200000">
              <a:off x="6395488" y="1780509"/>
              <a:ext cx="66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  <a:ln>
            <a:noFill/>
          </a:ln>
        </p:spPr>
        <p:txBody>
          <a:bodyPr/>
          <a:lstStyle/>
          <a:p>
            <a:pPr algn="ctr"/>
            <a:r>
              <a:rPr lang="en-US" dirty="0"/>
              <a:t>CPU Overview - Multiplexors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4AB1DF-A295-4A30-8E21-CDEA432DF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523" y="4464050"/>
            <a:ext cx="1310757" cy="508000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600" dirty="0"/>
              <a:t>Instruction Memory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AA7E5-21EB-460C-BB8C-1706699DE4FC}"/>
              </a:ext>
            </a:extLst>
          </p:cNvPr>
          <p:cNvSpPr txBox="1"/>
          <p:nvPr/>
        </p:nvSpPr>
        <p:spPr>
          <a:xfrm rot="16200000">
            <a:off x="851694" y="4939506"/>
            <a:ext cx="1325562" cy="36933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43232-7E0F-4BCE-AB61-1B59590F1735}"/>
              </a:ext>
            </a:extLst>
          </p:cNvPr>
          <p:cNvSpPr/>
          <p:nvPr/>
        </p:nvSpPr>
        <p:spPr>
          <a:xfrm>
            <a:off x="2285710" y="4469666"/>
            <a:ext cx="1310757" cy="114052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8A8D48AD-9DAC-491A-BE07-47B2347FA0B8}"/>
              </a:ext>
            </a:extLst>
          </p:cNvPr>
          <p:cNvSpPr txBox="1">
            <a:spLocks/>
          </p:cNvSpPr>
          <p:nvPr/>
        </p:nvSpPr>
        <p:spPr>
          <a:xfrm>
            <a:off x="2295523" y="4973330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addr</a:t>
            </a:r>
            <a:endParaRPr lang="en-US" sz="1600" dirty="0"/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9364749D-271B-4CD5-8538-8553B97D0B10}"/>
              </a:ext>
            </a:extLst>
          </p:cNvPr>
          <p:cNvSpPr txBox="1">
            <a:spLocks/>
          </p:cNvSpPr>
          <p:nvPr/>
        </p:nvSpPr>
        <p:spPr>
          <a:xfrm>
            <a:off x="2895600" y="4977603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instr</a:t>
            </a:r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04FFFC-7DEA-4244-9B8F-40159A6D96E7}"/>
              </a:ext>
            </a:extLst>
          </p:cNvPr>
          <p:cNvCxnSpPr>
            <a:cxnSpLocks/>
            <a:stCxn id="13" idx="2"/>
            <a:endCxn id="17" idx="1"/>
          </p:cNvCxnSpPr>
          <p:nvPr/>
        </p:nvCxnSpPr>
        <p:spPr>
          <a:xfrm flipV="1">
            <a:off x="1699141" y="5120693"/>
            <a:ext cx="596382" cy="3479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59169F2C-E550-4D6A-9D70-9C6FFCDF95CD}"/>
              </a:ext>
            </a:extLst>
          </p:cNvPr>
          <p:cNvSpPr txBox="1">
            <a:spLocks/>
          </p:cNvSpPr>
          <p:nvPr/>
        </p:nvSpPr>
        <p:spPr>
          <a:xfrm>
            <a:off x="4934308" y="4464050"/>
            <a:ext cx="929397" cy="50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Register File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56B647-1935-4020-A82A-706838C81A6E}"/>
              </a:ext>
            </a:extLst>
          </p:cNvPr>
          <p:cNvSpPr/>
          <p:nvPr/>
        </p:nvSpPr>
        <p:spPr>
          <a:xfrm>
            <a:off x="4552950" y="4461390"/>
            <a:ext cx="1310757" cy="1325563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73CE06AA-E7BA-45B0-9B19-C66CCD13BF66}"/>
              </a:ext>
            </a:extLst>
          </p:cNvPr>
          <p:cNvSpPr txBox="1">
            <a:spLocks/>
          </p:cNvSpPr>
          <p:nvPr/>
        </p:nvSpPr>
        <p:spPr>
          <a:xfrm>
            <a:off x="4558778" y="4824687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rd</a:t>
            </a:r>
            <a:endParaRPr lang="en-US" sz="1600" dirty="0"/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C2E0DF2C-9F73-40A8-B95F-B7531D9352C8}"/>
              </a:ext>
            </a:extLst>
          </p:cNvPr>
          <p:cNvSpPr txBox="1">
            <a:spLocks/>
          </p:cNvSpPr>
          <p:nvPr/>
        </p:nvSpPr>
        <p:spPr>
          <a:xfrm>
            <a:off x="4558780" y="5158793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rs1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E4FBDC4A-1446-4633-A7E2-EFB957F3B197}"/>
              </a:ext>
            </a:extLst>
          </p:cNvPr>
          <p:cNvSpPr txBox="1">
            <a:spLocks/>
          </p:cNvSpPr>
          <p:nvPr/>
        </p:nvSpPr>
        <p:spPr>
          <a:xfrm>
            <a:off x="4564610" y="5492899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rs2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9569210E-F644-4710-A356-DE85C46D45A8}"/>
              </a:ext>
            </a:extLst>
          </p:cNvPr>
          <p:cNvSpPr txBox="1">
            <a:spLocks/>
          </p:cNvSpPr>
          <p:nvPr/>
        </p:nvSpPr>
        <p:spPr>
          <a:xfrm>
            <a:off x="4566456" y="4510271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din</a:t>
            </a:r>
          </a:p>
        </p:txBody>
      </p:sp>
      <p:sp>
        <p:nvSpPr>
          <p:cNvPr id="32" name="Content Placeholder 10">
            <a:extLst>
              <a:ext uri="{FF2B5EF4-FFF2-40B4-BE49-F238E27FC236}">
                <a16:creationId xmlns:a16="http://schemas.microsoft.com/office/drawing/2014/main" id="{7CE7DC8E-1155-46BB-8E15-AF6EFBF08BA3}"/>
              </a:ext>
            </a:extLst>
          </p:cNvPr>
          <p:cNvSpPr txBox="1">
            <a:spLocks/>
          </p:cNvSpPr>
          <p:nvPr/>
        </p:nvSpPr>
        <p:spPr>
          <a:xfrm>
            <a:off x="5155160" y="5168103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dout2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5E73F02-3F16-40AE-84B3-2D8A2F7B2BA7}"/>
              </a:ext>
            </a:extLst>
          </p:cNvPr>
          <p:cNvCxnSpPr>
            <a:cxnSpLocks/>
          </p:cNvCxnSpPr>
          <p:nvPr/>
        </p:nvCxnSpPr>
        <p:spPr>
          <a:xfrm>
            <a:off x="3596467" y="5119413"/>
            <a:ext cx="5334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FEF0B93-7A59-47F7-9A49-4DE4B1FFDD5F}"/>
              </a:ext>
            </a:extLst>
          </p:cNvPr>
          <p:cNvCxnSpPr>
            <a:cxnSpLocks/>
          </p:cNvCxnSpPr>
          <p:nvPr/>
        </p:nvCxnSpPr>
        <p:spPr>
          <a:xfrm flipV="1">
            <a:off x="1962150" y="3900997"/>
            <a:ext cx="0" cy="121841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2D92CB9-79B0-496B-A525-A1EF43EFF70A}"/>
              </a:ext>
            </a:extLst>
          </p:cNvPr>
          <p:cNvCxnSpPr>
            <a:cxnSpLocks/>
          </p:cNvCxnSpPr>
          <p:nvPr/>
        </p:nvCxnSpPr>
        <p:spPr>
          <a:xfrm>
            <a:off x="4129867" y="5610192"/>
            <a:ext cx="43474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684BBFE-1E82-4180-A28A-98A1FA06630C}"/>
              </a:ext>
            </a:extLst>
          </p:cNvPr>
          <p:cNvCxnSpPr>
            <a:cxnSpLocks/>
          </p:cNvCxnSpPr>
          <p:nvPr/>
        </p:nvCxnSpPr>
        <p:spPr>
          <a:xfrm>
            <a:off x="4129867" y="5268056"/>
            <a:ext cx="43474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B4DC42C-9EFD-441A-A59D-CCCB536024FE}"/>
              </a:ext>
            </a:extLst>
          </p:cNvPr>
          <p:cNvCxnSpPr>
            <a:cxnSpLocks/>
          </p:cNvCxnSpPr>
          <p:nvPr/>
        </p:nvCxnSpPr>
        <p:spPr>
          <a:xfrm>
            <a:off x="4129867" y="4972050"/>
            <a:ext cx="444269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DF84791-FC29-4150-8F3B-6681E8862234}"/>
              </a:ext>
            </a:extLst>
          </p:cNvPr>
          <p:cNvCxnSpPr>
            <a:cxnSpLocks/>
          </p:cNvCxnSpPr>
          <p:nvPr/>
        </p:nvCxnSpPr>
        <p:spPr>
          <a:xfrm>
            <a:off x="4343400" y="4619592"/>
            <a:ext cx="20955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395E79A-368A-42D7-988E-534270E80904}"/>
              </a:ext>
            </a:extLst>
          </p:cNvPr>
          <p:cNvCxnSpPr/>
          <p:nvPr/>
        </p:nvCxnSpPr>
        <p:spPr>
          <a:xfrm>
            <a:off x="1850967" y="3143894"/>
            <a:ext cx="43474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FE32B83-0187-4F1A-BC92-6AD695A408A8}"/>
              </a:ext>
            </a:extLst>
          </p:cNvPr>
          <p:cNvSpPr txBox="1"/>
          <p:nvPr/>
        </p:nvSpPr>
        <p:spPr>
          <a:xfrm>
            <a:off x="1579647" y="2953200"/>
            <a:ext cx="2476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C90B298-A98A-4638-B633-EE5CA9800968}"/>
              </a:ext>
            </a:extLst>
          </p:cNvPr>
          <p:cNvCxnSpPr>
            <a:cxnSpLocks/>
          </p:cNvCxnSpPr>
          <p:nvPr/>
        </p:nvCxnSpPr>
        <p:spPr>
          <a:xfrm>
            <a:off x="1962150" y="3900997"/>
            <a:ext cx="33337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EF54E68-181B-45EF-8B30-38B088C47EEB}"/>
              </a:ext>
            </a:extLst>
          </p:cNvPr>
          <p:cNvCxnSpPr>
            <a:cxnSpLocks/>
          </p:cNvCxnSpPr>
          <p:nvPr/>
        </p:nvCxnSpPr>
        <p:spPr>
          <a:xfrm flipV="1">
            <a:off x="4129867" y="3730004"/>
            <a:ext cx="0" cy="18801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55D97F1-0D55-4427-B3B2-1A133F18C3D8}"/>
              </a:ext>
            </a:extLst>
          </p:cNvPr>
          <p:cNvCxnSpPr>
            <a:cxnSpLocks/>
          </p:cNvCxnSpPr>
          <p:nvPr/>
        </p:nvCxnSpPr>
        <p:spPr>
          <a:xfrm>
            <a:off x="4137057" y="3722657"/>
            <a:ext cx="415893" cy="734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D47C528-9AC5-4E7F-82EC-5DA5C56D1D1D}"/>
              </a:ext>
            </a:extLst>
          </p:cNvPr>
          <p:cNvCxnSpPr>
            <a:cxnSpLocks/>
          </p:cNvCxnSpPr>
          <p:nvPr/>
        </p:nvCxnSpPr>
        <p:spPr>
          <a:xfrm>
            <a:off x="2637065" y="3543697"/>
            <a:ext cx="63953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1B6A7FE-BF92-462B-AB27-3E40A07DB107}"/>
              </a:ext>
            </a:extLst>
          </p:cNvPr>
          <p:cNvCxnSpPr>
            <a:cxnSpLocks/>
          </p:cNvCxnSpPr>
          <p:nvPr/>
        </p:nvCxnSpPr>
        <p:spPr>
          <a:xfrm>
            <a:off x="885540" y="5119413"/>
            <a:ext cx="444269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6B2DD51-183D-4A5D-BC0F-073455742BD4}"/>
              </a:ext>
            </a:extLst>
          </p:cNvPr>
          <p:cNvCxnSpPr>
            <a:cxnSpLocks/>
          </p:cNvCxnSpPr>
          <p:nvPr/>
        </p:nvCxnSpPr>
        <p:spPr>
          <a:xfrm flipV="1">
            <a:off x="3276600" y="2884953"/>
            <a:ext cx="0" cy="658746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C3D159D-D9B7-4E8C-BD5C-A54C71AE64F1}"/>
              </a:ext>
            </a:extLst>
          </p:cNvPr>
          <p:cNvCxnSpPr>
            <a:cxnSpLocks/>
          </p:cNvCxnSpPr>
          <p:nvPr/>
        </p:nvCxnSpPr>
        <p:spPr>
          <a:xfrm flipH="1">
            <a:off x="885540" y="2654199"/>
            <a:ext cx="1967056" cy="1280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F9E6931-AD8F-467A-BD49-E6E74104A816}"/>
              </a:ext>
            </a:extLst>
          </p:cNvPr>
          <p:cNvCxnSpPr>
            <a:cxnSpLocks/>
          </p:cNvCxnSpPr>
          <p:nvPr/>
        </p:nvCxnSpPr>
        <p:spPr>
          <a:xfrm>
            <a:off x="885540" y="2667000"/>
            <a:ext cx="0" cy="2452413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AB437B4-858B-478D-8179-DC22213D380D}"/>
              </a:ext>
            </a:extLst>
          </p:cNvPr>
          <p:cNvCxnSpPr>
            <a:cxnSpLocks/>
          </p:cNvCxnSpPr>
          <p:nvPr/>
        </p:nvCxnSpPr>
        <p:spPr>
          <a:xfrm>
            <a:off x="3541900" y="2884953"/>
            <a:ext cx="101105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9D803FA-E4AD-44F6-A73B-FB440D546468}"/>
              </a:ext>
            </a:extLst>
          </p:cNvPr>
          <p:cNvCxnSpPr>
            <a:cxnSpLocks/>
          </p:cNvCxnSpPr>
          <p:nvPr/>
        </p:nvCxnSpPr>
        <p:spPr>
          <a:xfrm>
            <a:off x="4906441" y="3284756"/>
            <a:ext cx="24871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3A9FB71-5918-4DC3-A4D6-8911C0383343}"/>
              </a:ext>
            </a:extLst>
          </p:cNvPr>
          <p:cNvCxnSpPr>
            <a:cxnSpLocks/>
          </p:cNvCxnSpPr>
          <p:nvPr/>
        </p:nvCxnSpPr>
        <p:spPr>
          <a:xfrm flipV="1">
            <a:off x="5155160" y="2448011"/>
            <a:ext cx="0" cy="84971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EF41110-8487-4763-A984-F866A11C188F}"/>
              </a:ext>
            </a:extLst>
          </p:cNvPr>
          <p:cNvCxnSpPr>
            <a:cxnSpLocks/>
          </p:cNvCxnSpPr>
          <p:nvPr/>
        </p:nvCxnSpPr>
        <p:spPr>
          <a:xfrm flipH="1" flipV="1">
            <a:off x="3090721" y="2438510"/>
            <a:ext cx="2064440" cy="19002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ontent Placeholder 10">
            <a:extLst>
              <a:ext uri="{FF2B5EF4-FFF2-40B4-BE49-F238E27FC236}">
                <a16:creationId xmlns:a16="http://schemas.microsoft.com/office/drawing/2014/main" id="{EB75DB0D-5FB6-4AE6-BEFD-BB44FA95F4D5}"/>
              </a:ext>
            </a:extLst>
          </p:cNvPr>
          <p:cNvSpPr txBox="1">
            <a:spLocks/>
          </p:cNvSpPr>
          <p:nvPr/>
        </p:nvSpPr>
        <p:spPr>
          <a:xfrm>
            <a:off x="8412997" y="5059911"/>
            <a:ext cx="1468696" cy="50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Data Memory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957E7BE-271E-4AE3-8F41-1DF81E150BA6}"/>
              </a:ext>
            </a:extLst>
          </p:cNvPr>
          <p:cNvSpPr/>
          <p:nvPr/>
        </p:nvSpPr>
        <p:spPr>
          <a:xfrm>
            <a:off x="8479384" y="4646426"/>
            <a:ext cx="1310757" cy="1424471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50B6A91-A76E-45B2-8CCC-99546343522C}"/>
              </a:ext>
            </a:extLst>
          </p:cNvPr>
          <p:cNvCxnSpPr>
            <a:cxnSpLocks/>
          </p:cNvCxnSpPr>
          <p:nvPr/>
        </p:nvCxnSpPr>
        <p:spPr>
          <a:xfrm flipV="1">
            <a:off x="6354634" y="5058987"/>
            <a:ext cx="535967" cy="92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F287F48-F1D4-48EF-97EE-2BAAF8BA5C29}"/>
              </a:ext>
            </a:extLst>
          </p:cNvPr>
          <p:cNvCxnSpPr>
            <a:cxnSpLocks/>
          </p:cNvCxnSpPr>
          <p:nvPr/>
        </p:nvCxnSpPr>
        <p:spPr>
          <a:xfrm>
            <a:off x="4132783" y="5609692"/>
            <a:ext cx="0" cy="46120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69F7CFF-0C84-4876-9AF4-553B114C3D9E}"/>
              </a:ext>
            </a:extLst>
          </p:cNvPr>
          <p:cNvCxnSpPr>
            <a:cxnSpLocks/>
          </p:cNvCxnSpPr>
          <p:nvPr/>
        </p:nvCxnSpPr>
        <p:spPr>
          <a:xfrm>
            <a:off x="4129867" y="6070901"/>
            <a:ext cx="222476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ontent Placeholder 10">
            <a:extLst>
              <a:ext uri="{FF2B5EF4-FFF2-40B4-BE49-F238E27FC236}">
                <a16:creationId xmlns:a16="http://schemas.microsoft.com/office/drawing/2014/main" id="{788E914C-408A-4B14-ACAB-B7BBDBF3596E}"/>
              </a:ext>
            </a:extLst>
          </p:cNvPr>
          <p:cNvSpPr txBox="1">
            <a:spLocks/>
          </p:cNvSpPr>
          <p:nvPr/>
        </p:nvSpPr>
        <p:spPr>
          <a:xfrm>
            <a:off x="8488621" y="4718181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addr</a:t>
            </a:r>
            <a:endParaRPr lang="en-US" sz="1600" dirty="0"/>
          </a:p>
        </p:txBody>
      </p:sp>
      <p:sp>
        <p:nvSpPr>
          <p:cNvPr id="136" name="Content Placeholder 10">
            <a:extLst>
              <a:ext uri="{FF2B5EF4-FFF2-40B4-BE49-F238E27FC236}">
                <a16:creationId xmlns:a16="http://schemas.microsoft.com/office/drawing/2014/main" id="{1AFCD3E3-973F-4B97-AA8E-8948EEE3497C}"/>
              </a:ext>
            </a:extLst>
          </p:cNvPr>
          <p:cNvSpPr txBox="1">
            <a:spLocks/>
          </p:cNvSpPr>
          <p:nvPr/>
        </p:nvSpPr>
        <p:spPr>
          <a:xfrm>
            <a:off x="8488621" y="5757722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din</a:t>
            </a:r>
          </a:p>
        </p:txBody>
      </p:sp>
      <p:sp>
        <p:nvSpPr>
          <p:cNvPr id="137" name="Content Placeholder 10">
            <a:extLst>
              <a:ext uri="{FF2B5EF4-FFF2-40B4-BE49-F238E27FC236}">
                <a16:creationId xmlns:a16="http://schemas.microsoft.com/office/drawing/2014/main" id="{842710B8-E9C1-4D27-8984-DB3DD7F1620B}"/>
              </a:ext>
            </a:extLst>
          </p:cNvPr>
          <p:cNvSpPr txBox="1">
            <a:spLocks/>
          </p:cNvSpPr>
          <p:nvPr/>
        </p:nvSpPr>
        <p:spPr>
          <a:xfrm>
            <a:off x="9088984" y="4744930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dout</a:t>
            </a:r>
            <a:endParaRPr lang="en-US" sz="1600" dirty="0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4D76C80-8CAF-4DBC-BC62-CB3A816949C5}"/>
              </a:ext>
            </a:extLst>
          </p:cNvPr>
          <p:cNvCxnSpPr>
            <a:cxnSpLocks/>
          </p:cNvCxnSpPr>
          <p:nvPr/>
        </p:nvCxnSpPr>
        <p:spPr>
          <a:xfrm>
            <a:off x="6029325" y="5315466"/>
            <a:ext cx="0" cy="57045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E0583AA-5B79-4389-90EF-A3794E0E120A}"/>
              </a:ext>
            </a:extLst>
          </p:cNvPr>
          <p:cNvCxnSpPr>
            <a:cxnSpLocks/>
          </p:cNvCxnSpPr>
          <p:nvPr/>
        </p:nvCxnSpPr>
        <p:spPr>
          <a:xfrm>
            <a:off x="6029325" y="5895560"/>
            <a:ext cx="245929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ontent Placeholder 10">
            <a:extLst>
              <a:ext uri="{FF2B5EF4-FFF2-40B4-BE49-F238E27FC236}">
                <a16:creationId xmlns:a16="http://schemas.microsoft.com/office/drawing/2014/main" id="{4A950B3F-5B61-4066-81FD-A0DD015DB9EC}"/>
              </a:ext>
            </a:extLst>
          </p:cNvPr>
          <p:cNvSpPr txBox="1">
            <a:spLocks/>
          </p:cNvSpPr>
          <p:nvPr/>
        </p:nvSpPr>
        <p:spPr>
          <a:xfrm>
            <a:off x="5164686" y="4892877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dout1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FB2FF6D-A104-4013-82A1-05AE44374C64}"/>
              </a:ext>
            </a:extLst>
          </p:cNvPr>
          <p:cNvCxnSpPr>
            <a:cxnSpLocks/>
          </p:cNvCxnSpPr>
          <p:nvPr/>
        </p:nvCxnSpPr>
        <p:spPr>
          <a:xfrm flipV="1">
            <a:off x="5863707" y="4984881"/>
            <a:ext cx="306935" cy="594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4CA0502-F254-473E-B592-63097E73481F}"/>
              </a:ext>
            </a:extLst>
          </p:cNvPr>
          <p:cNvCxnSpPr>
            <a:cxnSpLocks/>
          </p:cNvCxnSpPr>
          <p:nvPr/>
        </p:nvCxnSpPr>
        <p:spPr>
          <a:xfrm flipV="1">
            <a:off x="6170642" y="4517981"/>
            <a:ext cx="0" cy="4669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C097A78-EA2E-4546-947D-ECF6F3DD7E99}"/>
              </a:ext>
            </a:extLst>
          </p:cNvPr>
          <p:cNvCxnSpPr>
            <a:cxnSpLocks/>
          </p:cNvCxnSpPr>
          <p:nvPr/>
        </p:nvCxnSpPr>
        <p:spPr>
          <a:xfrm>
            <a:off x="6170640" y="4524375"/>
            <a:ext cx="1326606" cy="1303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45C2FB9-5F3E-4EF3-AC7C-E11C8CD9A79D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7838005" y="4860634"/>
            <a:ext cx="650616" cy="491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7E05B2B-B6DB-40EB-9406-5BB52368749B}"/>
              </a:ext>
            </a:extLst>
          </p:cNvPr>
          <p:cNvCxnSpPr>
            <a:stCxn id="137" idx="3"/>
          </p:cNvCxnSpPr>
          <p:nvPr/>
        </p:nvCxnSpPr>
        <p:spPr>
          <a:xfrm>
            <a:off x="9803361" y="4892293"/>
            <a:ext cx="45506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CE5BD504-26FF-42F8-BC0A-3BFE8598C9ED}"/>
              </a:ext>
            </a:extLst>
          </p:cNvPr>
          <p:cNvCxnSpPr>
            <a:cxnSpLocks/>
          </p:cNvCxnSpPr>
          <p:nvPr/>
        </p:nvCxnSpPr>
        <p:spPr>
          <a:xfrm flipV="1">
            <a:off x="10248900" y="3743325"/>
            <a:ext cx="0" cy="114896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C29DCB-A4A9-44AF-A146-9EB805D432F1}"/>
              </a:ext>
            </a:extLst>
          </p:cNvPr>
          <p:cNvCxnSpPr>
            <a:cxnSpLocks/>
          </p:cNvCxnSpPr>
          <p:nvPr/>
        </p:nvCxnSpPr>
        <p:spPr>
          <a:xfrm flipH="1">
            <a:off x="4330815" y="3981450"/>
            <a:ext cx="176518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5B0E1FC-0310-4A31-8E93-7A02410D07BA}"/>
              </a:ext>
            </a:extLst>
          </p:cNvPr>
          <p:cNvCxnSpPr/>
          <p:nvPr/>
        </p:nvCxnSpPr>
        <p:spPr>
          <a:xfrm>
            <a:off x="4330815" y="3981450"/>
            <a:ext cx="0" cy="63814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0F121F-CF99-43A3-BF61-CA6E7A158C4A}"/>
              </a:ext>
            </a:extLst>
          </p:cNvPr>
          <p:cNvGrpSpPr/>
          <p:nvPr/>
        </p:nvGrpSpPr>
        <p:grpSpPr>
          <a:xfrm>
            <a:off x="2813721" y="2223924"/>
            <a:ext cx="276999" cy="773920"/>
            <a:chOff x="6590362" y="1585635"/>
            <a:chExt cx="276999" cy="773920"/>
          </a:xfrm>
        </p:grpSpPr>
        <p:sp>
          <p:nvSpPr>
            <p:cNvPr id="8" name="Flowchart: Terminator 7">
              <a:extLst>
                <a:ext uri="{FF2B5EF4-FFF2-40B4-BE49-F238E27FC236}">
                  <a16:creationId xmlns:a16="http://schemas.microsoft.com/office/drawing/2014/main" id="{C8A62C8F-E779-4D83-B08D-5E653EC1897A}"/>
                </a:ext>
              </a:extLst>
            </p:cNvPr>
            <p:cNvSpPr/>
            <p:nvPr/>
          </p:nvSpPr>
          <p:spPr>
            <a:xfrm>
              <a:off x="6610350" y="1650569"/>
              <a:ext cx="237027" cy="708986"/>
            </a:xfrm>
            <a:prstGeom prst="flowChartTerminator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CEBE04-162D-4C90-9789-C77D45F1BA05}"/>
                </a:ext>
              </a:extLst>
            </p:cNvPr>
            <p:cNvSpPr txBox="1"/>
            <p:nvPr/>
          </p:nvSpPr>
          <p:spPr>
            <a:xfrm rot="16200000">
              <a:off x="6395488" y="1780509"/>
              <a:ext cx="66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70A409C-8040-4E9B-951A-20D42DDC6041}"/>
              </a:ext>
            </a:extLst>
          </p:cNvPr>
          <p:cNvCxnSpPr/>
          <p:nvPr/>
        </p:nvCxnSpPr>
        <p:spPr>
          <a:xfrm flipH="1">
            <a:off x="3070736" y="2890672"/>
            <a:ext cx="205864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4B68589-AC14-44D9-91D9-1BD6A4234444}"/>
              </a:ext>
            </a:extLst>
          </p:cNvPr>
          <p:cNvCxnSpPr>
            <a:cxnSpLocks/>
          </p:cNvCxnSpPr>
          <p:nvPr/>
        </p:nvCxnSpPr>
        <p:spPr>
          <a:xfrm flipH="1">
            <a:off x="6333345" y="3743325"/>
            <a:ext cx="3915555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106F11D-F2B1-45E6-B22A-AE96E6B81503}"/>
              </a:ext>
            </a:extLst>
          </p:cNvPr>
          <p:cNvCxnSpPr>
            <a:cxnSpLocks/>
          </p:cNvCxnSpPr>
          <p:nvPr/>
        </p:nvCxnSpPr>
        <p:spPr>
          <a:xfrm flipH="1">
            <a:off x="6333345" y="4152900"/>
            <a:ext cx="1829968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4CF67D-38D0-4AA1-80E7-5620305BFC24}"/>
              </a:ext>
            </a:extLst>
          </p:cNvPr>
          <p:cNvCxnSpPr/>
          <p:nvPr/>
        </p:nvCxnSpPr>
        <p:spPr>
          <a:xfrm>
            <a:off x="8163313" y="4152900"/>
            <a:ext cx="0" cy="707734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AB2485F-2A6F-4C83-9D5B-AE08B16A3E01}"/>
              </a:ext>
            </a:extLst>
          </p:cNvPr>
          <p:cNvCxnSpPr>
            <a:cxnSpLocks/>
          </p:cNvCxnSpPr>
          <p:nvPr/>
        </p:nvCxnSpPr>
        <p:spPr>
          <a:xfrm>
            <a:off x="6211757" y="3329010"/>
            <a:ext cx="4378" cy="18571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9ED53A0-D416-4574-BD36-8054C27839F6}"/>
              </a:ext>
            </a:extLst>
          </p:cNvPr>
          <p:cNvCxnSpPr>
            <a:cxnSpLocks/>
          </p:cNvCxnSpPr>
          <p:nvPr/>
        </p:nvCxnSpPr>
        <p:spPr>
          <a:xfrm>
            <a:off x="6211757" y="3329010"/>
            <a:ext cx="25571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ontent Placeholder 10">
            <a:extLst>
              <a:ext uri="{FF2B5EF4-FFF2-40B4-BE49-F238E27FC236}">
                <a16:creationId xmlns:a16="http://schemas.microsoft.com/office/drawing/2014/main" id="{E282BC71-E87A-4412-8857-8E8EFA85F7AA}"/>
              </a:ext>
            </a:extLst>
          </p:cNvPr>
          <p:cNvSpPr txBox="1">
            <a:spLocks/>
          </p:cNvSpPr>
          <p:nvPr/>
        </p:nvSpPr>
        <p:spPr>
          <a:xfrm>
            <a:off x="6453580" y="3186646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ctrl2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037D15E-88A5-47A0-B0AC-BAF4DBE40376}"/>
              </a:ext>
            </a:extLst>
          </p:cNvPr>
          <p:cNvCxnSpPr>
            <a:cxnSpLocks/>
          </p:cNvCxnSpPr>
          <p:nvPr/>
        </p:nvCxnSpPr>
        <p:spPr>
          <a:xfrm>
            <a:off x="2964404" y="2099831"/>
            <a:ext cx="4378" cy="18571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FBC84EC-005F-4BA3-9E16-C52A33F7AE4B}"/>
              </a:ext>
            </a:extLst>
          </p:cNvPr>
          <p:cNvCxnSpPr/>
          <p:nvPr/>
        </p:nvCxnSpPr>
        <p:spPr>
          <a:xfrm>
            <a:off x="2964404" y="2099831"/>
            <a:ext cx="128626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tent Placeholder 10">
            <a:extLst>
              <a:ext uri="{FF2B5EF4-FFF2-40B4-BE49-F238E27FC236}">
                <a16:creationId xmlns:a16="http://schemas.microsoft.com/office/drawing/2014/main" id="{10E9E437-714D-47AC-8263-24CB91836E1F}"/>
              </a:ext>
            </a:extLst>
          </p:cNvPr>
          <p:cNvSpPr txBox="1">
            <a:spLocks/>
          </p:cNvSpPr>
          <p:nvPr/>
        </p:nvSpPr>
        <p:spPr>
          <a:xfrm>
            <a:off x="4263502" y="1957467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ctrl1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6B2E233-2733-49E5-BEF2-FE45D55FB019}"/>
              </a:ext>
            </a:extLst>
          </p:cNvPr>
          <p:cNvGrpSpPr/>
          <p:nvPr/>
        </p:nvGrpSpPr>
        <p:grpSpPr>
          <a:xfrm>
            <a:off x="6849019" y="4827689"/>
            <a:ext cx="276999" cy="880734"/>
            <a:chOff x="6590362" y="1585635"/>
            <a:chExt cx="276999" cy="773920"/>
          </a:xfrm>
        </p:grpSpPr>
        <p:sp>
          <p:nvSpPr>
            <p:cNvPr id="122" name="Flowchart: Terminator 121">
              <a:extLst>
                <a:ext uri="{FF2B5EF4-FFF2-40B4-BE49-F238E27FC236}">
                  <a16:creationId xmlns:a16="http://schemas.microsoft.com/office/drawing/2014/main" id="{7F00132A-1D84-4E37-B68A-A5820835C566}"/>
                </a:ext>
              </a:extLst>
            </p:cNvPr>
            <p:cNvSpPr/>
            <p:nvPr/>
          </p:nvSpPr>
          <p:spPr>
            <a:xfrm>
              <a:off x="6610350" y="1650569"/>
              <a:ext cx="237027" cy="708986"/>
            </a:xfrm>
            <a:prstGeom prst="flowChartTerminator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18F0DFF-350E-403D-A7F6-ECE881C278A4}"/>
                </a:ext>
              </a:extLst>
            </p:cNvPr>
            <p:cNvSpPr txBox="1"/>
            <p:nvPr/>
          </p:nvSpPr>
          <p:spPr>
            <a:xfrm rot="16200000">
              <a:off x="6395488" y="1780509"/>
              <a:ext cx="66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A6A2B46-B66F-4FC6-9647-F66E7BE7AB16}"/>
              </a:ext>
            </a:extLst>
          </p:cNvPr>
          <p:cNvCxnSpPr>
            <a:stCxn id="32" idx="3"/>
          </p:cNvCxnSpPr>
          <p:nvPr/>
        </p:nvCxnSpPr>
        <p:spPr>
          <a:xfrm>
            <a:off x="5869537" y="5315466"/>
            <a:ext cx="485097" cy="900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EC20AFB-CD90-446A-9497-27A21CA40B7E}"/>
              </a:ext>
            </a:extLst>
          </p:cNvPr>
          <p:cNvCxnSpPr>
            <a:cxnSpLocks/>
          </p:cNvCxnSpPr>
          <p:nvPr/>
        </p:nvCxnSpPr>
        <p:spPr>
          <a:xfrm flipV="1">
            <a:off x="7115165" y="5310252"/>
            <a:ext cx="381032" cy="10191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B31D65D-1363-40B9-B781-F1BA5156FFAE}"/>
              </a:ext>
            </a:extLst>
          </p:cNvPr>
          <p:cNvCxnSpPr/>
          <p:nvPr/>
        </p:nvCxnSpPr>
        <p:spPr>
          <a:xfrm flipV="1">
            <a:off x="6342579" y="5059449"/>
            <a:ext cx="0" cy="264486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6A11E19-952A-4AD8-9AE2-ED9A01885436}"/>
              </a:ext>
            </a:extLst>
          </p:cNvPr>
          <p:cNvCxnSpPr>
            <a:cxnSpLocks/>
          </p:cNvCxnSpPr>
          <p:nvPr/>
        </p:nvCxnSpPr>
        <p:spPr>
          <a:xfrm flipV="1">
            <a:off x="6346061" y="5564151"/>
            <a:ext cx="535967" cy="92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5D06144-DABF-4FCD-8A57-EDC26FD01BE9}"/>
              </a:ext>
            </a:extLst>
          </p:cNvPr>
          <p:cNvCxnSpPr>
            <a:cxnSpLocks/>
          </p:cNvCxnSpPr>
          <p:nvPr/>
        </p:nvCxnSpPr>
        <p:spPr>
          <a:xfrm>
            <a:off x="6355022" y="5551218"/>
            <a:ext cx="0" cy="51967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F5FA27E-22DA-4DB0-A943-674743CB4C20}"/>
              </a:ext>
            </a:extLst>
          </p:cNvPr>
          <p:cNvCxnSpPr>
            <a:cxnSpLocks/>
          </p:cNvCxnSpPr>
          <p:nvPr/>
        </p:nvCxnSpPr>
        <p:spPr>
          <a:xfrm flipH="1">
            <a:off x="6978333" y="3056840"/>
            <a:ext cx="9186" cy="184858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315CEA1-1A6A-4981-85BF-BB4989B6CA4E}"/>
              </a:ext>
            </a:extLst>
          </p:cNvPr>
          <p:cNvCxnSpPr>
            <a:cxnSpLocks/>
          </p:cNvCxnSpPr>
          <p:nvPr/>
        </p:nvCxnSpPr>
        <p:spPr>
          <a:xfrm>
            <a:off x="7001938" y="3062186"/>
            <a:ext cx="25571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ontent Placeholder 10">
            <a:extLst>
              <a:ext uri="{FF2B5EF4-FFF2-40B4-BE49-F238E27FC236}">
                <a16:creationId xmlns:a16="http://schemas.microsoft.com/office/drawing/2014/main" id="{7BCC8566-2F1D-41B0-A98A-68EAD0706E49}"/>
              </a:ext>
            </a:extLst>
          </p:cNvPr>
          <p:cNvSpPr txBox="1">
            <a:spLocks/>
          </p:cNvSpPr>
          <p:nvPr/>
        </p:nvSpPr>
        <p:spPr>
          <a:xfrm>
            <a:off x="7243761" y="2919822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ctrl3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9D2F70D-E60B-4B97-AE17-54EBDA2209F4}"/>
              </a:ext>
            </a:extLst>
          </p:cNvPr>
          <p:cNvCxnSpPr>
            <a:cxnSpLocks/>
          </p:cNvCxnSpPr>
          <p:nvPr/>
        </p:nvCxnSpPr>
        <p:spPr>
          <a:xfrm>
            <a:off x="1962150" y="4313524"/>
            <a:ext cx="15797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8242CA9-78B6-4148-9496-C356417B27D2}"/>
              </a:ext>
            </a:extLst>
          </p:cNvPr>
          <p:cNvCxnSpPr>
            <a:cxnSpLocks/>
          </p:cNvCxnSpPr>
          <p:nvPr/>
        </p:nvCxnSpPr>
        <p:spPr>
          <a:xfrm flipV="1">
            <a:off x="3541900" y="2870417"/>
            <a:ext cx="0" cy="144310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30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30" grpId="0"/>
      <p:bldP spid="1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Announcements</a:t>
            </a:r>
          </a:p>
          <a:p>
            <a:r>
              <a:rPr lang="en-US" dirty="0"/>
              <a:t>Course Project Questions</a:t>
            </a:r>
          </a:p>
          <a:p>
            <a:r>
              <a:rPr lang="en-US" dirty="0"/>
              <a:t>Begin Chapter 4</a:t>
            </a:r>
          </a:p>
        </p:txBody>
      </p:sp>
    </p:spTree>
    <p:extLst>
      <p:ext uri="{BB962C8B-B14F-4D97-AF65-F5344CB8AC3E}">
        <p14:creationId xmlns:p14="http://schemas.microsoft.com/office/powerpoint/2010/main" val="1580066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20F121F-CF99-43A3-BF61-CA6E7A158C4A}"/>
              </a:ext>
            </a:extLst>
          </p:cNvPr>
          <p:cNvGrpSpPr/>
          <p:nvPr/>
        </p:nvGrpSpPr>
        <p:grpSpPr>
          <a:xfrm>
            <a:off x="2813721" y="1338099"/>
            <a:ext cx="276999" cy="773920"/>
            <a:chOff x="6590362" y="1585635"/>
            <a:chExt cx="276999" cy="773920"/>
          </a:xfrm>
        </p:grpSpPr>
        <p:sp>
          <p:nvSpPr>
            <p:cNvPr id="8" name="Flowchart: Terminator 7">
              <a:extLst>
                <a:ext uri="{FF2B5EF4-FFF2-40B4-BE49-F238E27FC236}">
                  <a16:creationId xmlns:a16="http://schemas.microsoft.com/office/drawing/2014/main" id="{C8A62C8F-E779-4D83-B08D-5E653EC1897A}"/>
                </a:ext>
              </a:extLst>
            </p:cNvPr>
            <p:cNvSpPr/>
            <p:nvPr/>
          </p:nvSpPr>
          <p:spPr>
            <a:xfrm>
              <a:off x="6610350" y="1650569"/>
              <a:ext cx="237027" cy="708986"/>
            </a:xfrm>
            <a:prstGeom prst="flowChartTerminator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CEBE04-162D-4C90-9789-C77D45F1BA05}"/>
                </a:ext>
              </a:extLst>
            </p:cNvPr>
            <p:cNvSpPr txBox="1"/>
            <p:nvPr/>
          </p:nvSpPr>
          <p:spPr>
            <a:xfrm rot="16200000">
              <a:off x="6395488" y="1780509"/>
              <a:ext cx="666748" cy="27699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6B2E233-2733-49E5-BEF2-FE45D55FB019}"/>
              </a:ext>
            </a:extLst>
          </p:cNvPr>
          <p:cNvGrpSpPr/>
          <p:nvPr/>
        </p:nvGrpSpPr>
        <p:grpSpPr>
          <a:xfrm>
            <a:off x="6849019" y="3941864"/>
            <a:ext cx="276999" cy="880734"/>
            <a:chOff x="6590362" y="1585635"/>
            <a:chExt cx="276999" cy="773920"/>
          </a:xfrm>
        </p:grpSpPr>
        <p:sp>
          <p:nvSpPr>
            <p:cNvPr id="122" name="Flowchart: Terminator 121">
              <a:extLst>
                <a:ext uri="{FF2B5EF4-FFF2-40B4-BE49-F238E27FC236}">
                  <a16:creationId xmlns:a16="http://schemas.microsoft.com/office/drawing/2014/main" id="{7F00132A-1D84-4E37-B68A-A5820835C566}"/>
                </a:ext>
              </a:extLst>
            </p:cNvPr>
            <p:cNvSpPr/>
            <p:nvPr/>
          </p:nvSpPr>
          <p:spPr>
            <a:xfrm>
              <a:off x="6610350" y="1650569"/>
              <a:ext cx="237027" cy="708986"/>
            </a:xfrm>
            <a:prstGeom prst="flowChartTerminator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18F0DFF-350E-403D-A7F6-ECE881C278A4}"/>
                </a:ext>
              </a:extLst>
            </p:cNvPr>
            <p:cNvSpPr txBox="1"/>
            <p:nvPr/>
          </p:nvSpPr>
          <p:spPr>
            <a:xfrm rot="16200000">
              <a:off x="6395488" y="1780509"/>
              <a:ext cx="66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CEB1611-484B-49FB-AD3F-C18C37C39AF8}"/>
              </a:ext>
            </a:extLst>
          </p:cNvPr>
          <p:cNvGrpSpPr/>
          <p:nvPr/>
        </p:nvGrpSpPr>
        <p:grpSpPr>
          <a:xfrm>
            <a:off x="7486650" y="3432131"/>
            <a:ext cx="418030" cy="1225594"/>
            <a:chOff x="6915150" y="2403431"/>
            <a:chExt cx="418030" cy="122559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C6ADA3C-19C9-424B-925A-E96619DFE489}"/>
                </a:ext>
              </a:extLst>
            </p:cNvPr>
            <p:cNvGrpSpPr/>
            <p:nvPr/>
          </p:nvGrpSpPr>
          <p:grpSpPr>
            <a:xfrm>
              <a:off x="6915150" y="2403431"/>
              <a:ext cx="361950" cy="1225594"/>
              <a:chOff x="6915150" y="2403431"/>
              <a:chExt cx="361950" cy="1225594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6A6F623-7784-41C5-B72C-BDAED1F09676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67A9B08-9FB1-4404-83C2-A3AF2F9E7B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0B09354-CF85-4E0F-990D-3245C7203D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653A57E-3EA0-422D-A7E2-60A49A3D287A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5D56DFA-933D-4D46-9A1B-24D2F5656E61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DD5E84F-804C-4A14-9F4F-5CEAA52B0996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BCCBE21-F7B0-46A4-9FE1-C3AEE0260F7C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160D18C-B722-43B2-ABAE-B5C045A39122}"/>
                </a:ext>
              </a:extLst>
            </p:cNvPr>
            <p:cNvSpPr txBox="1"/>
            <p:nvPr/>
          </p:nvSpPr>
          <p:spPr>
            <a:xfrm rot="16200000">
              <a:off x="6791325" y="2761443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ALU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A2E9B4F-C2D5-4356-B473-B19380E7F84D}"/>
              </a:ext>
            </a:extLst>
          </p:cNvPr>
          <p:cNvGrpSpPr/>
          <p:nvPr/>
        </p:nvGrpSpPr>
        <p:grpSpPr>
          <a:xfrm>
            <a:off x="2285710" y="2058044"/>
            <a:ext cx="418030" cy="1225594"/>
            <a:chOff x="4574136" y="2303928"/>
            <a:chExt cx="418030" cy="1225594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F03E312-D7C2-4F05-BF9F-830528FB25E3}"/>
                </a:ext>
              </a:extLst>
            </p:cNvPr>
            <p:cNvGrpSpPr/>
            <p:nvPr/>
          </p:nvGrpSpPr>
          <p:grpSpPr>
            <a:xfrm>
              <a:off x="4574136" y="2303928"/>
              <a:ext cx="361950" cy="1225594"/>
              <a:chOff x="6915150" y="2403431"/>
              <a:chExt cx="361950" cy="1225594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A160CD8-DE9A-45FA-8572-32F6D7796FD8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4917B03-DFEE-40FB-97BA-60C8C7D8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C37F588-2B2E-4E6E-8A5D-A737B19FDB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C3F425F-9DF8-49C6-B707-54875F730C57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91C56A9-2E83-4A93-9701-2616DF5BAB1D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D2ED749-F5D4-45E5-82F7-5E05F81873D5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0C67ABA-8D9B-41E1-841C-BF48B33FCFBB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C395F34-7E43-430F-B2D7-AEAF38552686}"/>
                </a:ext>
              </a:extLst>
            </p:cNvPr>
            <p:cNvSpPr txBox="1"/>
            <p:nvPr/>
          </p:nvSpPr>
          <p:spPr>
            <a:xfrm rot="16200000">
              <a:off x="4450311" y="2661940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ADD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EF7A5C8-D0BF-4C1F-B784-950B1F5FCA86}"/>
              </a:ext>
            </a:extLst>
          </p:cNvPr>
          <p:cNvGrpSpPr/>
          <p:nvPr/>
        </p:nvGrpSpPr>
        <p:grpSpPr>
          <a:xfrm>
            <a:off x="6077634" y="2562225"/>
            <a:ext cx="276999" cy="880734"/>
            <a:chOff x="6590362" y="1585635"/>
            <a:chExt cx="276999" cy="773920"/>
          </a:xfrm>
        </p:grpSpPr>
        <p:sp>
          <p:nvSpPr>
            <p:cNvPr id="109" name="Flowchart: Terminator 108">
              <a:extLst>
                <a:ext uri="{FF2B5EF4-FFF2-40B4-BE49-F238E27FC236}">
                  <a16:creationId xmlns:a16="http://schemas.microsoft.com/office/drawing/2014/main" id="{26949CEA-0B13-4F3E-A15D-00F2D62441BA}"/>
                </a:ext>
              </a:extLst>
            </p:cNvPr>
            <p:cNvSpPr/>
            <p:nvPr/>
          </p:nvSpPr>
          <p:spPr>
            <a:xfrm>
              <a:off x="6610350" y="1650569"/>
              <a:ext cx="237027" cy="708986"/>
            </a:xfrm>
            <a:prstGeom prst="flowChartTerminator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DF0A643-DD5F-43A2-8333-96A73E2F590F}"/>
                </a:ext>
              </a:extLst>
            </p:cNvPr>
            <p:cNvSpPr txBox="1"/>
            <p:nvPr/>
          </p:nvSpPr>
          <p:spPr>
            <a:xfrm rot="16200000">
              <a:off x="6395488" y="1780509"/>
              <a:ext cx="66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  <a:ln>
            <a:noFill/>
          </a:ln>
        </p:spPr>
        <p:txBody>
          <a:bodyPr/>
          <a:lstStyle/>
          <a:p>
            <a:pPr algn="ctr"/>
            <a:r>
              <a:rPr lang="en-US" dirty="0"/>
              <a:t>CPU Overview – Control Signals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4AB1DF-A295-4A30-8E21-CDEA432DF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523" y="3578225"/>
            <a:ext cx="1310757" cy="508000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600" dirty="0"/>
              <a:t>Instruction Memory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AA7E5-21EB-460C-BB8C-1706699DE4FC}"/>
              </a:ext>
            </a:extLst>
          </p:cNvPr>
          <p:cNvSpPr txBox="1"/>
          <p:nvPr/>
        </p:nvSpPr>
        <p:spPr>
          <a:xfrm rot="16200000">
            <a:off x="851694" y="4053681"/>
            <a:ext cx="1325562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43232-7E0F-4BCE-AB61-1B59590F1735}"/>
              </a:ext>
            </a:extLst>
          </p:cNvPr>
          <p:cNvSpPr/>
          <p:nvPr/>
        </p:nvSpPr>
        <p:spPr>
          <a:xfrm>
            <a:off x="2285710" y="3583841"/>
            <a:ext cx="1310757" cy="114052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8A8D48AD-9DAC-491A-BE07-47B2347FA0B8}"/>
              </a:ext>
            </a:extLst>
          </p:cNvPr>
          <p:cNvSpPr txBox="1">
            <a:spLocks/>
          </p:cNvSpPr>
          <p:nvPr/>
        </p:nvSpPr>
        <p:spPr>
          <a:xfrm>
            <a:off x="2295523" y="408750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addr</a:t>
            </a:r>
            <a:endParaRPr lang="en-US" sz="1600" dirty="0"/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9364749D-271B-4CD5-8538-8553B97D0B10}"/>
              </a:ext>
            </a:extLst>
          </p:cNvPr>
          <p:cNvSpPr txBox="1">
            <a:spLocks/>
          </p:cNvSpPr>
          <p:nvPr/>
        </p:nvSpPr>
        <p:spPr>
          <a:xfrm>
            <a:off x="2895600" y="4091778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instr</a:t>
            </a:r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04FFFC-7DEA-4244-9B8F-40159A6D96E7}"/>
              </a:ext>
            </a:extLst>
          </p:cNvPr>
          <p:cNvCxnSpPr>
            <a:cxnSpLocks/>
            <a:stCxn id="13" idx="2"/>
            <a:endCxn id="17" idx="1"/>
          </p:cNvCxnSpPr>
          <p:nvPr/>
        </p:nvCxnSpPr>
        <p:spPr>
          <a:xfrm flipV="1">
            <a:off x="1699141" y="4234868"/>
            <a:ext cx="596382" cy="3479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59169F2C-E550-4D6A-9D70-9C6FFCDF95CD}"/>
              </a:ext>
            </a:extLst>
          </p:cNvPr>
          <p:cNvSpPr txBox="1">
            <a:spLocks/>
          </p:cNvSpPr>
          <p:nvPr/>
        </p:nvSpPr>
        <p:spPr>
          <a:xfrm>
            <a:off x="4934308" y="3578225"/>
            <a:ext cx="929397" cy="50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Register File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56B647-1935-4020-A82A-706838C81A6E}"/>
              </a:ext>
            </a:extLst>
          </p:cNvPr>
          <p:cNvSpPr/>
          <p:nvPr/>
        </p:nvSpPr>
        <p:spPr>
          <a:xfrm>
            <a:off x="4552950" y="3575565"/>
            <a:ext cx="1310757" cy="1325563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73CE06AA-E7BA-45B0-9B19-C66CCD13BF66}"/>
              </a:ext>
            </a:extLst>
          </p:cNvPr>
          <p:cNvSpPr txBox="1">
            <a:spLocks/>
          </p:cNvSpPr>
          <p:nvPr/>
        </p:nvSpPr>
        <p:spPr>
          <a:xfrm>
            <a:off x="4558778" y="3938862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rd</a:t>
            </a:r>
            <a:endParaRPr lang="en-US" sz="1600" dirty="0"/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C2E0DF2C-9F73-40A8-B95F-B7531D9352C8}"/>
              </a:ext>
            </a:extLst>
          </p:cNvPr>
          <p:cNvSpPr txBox="1">
            <a:spLocks/>
          </p:cNvSpPr>
          <p:nvPr/>
        </p:nvSpPr>
        <p:spPr>
          <a:xfrm>
            <a:off x="4558780" y="4272968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rs1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E4FBDC4A-1446-4633-A7E2-EFB957F3B197}"/>
              </a:ext>
            </a:extLst>
          </p:cNvPr>
          <p:cNvSpPr txBox="1">
            <a:spLocks/>
          </p:cNvSpPr>
          <p:nvPr/>
        </p:nvSpPr>
        <p:spPr>
          <a:xfrm>
            <a:off x="4564610" y="4607074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rs2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9569210E-F644-4710-A356-DE85C46D45A8}"/>
              </a:ext>
            </a:extLst>
          </p:cNvPr>
          <p:cNvSpPr txBox="1">
            <a:spLocks/>
          </p:cNvSpPr>
          <p:nvPr/>
        </p:nvSpPr>
        <p:spPr>
          <a:xfrm>
            <a:off x="4566456" y="3624446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din</a:t>
            </a:r>
          </a:p>
        </p:txBody>
      </p:sp>
      <p:sp>
        <p:nvSpPr>
          <p:cNvPr id="32" name="Content Placeholder 10">
            <a:extLst>
              <a:ext uri="{FF2B5EF4-FFF2-40B4-BE49-F238E27FC236}">
                <a16:creationId xmlns:a16="http://schemas.microsoft.com/office/drawing/2014/main" id="{7CE7DC8E-1155-46BB-8E15-AF6EFBF08BA3}"/>
              </a:ext>
            </a:extLst>
          </p:cNvPr>
          <p:cNvSpPr txBox="1">
            <a:spLocks/>
          </p:cNvSpPr>
          <p:nvPr/>
        </p:nvSpPr>
        <p:spPr>
          <a:xfrm>
            <a:off x="5155160" y="4282278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dout2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5E73F02-3F16-40AE-84B3-2D8A2F7B2BA7}"/>
              </a:ext>
            </a:extLst>
          </p:cNvPr>
          <p:cNvCxnSpPr>
            <a:cxnSpLocks/>
          </p:cNvCxnSpPr>
          <p:nvPr/>
        </p:nvCxnSpPr>
        <p:spPr>
          <a:xfrm>
            <a:off x="3596467" y="4233588"/>
            <a:ext cx="5334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A817B22-091D-42F2-BDE3-6AE4CECA491C}"/>
              </a:ext>
            </a:extLst>
          </p:cNvPr>
          <p:cNvGrpSpPr/>
          <p:nvPr/>
        </p:nvGrpSpPr>
        <p:grpSpPr>
          <a:xfrm>
            <a:off x="4555086" y="1799103"/>
            <a:ext cx="418030" cy="1225594"/>
            <a:chOff x="4574136" y="2303928"/>
            <a:chExt cx="418030" cy="122559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3A4ADBA-F480-45B7-AAAE-E3CB1610B14C}"/>
                </a:ext>
              </a:extLst>
            </p:cNvPr>
            <p:cNvGrpSpPr/>
            <p:nvPr/>
          </p:nvGrpSpPr>
          <p:grpSpPr>
            <a:xfrm>
              <a:off x="4574136" y="2303928"/>
              <a:ext cx="361950" cy="1225594"/>
              <a:chOff x="6915150" y="2403431"/>
              <a:chExt cx="361950" cy="1225594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A757CAB-676C-4623-ACA9-64EA6F50F5E0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9DD0C7A-3829-4DCA-93E8-879E8C47BCA2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79E1708-BCC9-4C0B-AA8E-34E1AE29C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B4FD90E-7D9E-4CD1-AB39-AF54201E2F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13D9997-C9B0-4667-88C2-EA080523A7DB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A4577BF-D7C4-45E4-AE32-0C953A2AC209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2FEE222-9E21-4CD5-A048-4081A4C2F873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644228C-60EE-4891-8A5E-9281257FB052}"/>
                </a:ext>
              </a:extLst>
            </p:cNvPr>
            <p:cNvSpPr txBox="1"/>
            <p:nvPr/>
          </p:nvSpPr>
          <p:spPr>
            <a:xfrm rot="16200000">
              <a:off x="4450311" y="2661940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ADD</a:t>
              </a:r>
            </a:p>
          </p:txBody>
        </p: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FEF0B93-7A59-47F7-9A49-4DE4B1FFDD5F}"/>
              </a:ext>
            </a:extLst>
          </p:cNvPr>
          <p:cNvCxnSpPr>
            <a:cxnSpLocks/>
          </p:cNvCxnSpPr>
          <p:nvPr/>
        </p:nvCxnSpPr>
        <p:spPr>
          <a:xfrm flipV="1">
            <a:off x="1962150" y="3015172"/>
            <a:ext cx="0" cy="121841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2D92CB9-79B0-496B-A525-A1EF43EFF70A}"/>
              </a:ext>
            </a:extLst>
          </p:cNvPr>
          <p:cNvCxnSpPr>
            <a:cxnSpLocks/>
          </p:cNvCxnSpPr>
          <p:nvPr/>
        </p:nvCxnSpPr>
        <p:spPr>
          <a:xfrm>
            <a:off x="4129867" y="4724367"/>
            <a:ext cx="43474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684BBFE-1E82-4180-A28A-98A1FA06630C}"/>
              </a:ext>
            </a:extLst>
          </p:cNvPr>
          <p:cNvCxnSpPr>
            <a:cxnSpLocks/>
          </p:cNvCxnSpPr>
          <p:nvPr/>
        </p:nvCxnSpPr>
        <p:spPr>
          <a:xfrm>
            <a:off x="4129867" y="4382231"/>
            <a:ext cx="43474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B4DC42C-9EFD-441A-A59D-CCCB536024FE}"/>
              </a:ext>
            </a:extLst>
          </p:cNvPr>
          <p:cNvCxnSpPr>
            <a:cxnSpLocks/>
          </p:cNvCxnSpPr>
          <p:nvPr/>
        </p:nvCxnSpPr>
        <p:spPr>
          <a:xfrm>
            <a:off x="4129867" y="4086225"/>
            <a:ext cx="444269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DF84791-FC29-4150-8F3B-6681E8862234}"/>
              </a:ext>
            </a:extLst>
          </p:cNvPr>
          <p:cNvCxnSpPr>
            <a:cxnSpLocks/>
          </p:cNvCxnSpPr>
          <p:nvPr/>
        </p:nvCxnSpPr>
        <p:spPr>
          <a:xfrm>
            <a:off x="4343400" y="3733767"/>
            <a:ext cx="20955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395E79A-368A-42D7-988E-534270E80904}"/>
              </a:ext>
            </a:extLst>
          </p:cNvPr>
          <p:cNvCxnSpPr/>
          <p:nvPr/>
        </p:nvCxnSpPr>
        <p:spPr>
          <a:xfrm>
            <a:off x="1850967" y="2258069"/>
            <a:ext cx="43474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FE32B83-0187-4F1A-BC92-6AD695A408A8}"/>
              </a:ext>
            </a:extLst>
          </p:cNvPr>
          <p:cNvSpPr txBox="1"/>
          <p:nvPr/>
        </p:nvSpPr>
        <p:spPr>
          <a:xfrm>
            <a:off x="1579647" y="2067375"/>
            <a:ext cx="2476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C90B298-A98A-4638-B633-EE5CA9800968}"/>
              </a:ext>
            </a:extLst>
          </p:cNvPr>
          <p:cNvCxnSpPr>
            <a:cxnSpLocks/>
          </p:cNvCxnSpPr>
          <p:nvPr/>
        </p:nvCxnSpPr>
        <p:spPr>
          <a:xfrm>
            <a:off x="1962150" y="3015172"/>
            <a:ext cx="33337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EF54E68-181B-45EF-8B30-38B088C47EEB}"/>
              </a:ext>
            </a:extLst>
          </p:cNvPr>
          <p:cNvCxnSpPr>
            <a:cxnSpLocks/>
          </p:cNvCxnSpPr>
          <p:nvPr/>
        </p:nvCxnSpPr>
        <p:spPr>
          <a:xfrm flipV="1">
            <a:off x="4129867" y="2844179"/>
            <a:ext cx="0" cy="18801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55D97F1-0D55-4427-B3B2-1A133F18C3D8}"/>
              </a:ext>
            </a:extLst>
          </p:cNvPr>
          <p:cNvCxnSpPr>
            <a:cxnSpLocks/>
          </p:cNvCxnSpPr>
          <p:nvPr/>
        </p:nvCxnSpPr>
        <p:spPr>
          <a:xfrm>
            <a:off x="4137057" y="2836832"/>
            <a:ext cx="415893" cy="734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D47C528-9AC5-4E7F-82EC-5DA5C56D1D1D}"/>
              </a:ext>
            </a:extLst>
          </p:cNvPr>
          <p:cNvCxnSpPr>
            <a:cxnSpLocks/>
          </p:cNvCxnSpPr>
          <p:nvPr/>
        </p:nvCxnSpPr>
        <p:spPr>
          <a:xfrm>
            <a:off x="2637065" y="2657872"/>
            <a:ext cx="63953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1B6A7FE-BF92-462B-AB27-3E40A07DB107}"/>
              </a:ext>
            </a:extLst>
          </p:cNvPr>
          <p:cNvCxnSpPr>
            <a:cxnSpLocks/>
          </p:cNvCxnSpPr>
          <p:nvPr/>
        </p:nvCxnSpPr>
        <p:spPr>
          <a:xfrm>
            <a:off x="885540" y="4233588"/>
            <a:ext cx="444269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6B2DD51-183D-4A5D-BC0F-073455742BD4}"/>
              </a:ext>
            </a:extLst>
          </p:cNvPr>
          <p:cNvCxnSpPr>
            <a:cxnSpLocks/>
          </p:cNvCxnSpPr>
          <p:nvPr/>
        </p:nvCxnSpPr>
        <p:spPr>
          <a:xfrm flipV="1">
            <a:off x="3276600" y="1984592"/>
            <a:ext cx="0" cy="67328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C3D159D-D9B7-4E8C-BD5C-A54C71AE64F1}"/>
              </a:ext>
            </a:extLst>
          </p:cNvPr>
          <p:cNvCxnSpPr>
            <a:cxnSpLocks/>
          </p:cNvCxnSpPr>
          <p:nvPr/>
        </p:nvCxnSpPr>
        <p:spPr>
          <a:xfrm flipH="1">
            <a:off x="885540" y="1768374"/>
            <a:ext cx="1967056" cy="1280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F9E6931-AD8F-467A-BD49-E6E74104A816}"/>
              </a:ext>
            </a:extLst>
          </p:cNvPr>
          <p:cNvCxnSpPr>
            <a:cxnSpLocks/>
          </p:cNvCxnSpPr>
          <p:nvPr/>
        </p:nvCxnSpPr>
        <p:spPr>
          <a:xfrm>
            <a:off x="885540" y="1781175"/>
            <a:ext cx="0" cy="2452413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AB437B4-858B-478D-8179-DC22213D380D}"/>
              </a:ext>
            </a:extLst>
          </p:cNvPr>
          <p:cNvCxnSpPr>
            <a:cxnSpLocks/>
          </p:cNvCxnSpPr>
          <p:nvPr/>
        </p:nvCxnSpPr>
        <p:spPr>
          <a:xfrm flipV="1">
            <a:off x="3541900" y="1999128"/>
            <a:ext cx="1011050" cy="5719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9D803FA-E4AD-44F6-A73B-FB440D546468}"/>
              </a:ext>
            </a:extLst>
          </p:cNvPr>
          <p:cNvCxnSpPr>
            <a:cxnSpLocks/>
          </p:cNvCxnSpPr>
          <p:nvPr/>
        </p:nvCxnSpPr>
        <p:spPr>
          <a:xfrm>
            <a:off x="4906441" y="2398931"/>
            <a:ext cx="24871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3A9FB71-5918-4DC3-A4D6-8911C0383343}"/>
              </a:ext>
            </a:extLst>
          </p:cNvPr>
          <p:cNvCxnSpPr>
            <a:cxnSpLocks/>
          </p:cNvCxnSpPr>
          <p:nvPr/>
        </p:nvCxnSpPr>
        <p:spPr>
          <a:xfrm flipV="1">
            <a:off x="5155160" y="1562186"/>
            <a:ext cx="0" cy="84971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EF41110-8487-4763-A984-F866A11C188F}"/>
              </a:ext>
            </a:extLst>
          </p:cNvPr>
          <p:cNvCxnSpPr>
            <a:cxnSpLocks/>
          </p:cNvCxnSpPr>
          <p:nvPr/>
        </p:nvCxnSpPr>
        <p:spPr>
          <a:xfrm flipH="1" flipV="1">
            <a:off x="3090721" y="1552685"/>
            <a:ext cx="2064440" cy="19002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ontent Placeholder 10">
            <a:extLst>
              <a:ext uri="{FF2B5EF4-FFF2-40B4-BE49-F238E27FC236}">
                <a16:creationId xmlns:a16="http://schemas.microsoft.com/office/drawing/2014/main" id="{EB75DB0D-5FB6-4AE6-BEFD-BB44FA95F4D5}"/>
              </a:ext>
            </a:extLst>
          </p:cNvPr>
          <p:cNvSpPr txBox="1">
            <a:spLocks/>
          </p:cNvSpPr>
          <p:nvPr/>
        </p:nvSpPr>
        <p:spPr>
          <a:xfrm>
            <a:off x="8412997" y="4174086"/>
            <a:ext cx="1468696" cy="50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Data Memory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957E7BE-271E-4AE3-8F41-1DF81E150BA6}"/>
              </a:ext>
            </a:extLst>
          </p:cNvPr>
          <p:cNvSpPr/>
          <p:nvPr/>
        </p:nvSpPr>
        <p:spPr>
          <a:xfrm>
            <a:off x="8479384" y="3760601"/>
            <a:ext cx="1310757" cy="1424471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50B6A91-A76E-45B2-8CCC-99546343522C}"/>
              </a:ext>
            </a:extLst>
          </p:cNvPr>
          <p:cNvCxnSpPr>
            <a:cxnSpLocks/>
          </p:cNvCxnSpPr>
          <p:nvPr/>
        </p:nvCxnSpPr>
        <p:spPr>
          <a:xfrm flipV="1">
            <a:off x="6354634" y="4173162"/>
            <a:ext cx="535967" cy="92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F287F48-F1D4-48EF-97EE-2BAAF8BA5C29}"/>
              </a:ext>
            </a:extLst>
          </p:cNvPr>
          <p:cNvCxnSpPr>
            <a:cxnSpLocks/>
          </p:cNvCxnSpPr>
          <p:nvPr/>
        </p:nvCxnSpPr>
        <p:spPr>
          <a:xfrm>
            <a:off x="4132783" y="4723867"/>
            <a:ext cx="0" cy="46120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69F7CFF-0C84-4876-9AF4-553B114C3D9E}"/>
              </a:ext>
            </a:extLst>
          </p:cNvPr>
          <p:cNvCxnSpPr>
            <a:cxnSpLocks/>
          </p:cNvCxnSpPr>
          <p:nvPr/>
        </p:nvCxnSpPr>
        <p:spPr>
          <a:xfrm flipV="1">
            <a:off x="4129867" y="5179294"/>
            <a:ext cx="2224767" cy="578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ontent Placeholder 10">
            <a:extLst>
              <a:ext uri="{FF2B5EF4-FFF2-40B4-BE49-F238E27FC236}">
                <a16:creationId xmlns:a16="http://schemas.microsoft.com/office/drawing/2014/main" id="{788E914C-408A-4B14-ACAB-B7BBDBF3596E}"/>
              </a:ext>
            </a:extLst>
          </p:cNvPr>
          <p:cNvSpPr txBox="1">
            <a:spLocks/>
          </p:cNvSpPr>
          <p:nvPr/>
        </p:nvSpPr>
        <p:spPr>
          <a:xfrm>
            <a:off x="8488621" y="3832356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addr</a:t>
            </a:r>
            <a:endParaRPr lang="en-US" sz="1600" dirty="0"/>
          </a:p>
        </p:txBody>
      </p:sp>
      <p:sp>
        <p:nvSpPr>
          <p:cNvPr id="136" name="Content Placeholder 10">
            <a:extLst>
              <a:ext uri="{FF2B5EF4-FFF2-40B4-BE49-F238E27FC236}">
                <a16:creationId xmlns:a16="http://schemas.microsoft.com/office/drawing/2014/main" id="{1AFCD3E3-973F-4B97-AA8E-8948EEE3497C}"/>
              </a:ext>
            </a:extLst>
          </p:cNvPr>
          <p:cNvSpPr txBox="1">
            <a:spLocks/>
          </p:cNvSpPr>
          <p:nvPr/>
        </p:nvSpPr>
        <p:spPr>
          <a:xfrm>
            <a:off x="8488621" y="4871897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din</a:t>
            </a:r>
          </a:p>
        </p:txBody>
      </p:sp>
      <p:sp>
        <p:nvSpPr>
          <p:cNvPr id="137" name="Content Placeholder 10">
            <a:extLst>
              <a:ext uri="{FF2B5EF4-FFF2-40B4-BE49-F238E27FC236}">
                <a16:creationId xmlns:a16="http://schemas.microsoft.com/office/drawing/2014/main" id="{842710B8-E9C1-4D27-8984-DB3DD7F1620B}"/>
              </a:ext>
            </a:extLst>
          </p:cNvPr>
          <p:cNvSpPr txBox="1">
            <a:spLocks/>
          </p:cNvSpPr>
          <p:nvPr/>
        </p:nvSpPr>
        <p:spPr>
          <a:xfrm>
            <a:off x="9088984" y="385910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dout</a:t>
            </a:r>
            <a:endParaRPr lang="en-US" sz="1600" dirty="0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4D76C80-8CAF-4DBC-BC62-CB3A816949C5}"/>
              </a:ext>
            </a:extLst>
          </p:cNvPr>
          <p:cNvCxnSpPr>
            <a:cxnSpLocks/>
          </p:cNvCxnSpPr>
          <p:nvPr/>
        </p:nvCxnSpPr>
        <p:spPr>
          <a:xfrm>
            <a:off x="6029325" y="4429641"/>
            <a:ext cx="0" cy="57045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E0583AA-5B79-4389-90EF-A3794E0E120A}"/>
              </a:ext>
            </a:extLst>
          </p:cNvPr>
          <p:cNvCxnSpPr>
            <a:cxnSpLocks/>
          </p:cNvCxnSpPr>
          <p:nvPr/>
        </p:nvCxnSpPr>
        <p:spPr>
          <a:xfrm>
            <a:off x="6029325" y="5009735"/>
            <a:ext cx="245929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ontent Placeholder 10">
            <a:extLst>
              <a:ext uri="{FF2B5EF4-FFF2-40B4-BE49-F238E27FC236}">
                <a16:creationId xmlns:a16="http://schemas.microsoft.com/office/drawing/2014/main" id="{4A950B3F-5B61-4066-81FD-A0DD015DB9EC}"/>
              </a:ext>
            </a:extLst>
          </p:cNvPr>
          <p:cNvSpPr txBox="1">
            <a:spLocks/>
          </p:cNvSpPr>
          <p:nvPr/>
        </p:nvSpPr>
        <p:spPr>
          <a:xfrm>
            <a:off x="5164686" y="4007052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dout1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FB2FF6D-A104-4013-82A1-05AE44374C64}"/>
              </a:ext>
            </a:extLst>
          </p:cNvPr>
          <p:cNvCxnSpPr>
            <a:cxnSpLocks/>
          </p:cNvCxnSpPr>
          <p:nvPr/>
        </p:nvCxnSpPr>
        <p:spPr>
          <a:xfrm flipV="1">
            <a:off x="5863707" y="4099056"/>
            <a:ext cx="306935" cy="594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4CA0502-F254-473E-B592-63097E73481F}"/>
              </a:ext>
            </a:extLst>
          </p:cNvPr>
          <p:cNvCxnSpPr>
            <a:cxnSpLocks/>
          </p:cNvCxnSpPr>
          <p:nvPr/>
        </p:nvCxnSpPr>
        <p:spPr>
          <a:xfrm flipV="1">
            <a:off x="6170642" y="3632156"/>
            <a:ext cx="0" cy="4669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C097A78-EA2E-4546-947D-ECF6F3DD7E99}"/>
              </a:ext>
            </a:extLst>
          </p:cNvPr>
          <p:cNvCxnSpPr>
            <a:cxnSpLocks/>
          </p:cNvCxnSpPr>
          <p:nvPr/>
        </p:nvCxnSpPr>
        <p:spPr>
          <a:xfrm>
            <a:off x="6170640" y="3638550"/>
            <a:ext cx="1326606" cy="1303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45C2FB9-5F3E-4EF3-AC7C-E11C8CD9A79D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7838005" y="3974809"/>
            <a:ext cx="650616" cy="491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7E05B2B-B6DB-40EB-9406-5BB52368749B}"/>
              </a:ext>
            </a:extLst>
          </p:cNvPr>
          <p:cNvCxnSpPr>
            <a:stCxn id="137" idx="3"/>
          </p:cNvCxnSpPr>
          <p:nvPr/>
        </p:nvCxnSpPr>
        <p:spPr>
          <a:xfrm>
            <a:off x="9803361" y="4006468"/>
            <a:ext cx="45506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CE5BD504-26FF-42F8-BC0A-3BFE8598C9ED}"/>
              </a:ext>
            </a:extLst>
          </p:cNvPr>
          <p:cNvCxnSpPr>
            <a:cxnSpLocks/>
          </p:cNvCxnSpPr>
          <p:nvPr/>
        </p:nvCxnSpPr>
        <p:spPr>
          <a:xfrm flipV="1">
            <a:off x="10248900" y="2857500"/>
            <a:ext cx="0" cy="114896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C29DCB-A4A9-44AF-A146-9EB805D432F1}"/>
              </a:ext>
            </a:extLst>
          </p:cNvPr>
          <p:cNvCxnSpPr>
            <a:cxnSpLocks/>
          </p:cNvCxnSpPr>
          <p:nvPr/>
        </p:nvCxnSpPr>
        <p:spPr>
          <a:xfrm flipH="1">
            <a:off x="4330815" y="3095625"/>
            <a:ext cx="176518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5B0E1FC-0310-4A31-8E93-7A02410D07BA}"/>
              </a:ext>
            </a:extLst>
          </p:cNvPr>
          <p:cNvCxnSpPr/>
          <p:nvPr/>
        </p:nvCxnSpPr>
        <p:spPr>
          <a:xfrm>
            <a:off x="4330815" y="3095625"/>
            <a:ext cx="0" cy="63814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70A409C-8040-4E9B-951A-20D42DDC6041}"/>
              </a:ext>
            </a:extLst>
          </p:cNvPr>
          <p:cNvCxnSpPr/>
          <p:nvPr/>
        </p:nvCxnSpPr>
        <p:spPr>
          <a:xfrm flipH="1">
            <a:off x="3070736" y="2004847"/>
            <a:ext cx="205864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4B68589-AC14-44D9-91D9-1BD6A4234444}"/>
              </a:ext>
            </a:extLst>
          </p:cNvPr>
          <p:cNvCxnSpPr>
            <a:cxnSpLocks/>
          </p:cNvCxnSpPr>
          <p:nvPr/>
        </p:nvCxnSpPr>
        <p:spPr>
          <a:xfrm flipH="1">
            <a:off x="6333345" y="2857500"/>
            <a:ext cx="3915555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106F11D-F2B1-45E6-B22A-AE96E6B81503}"/>
              </a:ext>
            </a:extLst>
          </p:cNvPr>
          <p:cNvCxnSpPr>
            <a:cxnSpLocks/>
          </p:cNvCxnSpPr>
          <p:nvPr/>
        </p:nvCxnSpPr>
        <p:spPr>
          <a:xfrm flipH="1">
            <a:off x="6333345" y="3267075"/>
            <a:ext cx="1829968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4CF67D-38D0-4AA1-80E7-5620305BFC24}"/>
              </a:ext>
            </a:extLst>
          </p:cNvPr>
          <p:cNvCxnSpPr/>
          <p:nvPr/>
        </p:nvCxnSpPr>
        <p:spPr>
          <a:xfrm>
            <a:off x="8163313" y="3267075"/>
            <a:ext cx="0" cy="707734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AB2485F-2A6F-4C83-9D5B-AE08B16A3E01}"/>
              </a:ext>
            </a:extLst>
          </p:cNvPr>
          <p:cNvCxnSpPr>
            <a:cxnSpLocks/>
          </p:cNvCxnSpPr>
          <p:nvPr/>
        </p:nvCxnSpPr>
        <p:spPr>
          <a:xfrm>
            <a:off x="6211757" y="2443185"/>
            <a:ext cx="4378" cy="18571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9ED53A0-D416-4574-BD36-8054C27839F6}"/>
              </a:ext>
            </a:extLst>
          </p:cNvPr>
          <p:cNvCxnSpPr>
            <a:cxnSpLocks/>
          </p:cNvCxnSpPr>
          <p:nvPr/>
        </p:nvCxnSpPr>
        <p:spPr>
          <a:xfrm>
            <a:off x="6211757" y="2443185"/>
            <a:ext cx="25571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ontent Placeholder 10">
            <a:extLst>
              <a:ext uri="{FF2B5EF4-FFF2-40B4-BE49-F238E27FC236}">
                <a16:creationId xmlns:a16="http://schemas.microsoft.com/office/drawing/2014/main" id="{E282BC71-E87A-4412-8857-8E8EFA85F7AA}"/>
              </a:ext>
            </a:extLst>
          </p:cNvPr>
          <p:cNvSpPr txBox="1">
            <a:spLocks/>
          </p:cNvSpPr>
          <p:nvPr/>
        </p:nvSpPr>
        <p:spPr>
          <a:xfrm>
            <a:off x="6453580" y="2300821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ctrl2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037D15E-88A5-47A0-B0AC-BAF4DBE40376}"/>
              </a:ext>
            </a:extLst>
          </p:cNvPr>
          <p:cNvCxnSpPr>
            <a:cxnSpLocks/>
          </p:cNvCxnSpPr>
          <p:nvPr/>
        </p:nvCxnSpPr>
        <p:spPr>
          <a:xfrm>
            <a:off x="2964404" y="1214006"/>
            <a:ext cx="4378" cy="18571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FBC84EC-005F-4BA3-9E16-C52A33F7AE4B}"/>
              </a:ext>
            </a:extLst>
          </p:cNvPr>
          <p:cNvCxnSpPr/>
          <p:nvPr/>
        </p:nvCxnSpPr>
        <p:spPr>
          <a:xfrm>
            <a:off x="2964404" y="1214006"/>
            <a:ext cx="128626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tent Placeholder 10">
            <a:extLst>
              <a:ext uri="{FF2B5EF4-FFF2-40B4-BE49-F238E27FC236}">
                <a16:creationId xmlns:a16="http://schemas.microsoft.com/office/drawing/2014/main" id="{10E9E437-714D-47AC-8263-24CB91836E1F}"/>
              </a:ext>
            </a:extLst>
          </p:cNvPr>
          <p:cNvSpPr txBox="1">
            <a:spLocks/>
          </p:cNvSpPr>
          <p:nvPr/>
        </p:nvSpPr>
        <p:spPr>
          <a:xfrm>
            <a:off x="4263502" y="1071642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ctrl1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A6A2B46-B66F-4FC6-9647-F66E7BE7AB16}"/>
              </a:ext>
            </a:extLst>
          </p:cNvPr>
          <p:cNvCxnSpPr>
            <a:stCxn id="32" idx="3"/>
          </p:cNvCxnSpPr>
          <p:nvPr/>
        </p:nvCxnSpPr>
        <p:spPr>
          <a:xfrm>
            <a:off x="5869537" y="4429641"/>
            <a:ext cx="485097" cy="900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EC20AFB-CD90-446A-9497-27A21CA40B7E}"/>
              </a:ext>
            </a:extLst>
          </p:cNvPr>
          <p:cNvCxnSpPr>
            <a:cxnSpLocks/>
          </p:cNvCxnSpPr>
          <p:nvPr/>
        </p:nvCxnSpPr>
        <p:spPr>
          <a:xfrm flipV="1">
            <a:off x="7115165" y="4424427"/>
            <a:ext cx="381032" cy="10191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B31D65D-1363-40B9-B781-F1BA5156FFAE}"/>
              </a:ext>
            </a:extLst>
          </p:cNvPr>
          <p:cNvCxnSpPr/>
          <p:nvPr/>
        </p:nvCxnSpPr>
        <p:spPr>
          <a:xfrm flipV="1">
            <a:off x="6342579" y="4173624"/>
            <a:ext cx="0" cy="264486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6A11E19-952A-4AD8-9AE2-ED9A01885436}"/>
              </a:ext>
            </a:extLst>
          </p:cNvPr>
          <p:cNvCxnSpPr>
            <a:cxnSpLocks/>
          </p:cNvCxnSpPr>
          <p:nvPr/>
        </p:nvCxnSpPr>
        <p:spPr>
          <a:xfrm flipV="1">
            <a:off x="6346061" y="4678326"/>
            <a:ext cx="535967" cy="92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5D06144-DABF-4FCD-8A57-EDC26FD01BE9}"/>
              </a:ext>
            </a:extLst>
          </p:cNvPr>
          <p:cNvCxnSpPr>
            <a:cxnSpLocks/>
          </p:cNvCxnSpPr>
          <p:nvPr/>
        </p:nvCxnSpPr>
        <p:spPr>
          <a:xfrm>
            <a:off x="6355022" y="4665393"/>
            <a:ext cx="0" cy="51390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F5FA27E-22DA-4DB0-A943-674743CB4C20}"/>
              </a:ext>
            </a:extLst>
          </p:cNvPr>
          <p:cNvCxnSpPr>
            <a:cxnSpLocks/>
          </p:cNvCxnSpPr>
          <p:nvPr/>
        </p:nvCxnSpPr>
        <p:spPr>
          <a:xfrm flipH="1">
            <a:off x="6978333" y="2171015"/>
            <a:ext cx="9186" cy="184858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315CEA1-1A6A-4981-85BF-BB4989B6CA4E}"/>
              </a:ext>
            </a:extLst>
          </p:cNvPr>
          <p:cNvCxnSpPr>
            <a:cxnSpLocks/>
          </p:cNvCxnSpPr>
          <p:nvPr/>
        </p:nvCxnSpPr>
        <p:spPr>
          <a:xfrm>
            <a:off x="7001938" y="2176361"/>
            <a:ext cx="25571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ontent Placeholder 10">
            <a:extLst>
              <a:ext uri="{FF2B5EF4-FFF2-40B4-BE49-F238E27FC236}">
                <a16:creationId xmlns:a16="http://schemas.microsoft.com/office/drawing/2014/main" id="{7BCC8566-2F1D-41B0-A98A-68EAD0706E49}"/>
              </a:ext>
            </a:extLst>
          </p:cNvPr>
          <p:cNvSpPr txBox="1">
            <a:spLocks/>
          </p:cNvSpPr>
          <p:nvPr/>
        </p:nvSpPr>
        <p:spPr>
          <a:xfrm>
            <a:off x="7243761" y="2033997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ctrl3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39EBDB-0D68-490F-9B5D-20FDC95C0F62}"/>
              </a:ext>
            </a:extLst>
          </p:cNvPr>
          <p:cNvCxnSpPr/>
          <p:nvPr/>
        </p:nvCxnSpPr>
        <p:spPr>
          <a:xfrm flipV="1">
            <a:off x="7677150" y="4567694"/>
            <a:ext cx="0" cy="61737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6FCEC95-1FC5-47BD-A641-84A8DAEC2E37}"/>
              </a:ext>
            </a:extLst>
          </p:cNvPr>
          <p:cNvCxnSpPr>
            <a:cxnSpLocks/>
          </p:cNvCxnSpPr>
          <p:nvPr/>
        </p:nvCxnSpPr>
        <p:spPr>
          <a:xfrm flipH="1">
            <a:off x="7486650" y="5185072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ontent Placeholder 10">
            <a:extLst>
              <a:ext uri="{FF2B5EF4-FFF2-40B4-BE49-F238E27FC236}">
                <a16:creationId xmlns:a16="http://schemas.microsoft.com/office/drawing/2014/main" id="{59000EAD-ED2C-4925-A1C6-559EB824EE2D}"/>
              </a:ext>
            </a:extLst>
          </p:cNvPr>
          <p:cNvSpPr txBox="1">
            <a:spLocks/>
          </p:cNvSpPr>
          <p:nvPr/>
        </p:nvSpPr>
        <p:spPr>
          <a:xfrm>
            <a:off x="6797158" y="5034550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ctrl4</a:t>
            </a:r>
          </a:p>
        </p:txBody>
      </p:sp>
      <p:sp>
        <p:nvSpPr>
          <p:cNvPr id="138" name="Content Placeholder 10">
            <a:extLst>
              <a:ext uri="{FF2B5EF4-FFF2-40B4-BE49-F238E27FC236}">
                <a16:creationId xmlns:a16="http://schemas.microsoft.com/office/drawing/2014/main" id="{2D867434-5DC5-4343-94B8-A282D030C4CF}"/>
              </a:ext>
            </a:extLst>
          </p:cNvPr>
          <p:cNvSpPr txBox="1">
            <a:spLocks/>
          </p:cNvSpPr>
          <p:nvPr/>
        </p:nvSpPr>
        <p:spPr>
          <a:xfrm>
            <a:off x="8952435" y="4878232"/>
            <a:ext cx="830270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memwr</a:t>
            </a:r>
            <a:endParaRPr lang="en-US" sz="1600" dirty="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3E47460-DE7D-4EBC-9D54-BD900AE8AB84}"/>
              </a:ext>
            </a:extLst>
          </p:cNvPr>
          <p:cNvCxnSpPr>
            <a:cxnSpLocks/>
          </p:cNvCxnSpPr>
          <p:nvPr/>
        </p:nvCxnSpPr>
        <p:spPr>
          <a:xfrm flipV="1">
            <a:off x="9376193" y="5179294"/>
            <a:ext cx="0" cy="29036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0A0E552-E517-487F-BCC2-653E86F796DD}"/>
              </a:ext>
            </a:extLst>
          </p:cNvPr>
          <p:cNvCxnSpPr>
            <a:cxnSpLocks/>
          </p:cNvCxnSpPr>
          <p:nvPr/>
        </p:nvCxnSpPr>
        <p:spPr>
          <a:xfrm flipH="1">
            <a:off x="9157118" y="5463296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ontent Placeholder 10">
            <a:extLst>
              <a:ext uri="{FF2B5EF4-FFF2-40B4-BE49-F238E27FC236}">
                <a16:creationId xmlns:a16="http://schemas.microsoft.com/office/drawing/2014/main" id="{66CBC060-DC37-4D7E-AD8C-C6D384C0A3B2}"/>
              </a:ext>
            </a:extLst>
          </p:cNvPr>
          <p:cNvSpPr txBox="1">
            <a:spLocks/>
          </p:cNvSpPr>
          <p:nvPr/>
        </p:nvSpPr>
        <p:spPr>
          <a:xfrm>
            <a:off x="8467626" y="5322299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ctrl5</a:t>
            </a:r>
          </a:p>
        </p:txBody>
      </p:sp>
      <p:sp>
        <p:nvSpPr>
          <p:cNvPr id="153" name="Content Placeholder 10">
            <a:extLst>
              <a:ext uri="{FF2B5EF4-FFF2-40B4-BE49-F238E27FC236}">
                <a16:creationId xmlns:a16="http://schemas.microsoft.com/office/drawing/2014/main" id="{2EEC854F-B9BA-4244-90BB-87E1358734A1}"/>
              </a:ext>
            </a:extLst>
          </p:cNvPr>
          <p:cNvSpPr txBox="1">
            <a:spLocks/>
          </p:cNvSpPr>
          <p:nvPr/>
        </p:nvSpPr>
        <p:spPr>
          <a:xfrm>
            <a:off x="5037661" y="4611057"/>
            <a:ext cx="830270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regwr</a:t>
            </a:r>
            <a:endParaRPr lang="en-US" sz="160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5768C0C-81AF-43DD-839D-FD69762615EA}"/>
              </a:ext>
            </a:extLst>
          </p:cNvPr>
          <p:cNvCxnSpPr>
            <a:cxnSpLocks/>
          </p:cNvCxnSpPr>
          <p:nvPr/>
        </p:nvCxnSpPr>
        <p:spPr>
          <a:xfrm flipV="1">
            <a:off x="5552439" y="4891822"/>
            <a:ext cx="0" cy="493553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497DA0C-9866-4E29-B3D6-17DFDE964A1F}"/>
              </a:ext>
            </a:extLst>
          </p:cNvPr>
          <p:cNvCxnSpPr>
            <a:cxnSpLocks/>
          </p:cNvCxnSpPr>
          <p:nvPr/>
        </p:nvCxnSpPr>
        <p:spPr>
          <a:xfrm flipH="1">
            <a:off x="5361939" y="5385375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tent Placeholder 10">
            <a:extLst>
              <a:ext uri="{FF2B5EF4-FFF2-40B4-BE49-F238E27FC236}">
                <a16:creationId xmlns:a16="http://schemas.microsoft.com/office/drawing/2014/main" id="{9C206DB4-96B7-4F14-A020-2FF38BE8491F}"/>
              </a:ext>
            </a:extLst>
          </p:cNvPr>
          <p:cNvSpPr txBox="1">
            <a:spLocks/>
          </p:cNvSpPr>
          <p:nvPr/>
        </p:nvSpPr>
        <p:spPr>
          <a:xfrm>
            <a:off x="4634347" y="5272953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ctrl7</a:t>
            </a:r>
          </a:p>
        </p:txBody>
      </p:sp>
      <p:sp>
        <p:nvSpPr>
          <p:cNvPr id="158" name="Content Placeholder 10">
            <a:extLst>
              <a:ext uri="{FF2B5EF4-FFF2-40B4-BE49-F238E27FC236}">
                <a16:creationId xmlns:a16="http://schemas.microsoft.com/office/drawing/2014/main" id="{0EE78D70-8053-49B8-BB0F-A17B2260D954}"/>
              </a:ext>
            </a:extLst>
          </p:cNvPr>
          <p:cNvSpPr txBox="1">
            <a:spLocks/>
          </p:cNvSpPr>
          <p:nvPr/>
        </p:nvSpPr>
        <p:spPr>
          <a:xfrm>
            <a:off x="8946770" y="4561678"/>
            <a:ext cx="830270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memrd</a:t>
            </a:r>
            <a:endParaRPr lang="en-US" sz="1600" dirty="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2F1C797-B694-4248-B33F-636E05F7D535}"/>
              </a:ext>
            </a:extLst>
          </p:cNvPr>
          <p:cNvCxnSpPr>
            <a:cxnSpLocks/>
          </p:cNvCxnSpPr>
          <p:nvPr/>
        </p:nvCxnSpPr>
        <p:spPr>
          <a:xfrm flipH="1">
            <a:off x="9790141" y="4687124"/>
            <a:ext cx="46738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BD108D6-6FEC-408B-9701-6B65338FF75D}"/>
              </a:ext>
            </a:extLst>
          </p:cNvPr>
          <p:cNvCxnSpPr>
            <a:cxnSpLocks/>
          </p:cNvCxnSpPr>
          <p:nvPr/>
        </p:nvCxnSpPr>
        <p:spPr>
          <a:xfrm flipV="1">
            <a:off x="10248900" y="4665394"/>
            <a:ext cx="0" cy="1053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D174F79-68C8-468E-9D8C-FC7B951FB74C}"/>
              </a:ext>
            </a:extLst>
          </p:cNvPr>
          <p:cNvCxnSpPr>
            <a:cxnSpLocks/>
          </p:cNvCxnSpPr>
          <p:nvPr/>
        </p:nvCxnSpPr>
        <p:spPr>
          <a:xfrm flipH="1">
            <a:off x="10047755" y="5718842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ontent Placeholder 10">
            <a:extLst>
              <a:ext uri="{FF2B5EF4-FFF2-40B4-BE49-F238E27FC236}">
                <a16:creationId xmlns:a16="http://schemas.microsoft.com/office/drawing/2014/main" id="{FF03BAD7-53AD-4FB3-BCC1-EA371E66B099}"/>
              </a:ext>
            </a:extLst>
          </p:cNvPr>
          <p:cNvSpPr txBox="1">
            <a:spLocks/>
          </p:cNvSpPr>
          <p:nvPr/>
        </p:nvSpPr>
        <p:spPr>
          <a:xfrm>
            <a:off x="9358263" y="557784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ctrl6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6F56956C-34B8-4870-B804-73D8EF1A9F8C}"/>
              </a:ext>
            </a:extLst>
          </p:cNvPr>
          <p:cNvCxnSpPr>
            <a:cxnSpLocks/>
          </p:cNvCxnSpPr>
          <p:nvPr/>
        </p:nvCxnSpPr>
        <p:spPr>
          <a:xfrm>
            <a:off x="1962150" y="3437224"/>
            <a:ext cx="15797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A6879AB-00C1-44E4-81F1-039DE669FBC0}"/>
              </a:ext>
            </a:extLst>
          </p:cNvPr>
          <p:cNvCxnSpPr>
            <a:cxnSpLocks/>
          </p:cNvCxnSpPr>
          <p:nvPr/>
        </p:nvCxnSpPr>
        <p:spPr>
          <a:xfrm flipV="1">
            <a:off x="3541900" y="1994117"/>
            <a:ext cx="0" cy="144310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71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51" grpId="0"/>
      <p:bldP spid="156" grpId="0"/>
      <p:bldP spid="16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20F121F-CF99-43A3-BF61-CA6E7A158C4A}"/>
              </a:ext>
            </a:extLst>
          </p:cNvPr>
          <p:cNvGrpSpPr/>
          <p:nvPr/>
        </p:nvGrpSpPr>
        <p:grpSpPr>
          <a:xfrm>
            <a:off x="2813721" y="1338099"/>
            <a:ext cx="276999" cy="773920"/>
            <a:chOff x="6590362" y="1585635"/>
            <a:chExt cx="276999" cy="773920"/>
          </a:xfrm>
        </p:grpSpPr>
        <p:sp>
          <p:nvSpPr>
            <p:cNvPr id="8" name="Flowchart: Terminator 7">
              <a:extLst>
                <a:ext uri="{FF2B5EF4-FFF2-40B4-BE49-F238E27FC236}">
                  <a16:creationId xmlns:a16="http://schemas.microsoft.com/office/drawing/2014/main" id="{C8A62C8F-E779-4D83-B08D-5E653EC1897A}"/>
                </a:ext>
              </a:extLst>
            </p:cNvPr>
            <p:cNvSpPr/>
            <p:nvPr/>
          </p:nvSpPr>
          <p:spPr>
            <a:xfrm>
              <a:off x="6610350" y="1650569"/>
              <a:ext cx="237027" cy="708986"/>
            </a:xfrm>
            <a:prstGeom prst="flowChartTerminator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CEBE04-162D-4C90-9789-C77D45F1BA05}"/>
                </a:ext>
              </a:extLst>
            </p:cNvPr>
            <p:cNvSpPr txBox="1"/>
            <p:nvPr/>
          </p:nvSpPr>
          <p:spPr>
            <a:xfrm rot="16200000">
              <a:off x="6395488" y="1780509"/>
              <a:ext cx="66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EF7A5C8-D0BF-4C1F-B784-950B1F5FCA86}"/>
              </a:ext>
            </a:extLst>
          </p:cNvPr>
          <p:cNvGrpSpPr/>
          <p:nvPr/>
        </p:nvGrpSpPr>
        <p:grpSpPr>
          <a:xfrm>
            <a:off x="6077634" y="2562225"/>
            <a:ext cx="276999" cy="880734"/>
            <a:chOff x="6590362" y="1585635"/>
            <a:chExt cx="276999" cy="773920"/>
          </a:xfrm>
        </p:grpSpPr>
        <p:sp>
          <p:nvSpPr>
            <p:cNvPr id="109" name="Flowchart: Terminator 108">
              <a:extLst>
                <a:ext uri="{FF2B5EF4-FFF2-40B4-BE49-F238E27FC236}">
                  <a16:creationId xmlns:a16="http://schemas.microsoft.com/office/drawing/2014/main" id="{26949CEA-0B13-4F3E-A15D-00F2D62441BA}"/>
                </a:ext>
              </a:extLst>
            </p:cNvPr>
            <p:cNvSpPr/>
            <p:nvPr/>
          </p:nvSpPr>
          <p:spPr>
            <a:xfrm>
              <a:off x="6610350" y="1650569"/>
              <a:ext cx="237027" cy="708986"/>
            </a:xfrm>
            <a:prstGeom prst="flowChartTerminator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DF0A643-DD5F-43A2-8333-96A73E2F590F}"/>
                </a:ext>
              </a:extLst>
            </p:cNvPr>
            <p:cNvSpPr txBox="1"/>
            <p:nvPr/>
          </p:nvSpPr>
          <p:spPr>
            <a:xfrm rot="16200000">
              <a:off x="6395488" y="1780509"/>
              <a:ext cx="66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CEB1611-484B-49FB-AD3F-C18C37C39AF8}"/>
              </a:ext>
            </a:extLst>
          </p:cNvPr>
          <p:cNvGrpSpPr/>
          <p:nvPr/>
        </p:nvGrpSpPr>
        <p:grpSpPr>
          <a:xfrm>
            <a:off x="7486650" y="3432131"/>
            <a:ext cx="418030" cy="1225594"/>
            <a:chOff x="6915150" y="2403431"/>
            <a:chExt cx="418030" cy="122559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C6ADA3C-19C9-424B-925A-E96619DFE489}"/>
                </a:ext>
              </a:extLst>
            </p:cNvPr>
            <p:cNvGrpSpPr/>
            <p:nvPr/>
          </p:nvGrpSpPr>
          <p:grpSpPr>
            <a:xfrm>
              <a:off x="6915150" y="2403431"/>
              <a:ext cx="361950" cy="1225594"/>
              <a:chOff x="6915150" y="2403431"/>
              <a:chExt cx="361950" cy="1225594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6A6F623-7784-41C5-B72C-BDAED1F09676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67A9B08-9FB1-4404-83C2-A3AF2F9E7B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0B09354-CF85-4E0F-990D-3245C7203D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653A57E-3EA0-422D-A7E2-60A49A3D287A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5D56DFA-933D-4D46-9A1B-24D2F5656E61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DD5E84F-804C-4A14-9F4F-5CEAA52B0996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BCCBE21-F7B0-46A4-9FE1-C3AEE0260F7C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160D18C-B722-43B2-ABAE-B5C045A39122}"/>
                </a:ext>
              </a:extLst>
            </p:cNvPr>
            <p:cNvSpPr txBox="1"/>
            <p:nvPr/>
          </p:nvSpPr>
          <p:spPr>
            <a:xfrm rot="16200000">
              <a:off x="6791325" y="2761443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ALU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A817B22-091D-42F2-BDE3-6AE4CECA491C}"/>
              </a:ext>
            </a:extLst>
          </p:cNvPr>
          <p:cNvGrpSpPr/>
          <p:nvPr/>
        </p:nvGrpSpPr>
        <p:grpSpPr>
          <a:xfrm>
            <a:off x="4555086" y="1799103"/>
            <a:ext cx="418030" cy="1225594"/>
            <a:chOff x="4574136" y="2303928"/>
            <a:chExt cx="418030" cy="122559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3A4ADBA-F480-45B7-AAAE-E3CB1610B14C}"/>
                </a:ext>
              </a:extLst>
            </p:cNvPr>
            <p:cNvGrpSpPr/>
            <p:nvPr/>
          </p:nvGrpSpPr>
          <p:grpSpPr>
            <a:xfrm>
              <a:off x="4574136" y="2303928"/>
              <a:ext cx="361950" cy="1225594"/>
              <a:chOff x="6915150" y="2403431"/>
              <a:chExt cx="361950" cy="1225594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9DD0C7A-3829-4DCA-93E8-879E8C47BCA2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79E1708-BCC9-4C0B-AA8E-34E1AE29C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B4FD90E-7D9E-4CD1-AB39-AF54201E2F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13D9997-C9B0-4667-88C2-EA080523A7DB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A757CAB-676C-4623-ACA9-64EA6F50F5E0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A4577BF-D7C4-45E4-AE32-0C953A2AC209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2FEE222-9E21-4CD5-A048-4081A4C2F873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644228C-60EE-4891-8A5E-9281257FB052}"/>
                </a:ext>
              </a:extLst>
            </p:cNvPr>
            <p:cNvSpPr txBox="1"/>
            <p:nvPr/>
          </p:nvSpPr>
          <p:spPr>
            <a:xfrm rot="16200000">
              <a:off x="4450311" y="2661940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ADD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A2E9B4F-C2D5-4356-B473-B19380E7F84D}"/>
              </a:ext>
            </a:extLst>
          </p:cNvPr>
          <p:cNvGrpSpPr/>
          <p:nvPr/>
        </p:nvGrpSpPr>
        <p:grpSpPr>
          <a:xfrm>
            <a:off x="2285710" y="2058044"/>
            <a:ext cx="418030" cy="1225594"/>
            <a:chOff x="4574136" y="2303928"/>
            <a:chExt cx="418030" cy="1225594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F03E312-D7C2-4F05-BF9F-830528FB25E3}"/>
                </a:ext>
              </a:extLst>
            </p:cNvPr>
            <p:cNvGrpSpPr/>
            <p:nvPr/>
          </p:nvGrpSpPr>
          <p:grpSpPr>
            <a:xfrm>
              <a:off x="4574136" y="2303928"/>
              <a:ext cx="361950" cy="1225594"/>
              <a:chOff x="6915150" y="2403431"/>
              <a:chExt cx="361950" cy="1225594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A160CD8-DE9A-45FA-8572-32F6D7796FD8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4917B03-DFEE-40FB-97BA-60C8C7D8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C37F588-2B2E-4E6E-8A5D-A737B19FDB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C3F425F-9DF8-49C6-B707-54875F730C57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91C56A9-2E83-4A93-9701-2616DF5BAB1D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D2ED749-F5D4-45E5-82F7-5E05F81873D5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0C67ABA-8D9B-41E1-841C-BF48B33FCFBB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C395F34-7E43-430F-B2D7-AEAF38552686}"/>
                </a:ext>
              </a:extLst>
            </p:cNvPr>
            <p:cNvSpPr txBox="1"/>
            <p:nvPr/>
          </p:nvSpPr>
          <p:spPr>
            <a:xfrm rot="16200000">
              <a:off x="4450311" y="2661940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ADD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  <a:ln>
            <a:noFill/>
          </a:ln>
        </p:spPr>
        <p:txBody>
          <a:bodyPr/>
          <a:lstStyle/>
          <a:p>
            <a:pPr algn="ctr"/>
            <a:r>
              <a:rPr lang="en-US" dirty="0"/>
              <a:t>CPU Overview – Control Block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4AB1DF-A295-4A30-8E21-CDEA432DF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523" y="3578225"/>
            <a:ext cx="1310757" cy="508000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600" dirty="0"/>
              <a:t>Instruction Memory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AA7E5-21EB-460C-BB8C-1706699DE4FC}"/>
              </a:ext>
            </a:extLst>
          </p:cNvPr>
          <p:cNvSpPr txBox="1"/>
          <p:nvPr/>
        </p:nvSpPr>
        <p:spPr>
          <a:xfrm rot="16200000">
            <a:off x="851694" y="4053681"/>
            <a:ext cx="1325562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43232-7E0F-4BCE-AB61-1B59590F1735}"/>
              </a:ext>
            </a:extLst>
          </p:cNvPr>
          <p:cNvSpPr/>
          <p:nvPr/>
        </p:nvSpPr>
        <p:spPr>
          <a:xfrm>
            <a:off x="2285710" y="3583841"/>
            <a:ext cx="1310757" cy="114052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8A8D48AD-9DAC-491A-BE07-47B2347FA0B8}"/>
              </a:ext>
            </a:extLst>
          </p:cNvPr>
          <p:cNvSpPr txBox="1">
            <a:spLocks/>
          </p:cNvSpPr>
          <p:nvPr/>
        </p:nvSpPr>
        <p:spPr>
          <a:xfrm>
            <a:off x="2295523" y="408750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addr</a:t>
            </a:r>
            <a:endParaRPr lang="en-US" sz="1600" dirty="0"/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9364749D-271B-4CD5-8538-8553B97D0B10}"/>
              </a:ext>
            </a:extLst>
          </p:cNvPr>
          <p:cNvSpPr txBox="1">
            <a:spLocks/>
          </p:cNvSpPr>
          <p:nvPr/>
        </p:nvSpPr>
        <p:spPr>
          <a:xfrm>
            <a:off x="2895600" y="4091778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instr</a:t>
            </a:r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04FFFC-7DEA-4244-9B8F-40159A6D96E7}"/>
              </a:ext>
            </a:extLst>
          </p:cNvPr>
          <p:cNvCxnSpPr>
            <a:cxnSpLocks/>
            <a:stCxn id="13" idx="2"/>
            <a:endCxn id="17" idx="1"/>
          </p:cNvCxnSpPr>
          <p:nvPr/>
        </p:nvCxnSpPr>
        <p:spPr>
          <a:xfrm flipV="1">
            <a:off x="1699141" y="4234868"/>
            <a:ext cx="596382" cy="3479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59169F2C-E550-4D6A-9D70-9C6FFCDF95CD}"/>
              </a:ext>
            </a:extLst>
          </p:cNvPr>
          <p:cNvSpPr txBox="1">
            <a:spLocks/>
          </p:cNvSpPr>
          <p:nvPr/>
        </p:nvSpPr>
        <p:spPr>
          <a:xfrm>
            <a:off x="4934308" y="3578225"/>
            <a:ext cx="929397" cy="50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Register File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56B647-1935-4020-A82A-706838C81A6E}"/>
              </a:ext>
            </a:extLst>
          </p:cNvPr>
          <p:cNvSpPr/>
          <p:nvPr/>
        </p:nvSpPr>
        <p:spPr>
          <a:xfrm>
            <a:off x="4552950" y="3575565"/>
            <a:ext cx="1310757" cy="1325563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73CE06AA-E7BA-45B0-9B19-C66CCD13BF66}"/>
              </a:ext>
            </a:extLst>
          </p:cNvPr>
          <p:cNvSpPr txBox="1">
            <a:spLocks/>
          </p:cNvSpPr>
          <p:nvPr/>
        </p:nvSpPr>
        <p:spPr>
          <a:xfrm>
            <a:off x="4558778" y="3938862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rd</a:t>
            </a:r>
            <a:endParaRPr lang="en-US" sz="1600" dirty="0"/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C2E0DF2C-9F73-40A8-B95F-B7531D9352C8}"/>
              </a:ext>
            </a:extLst>
          </p:cNvPr>
          <p:cNvSpPr txBox="1">
            <a:spLocks/>
          </p:cNvSpPr>
          <p:nvPr/>
        </p:nvSpPr>
        <p:spPr>
          <a:xfrm>
            <a:off x="4558780" y="4272968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rs1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E4FBDC4A-1446-4633-A7E2-EFB957F3B197}"/>
              </a:ext>
            </a:extLst>
          </p:cNvPr>
          <p:cNvSpPr txBox="1">
            <a:spLocks/>
          </p:cNvSpPr>
          <p:nvPr/>
        </p:nvSpPr>
        <p:spPr>
          <a:xfrm>
            <a:off x="4564610" y="4607074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rs2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9569210E-F644-4710-A356-DE85C46D45A8}"/>
              </a:ext>
            </a:extLst>
          </p:cNvPr>
          <p:cNvSpPr txBox="1">
            <a:spLocks/>
          </p:cNvSpPr>
          <p:nvPr/>
        </p:nvSpPr>
        <p:spPr>
          <a:xfrm>
            <a:off x="4566456" y="3624446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din</a:t>
            </a:r>
          </a:p>
        </p:txBody>
      </p:sp>
      <p:sp>
        <p:nvSpPr>
          <p:cNvPr id="32" name="Content Placeholder 10">
            <a:extLst>
              <a:ext uri="{FF2B5EF4-FFF2-40B4-BE49-F238E27FC236}">
                <a16:creationId xmlns:a16="http://schemas.microsoft.com/office/drawing/2014/main" id="{7CE7DC8E-1155-46BB-8E15-AF6EFBF08BA3}"/>
              </a:ext>
            </a:extLst>
          </p:cNvPr>
          <p:cNvSpPr txBox="1">
            <a:spLocks/>
          </p:cNvSpPr>
          <p:nvPr/>
        </p:nvSpPr>
        <p:spPr>
          <a:xfrm>
            <a:off x="5155160" y="4282278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dout2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5E73F02-3F16-40AE-84B3-2D8A2F7B2BA7}"/>
              </a:ext>
            </a:extLst>
          </p:cNvPr>
          <p:cNvCxnSpPr>
            <a:cxnSpLocks/>
          </p:cNvCxnSpPr>
          <p:nvPr/>
        </p:nvCxnSpPr>
        <p:spPr>
          <a:xfrm>
            <a:off x="3596467" y="4233588"/>
            <a:ext cx="5334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FEF0B93-7A59-47F7-9A49-4DE4B1FFDD5F}"/>
              </a:ext>
            </a:extLst>
          </p:cNvPr>
          <p:cNvCxnSpPr>
            <a:cxnSpLocks/>
          </p:cNvCxnSpPr>
          <p:nvPr/>
        </p:nvCxnSpPr>
        <p:spPr>
          <a:xfrm flipV="1">
            <a:off x="1962150" y="3015172"/>
            <a:ext cx="0" cy="121841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2D92CB9-79B0-496B-A525-A1EF43EFF70A}"/>
              </a:ext>
            </a:extLst>
          </p:cNvPr>
          <p:cNvCxnSpPr>
            <a:cxnSpLocks/>
          </p:cNvCxnSpPr>
          <p:nvPr/>
        </p:nvCxnSpPr>
        <p:spPr>
          <a:xfrm>
            <a:off x="4129867" y="4724367"/>
            <a:ext cx="43474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684BBFE-1E82-4180-A28A-98A1FA06630C}"/>
              </a:ext>
            </a:extLst>
          </p:cNvPr>
          <p:cNvCxnSpPr>
            <a:cxnSpLocks/>
          </p:cNvCxnSpPr>
          <p:nvPr/>
        </p:nvCxnSpPr>
        <p:spPr>
          <a:xfrm>
            <a:off x="4129867" y="4382231"/>
            <a:ext cx="43474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B4DC42C-9EFD-441A-A59D-CCCB536024FE}"/>
              </a:ext>
            </a:extLst>
          </p:cNvPr>
          <p:cNvCxnSpPr>
            <a:cxnSpLocks/>
          </p:cNvCxnSpPr>
          <p:nvPr/>
        </p:nvCxnSpPr>
        <p:spPr>
          <a:xfrm>
            <a:off x="4129867" y="4086225"/>
            <a:ext cx="444269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DF84791-FC29-4150-8F3B-6681E8862234}"/>
              </a:ext>
            </a:extLst>
          </p:cNvPr>
          <p:cNvCxnSpPr>
            <a:cxnSpLocks/>
          </p:cNvCxnSpPr>
          <p:nvPr/>
        </p:nvCxnSpPr>
        <p:spPr>
          <a:xfrm>
            <a:off x="4343400" y="3733767"/>
            <a:ext cx="20955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395E79A-368A-42D7-988E-534270E80904}"/>
              </a:ext>
            </a:extLst>
          </p:cNvPr>
          <p:cNvCxnSpPr/>
          <p:nvPr/>
        </p:nvCxnSpPr>
        <p:spPr>
          <a:xfrm>
            <a:off x="1850967" y="2258069"/>
            <a:ext cx="43474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FE32B83-0187-4F1A-BC92-6AD695A408A8}"/>
              </a:ext>
            </a:extLst>
          </p:cNvPr>
          <p:cNvSpPr txBox="1"/>
          <p:nvPr/>
        </p:nvSpPr>
        <p:spPr>
          <a:xfrm>
            <a:off x="1579647" y="2067375"/>
            <a:ext cx="2476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C90B298-A98A-4638-B633-EE5CA9800968}"/>
              </a:ext>
            </a:extLst>
          </p:cNvPr>
          <p:cNvCxnSpPr>
            <a:cxnSpLocks/>
          </p:cNvCxnSpPr>
          <p:nvPr/>
        </p:nvCxnSpPr>
        <p:spPr>
          <a:xfrm>
            <a:off x="1962150" y="3015172"/>
            <a:ext cx="33337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EF54E68-181B-45EF-8B30-38B088C47EEB}"/>
              </a:ext>
            </a:extLst>
          </p:cNvPr>
          <p:cNvCxnSpPr>
            <a:cxnSpLocks/>
          </p:cNvCxnSpPr>
          <p:nvPr/>
        </p:nvCxnSpPr>
        <p:spPr>
          <a:xfrm flipV="1">
            <a:off x="4129867" y="2844179"/>
            <a:ext cx="0" cy="18801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55D97F1-0D55-4427-B3B2-1A133F18C3D8}"/>
              </a:ext>
            </a:extLst>
          </p:cNvPr>
          <p:cNvCxnSpPr>
            <a:cxnSpLocks/>
          </p:cNvCxnSpPr>
          <p:nvPr/>
        </p:nvCxnSpPr>
        <p:spPr>
          <a:xfrm>
            <a:off x="4137057" y="2836832"/>
            <a:ext cx="415893" cy="734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D47C528-9AC5-4E7F-82EC-5DA5C56D1D1D}"/>
              </a:ext>
            </a:extLst>
          </p:cNvPr>
          <p:cNvCxnSpPr>
            <a:cxnSpLocks/>
          </p:cNvCxnSpPr>
          <p:nvPr/>
        </p:nvCxnSpPr>
        <p:spPr>
          <a:xfrm>
            <a:off x="2637065" y="2657872"/>
            <a:ext cx="63953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1B6A7FE-BF92-462B-AB27-3E40A07DB107}"/>
              </a:ext>
            </a:extLst>
          </p:cNvPr>
          <p:cNvCxnSpPr>
            <a:cxnSpLocks/>
          </p:cNvCxnSpPr>
          <p:nvPr/>
        </p:nvCxnSpPr>
        <p:spPr>
          <a:xfrm>
            <a:off x="885540" y="4233588"/>
            <a:ext cx="444269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6B2DD51-183D-4A5D-BC0F-073455742BD4}"/>
              </a:ext>
            </a:extLst>
          </p:cNvPr>
          <p:cNvCxnSpPr>
            <a:cxnSpLocks/>
          </p:cNvCxnSpPr>
          <p:nvPr/>
        </p:nvCxnSpPr>
        <p:spPr>
          <a:xfrm flipV="1">
            <a:off x="3276600" y="1984592"/>
            <a:ext cx="0" cy="67328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C3D159D-D9B7-4E8C-BD5C-A54C71AE64F1}"/>
              </a:ext>
            </a:extLst>
          </p:cNvPr>
          <p:cNvCxnSpPr>
            <a:cxnSpLocks/>
          </p:cNvCxnSpPr>
          <p:nvPr/>
        </p:nvCxnSpPr>
        <p:spPr>
          <a:xfrm flipH="1">
            <a:off x="885540" y="1768374"/>
            <a:ext cx="1967056" cy="1280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F9E6931-AD8F-467A-BD49-E6E74104A816}"/>
              </a:ext>
            </a:extLst>
          </p:cNvPr>
          <p:cNvCxnSpPr>
            <a:cxnSpLocks/>
          </p:cNvCxnSpPr>
          <p:nvPr/>
        </p:nvCxnSpPr>
        <p:spPr>
          <a:xfrm>
            <a:off x="885540" y="1781175"/>
            <a:ext cx="0" cy="2452413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AB437B4-858B-478D-8179-DC22213D380D}"/>
              </a:ext>
            </a:extLst>
          </p:cNvPr>
          <p:cNvCxnSpPr>
            <a:cxnSpLocks/>
          </p:cNvCxnSpPr>
          <p:nvPr/>
        </p:nvCxnSpPr>
        <p:spPr>
          <a:xfrm>
            <a:off x="3541900" y="1999128"/>
            <a:ext cx="101105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9D803FA-E4AD-44F6-A73B-FB440D546468}"/>
              </a:ext>
            </a:extLst>
          </p:cNvPr>
          <p:cNvCxnSpPr>
            <a:cxnSpLocks/>
          </p:cNvCxnSpPr>
          <p:nvPr/>
        </p:nvCxnSpPr>
        <p:spPr>
          <a:xfrm>
            <a:off x="4906441" y="2398931"/>
            <a:ext cx="24871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3A9FB71-5918-4DC3-A4D6-8911C0383343}"/>
              </a:ext>
            </a:extLst>
          </p:cNvPr>
          <p:cNvCxnSpPr>
            <a:cxnSpLocks/>
          </p:cNvCxnSpPr>
          <p:nvPr/>
        </p:nvCxnSpPr>
        <p:spPr>
          <a:xfrm flipV="1">
            <a:off x="5155160" y="1562186"/>
            <a:ext cx="0" cy="84971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EF41110-8487-4763-A984-F866A11C188F}"/>
              </a:ext>
            </a:extLst>
          </p:cNvPr>
          <p:cNvCxnSpPr>
            <a:cxnSpLocks/>
          </p:cNvCxnSpPr>
          <p:nvPr/>
        </p:nvCxnSpPr>
        <p:spPr>
          <a:xfrm flipH="1" flipV="1">
            <a:off x="3090721" y="1552685"/>
            <a:ext cx="2064440" cy="19002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ontent Placeholder 10">
            <a:extLst>
              <a:ext uri="{FF2B5EF4-FFF2-40B4-BE49-F238E27FC236}">
                <a16:creationId xmlns:a16="http://schemas.microsoft.com/office/drawing/2014/main" id="{EB75DB0D-5FB6-4AE6-BEFD-BB44FA95F4D5}"/>
              </a:ext>
            </a:extLst>
          </p:cNvPr>
          <p:cNvSpPr txBox="1">
            <a:spLocks/>
          </p:cNvSpPr>
          <p:nvPr/>
        </p:nvSpPr>
        <p:spPr>
          <a:xfrm>
            <a:off x="8412997" y="4174086"/>
            <a:ext cx="1468696" cy="50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Data Memory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957E7BE-271E-4AE3-8F41-1DF81E150BA6}"/>
              </a:ext>
            </a:extLst>
          </p:cNvPr>
          <p:cNvSpPr/>
          <p:nvPr/>
        </p:nvSpPr>
        <p:spPr>
          <a:xfrm>
            <a:off x="8479384" y="3760601"/>
            <a:ext cx="1310757" cy="1424471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50B6A91-A76E-45B2-8CCC-99546343522C}"/>
              </a:ext>
            </a:extLst>
          </p:cNvPr>
          <p:cNvCxnSpPr>
            <a:cxnSpLocks/>
          </p:cNvCxnSpPr>
          <p:nvPr/>
        </p:nvCxnSpPr>
        <p:spPr>
          <a:xfrm flipV="1">
            <a:off x="6354634" y="4173162"/>
            <a:ext cx="535967" cy="92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F287F48-F1D4-48EF-97EE-2BAAF8BA5C29}"/>
              </a:ext>
            </a:extLst>
          </p:cNvPr>
          <p:cNvCxnSpPr>
            <a:cxnSpLocks/>
          </p:cNvCxnSpPr>
          <p:nvPr/>
        </p:nvCxnSpPr>
        <p:spPr>
          <a:xfrm>
            <a:off x="4132783" y="4723867"/>
            <a:ext cx="4274" cy="1158196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69F7CFF-0C84-4876-9AF4-553B114C3D9E}"/>
              </a:ext>
            </a:extLst>
          </p:cNvPr>
          <p:cNvCxnSpPr>
            <a:cxnSpLocks/>
          </p:cNvCxnSpPr>
          <p:nvPr/>
        </p:nvCxnSpPr>
        <p:spPr>
          <a:xfrm flipV="1">
            <a:off x="4129867" y="5179294"/>
            <a:ext cx="2224767" cy="578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ontent Placeholder 10">
            <a:extLst>
              <a:ext uri="{FF2B5EF4-FFF2-40B4-BE49-F238E27FC236}">
                <a16:creationId xmlns:a16="http://schemas.microsoft.com/office/drawing/2014/main" id="{788E914C-408A-4B14-ACAB-B7BBDBF3596E}"/>
              </a:ext>
            </a:extLst>
          </p:cNvPr>
          <p:cNvSpPr txBox="1">
            <a:spLocks/>
          </p:cNvSpPr>
          <p:nvPr/>
        </p:nvSpPr>
        <p:spPr>
          <a:xfrm>
            <a:off x="8488621" y="3832356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addr</a:t>
            </a:r>
            <a:endParaRPr lang="en-US" sz="1600" dirty="0"/>
          </a:p>
        </p:txBody>
      </p:sp>
      <p:sp>
        <p:nvSpPr>
          <p:cNvPr id="136" name="Content Placeholder 10">
            <a:extLst>
              <a:ext uri="{FF2B5EF4-FFF2-40B4-BE49-F238E27FC236}">
                <a16:creationId xmlns:a16="http://schemas.microsoft.com/office/drawing/2014/main" id="{1AFCD3E3-973F-4B97-AA8E-8948EEE3497C}"/>
              </a:ext>
            </a:extLst>
          </p:cNvPr>
          <p:cNvSpPr txBox="1">
            <a:spLocks/>
          </p:cNvSpPr>
          <p:nvPr/>
        </p:nvSpPr>
        <p:spPr>
          <a:xfrm>
            <a:off x="8488621" y="4871897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din</a:t>
            </a:r>
          </a:p>
        </p:txBody>
      </p:sp>
      <p:sp>
        <p:nvSpPr>
          <p:cNvPr id="137" name="Content Placeholder 10">
            <a:extLst>
              <a:ext uri="{FF2B5EF4-FFF2-40B4-BE49-F238E27FC236}">
                <a16:creationId xmlns:a16="http://schemas.microsoft.com/office/drawing/2014/main" id="{842710B8-E9C1-4D27-8984-DB3DD7F1620B}"/>
              </a:ext>
            </a:extLst>
          </p:cNvPr>
          <p:cNvSpPr txBox="1">
            <a:spLocks/>
          </p:cNvSpPr>
          <p:nvPr/>
        </p:nvSpPr>
        <p:spPr>
          <a:xfrm>
            <a:off x="9088984" y="385910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dout</a:t>
            </a:r>
            <a:endParaRPr lang="en-US" sz="1600" dirty="0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4D76C80-8CAF-4DBC-BC62-CB3A816949C5}"/>
              </a:ext>
            </a:extLst>
          </p:cNvPr>
          <p:cNvCxnSpPr>
            <a:cxnSpLocks/>
          </p:cNvCxnSpPr>
          <p:nvPr/>
        </p:nvCxnSpPr>
        <p:spPr>
          <a:xfrm>
            <a:off x="6029325" y="4429641"/>
            <a:ext cx="0" cy="57045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E0583AA-5B79-4389-90EF-A3794E0E120A}"/>
              </a:ext>
            </a:extLst>
          </p:cNvPr>
          <p:cNvCxnSpPr>
            <a:cxnSpLocks/>
          </p:cNvCxnSpPr>
          <p:nvPr/>
        </p:nvCxnSpPr>
        <p:spPr>
          <a:xfrm>
            <a:off x="6029325" y="5009735"/>
            <a:ext cx="245929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ontent Placeholder 10">
            <a:extLst>
              <a:ext uri="{FF2B5EF4-FFF2-40B4-BE49-F238E27FC236}">
                <a16:creationId xmlns:a16="http://schemas.microsoft.com/office/drawing/2014/main" id="{4A950B3F-5B61-4066-81FD-A0DD015DB9EC}"/>
              </a:ext>
            </a:extLst>
          </p:cNvPr>
          <p:cNvSpPr txBox="1">
            <a:spLocks/>
          </p:cNvSpPr>
          <p:nvPr/>
        </p:nvSpPr>
        <p:spPr>
          <a:xfrm>
            <a:off x="5164686" y="4007052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dout1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FB2FF6D-A104-4013-82A1-05AE44374C64}"/>
              </a:ext>
            </a:extLst>
          </p:cNvPr>
          <p:cNvCxnSpPr>
            <a:cxnSpLocks/>
          </p:cNvCxnSpPr>
          <p:nvPr/>
        </p:nvCxnSpPr>
        <p:spPr>
          <a:xfrm flipV="1">
            <a:off x="5863707" y="4099056"/>
            <a:ext cx="306935" cy="594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4CA0502-F254-473E-B592-63097E73481F}"/>
              </a:ext>
            </a:extLst>
          </p:cNvPr>
          <p:cNvCxnSpPr>
            <a:cxnSpLocks/>
          </p:cNvCxnSpPr>
          <p:nvPr/>
        </p:nvCxnSpPr>
        <p:spPr>
          <a:xfrm flipV="1">
            <a:off x="6170642" y="3632156"/>
            <a:ext cx="0" cy="4669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C097A78-EA2E-4546-947D-ECF6F3DD7E99}"/>
              </a:ext>
            </a:extLst>
          </p:cNvPr>
          <p:cNvCxnSpPr>
            <a:cxnSpLocks/>
          </p:cNvCxnSpPr>
          <p:nvPr/>
        </p:nvCxnSpPr>
        <p:spPr>
          <a:xfrm>
            <a:off x="6170640" y="3638550"/>
            <a:ext cx="1326606" cy="1303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45C2FB9-5F3E-4EF3-AC7C-E11C8CD9A79D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7838005" y="3974809"/>
            <a:ext cx="650616" cy="491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7E05B2B-B6DB-40EB-9406-5BB52368749B}"/>
              </a:ext>
            </a:extLst>
          </p:cNvPr>
          <p:cNvCxnSpPr>
            <a:stCxn id="137" idx="3"/>
          </p:cNvCxnSpPr>
          <p:nvPr/>
        </p:nvCxnSpPr>
        <p:spPr>
          <a:xfrm>
            <a:off x="9803361" y="4006468"/>
            <a:ext cx="45506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CE5BD504-26FF-42F8-BC0A-3BFE8598C9ED}"/>
              </a:ext>
            </a:extLst>
          </p:cNvPr>
          <p:cNvCxnSpPr>
            <a:cxnSpLocks/>
          </p:cNvCxnSpPr>
          <p:nvPr/>
        </p:nvCxnSpPr>
        <p:spPr>
          <a:xfrm flipV="1">
            <a:off x="10248900" y="2857500"/>
            <a:ext cx="0" cy="114896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C29DCB-A4A9-44AF-A146-9EB805D432F1}"/>
              </a:ext>
            </a:extLst>
          </p:cNvPr>
          <p:cNvCxnSpPr>
            <a:cxnSpLocks/>
          </p:cNvCxnSpPr>
          <p:nvPr/>
        </p:nvCxnSpPr>
        <p:spPr>
          <a:xfrm flipH="1">
            <a:off x="4330815" y="3095625"/>
            <a:ext cx="176518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5B0E1FC-0310-4A31-8E93-7A02410D07BA}"/>
              </a:ext>
            </a:extLst>
          </p:cNvPr>
          <p:cNvCxnSpPr/>
          <p:nvPr/>
        </p:nvCxnSpPr>
        <p:spPr>
          <a:xfrm>
            <a:off x="4330815" y="3095625"/>
            <a:ext cx="0" cy="63814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70A409C-8040-4E9B-951A-20D42DDC6041}"/>
              </a:ext>
            </a:extLst>
          </p:cNvPr>
          <p:cNvCxnSpPr/>
          <p:nvPr/>
        </p:nvCxnSpPr>
        <p:spPr>
          <a:xfrm flipH="1">
            <a:off x="3070736" y="2004847"/>
            <a:ext cx="205864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4B68589-AC14-44D9-91D9-1BD6A4234444}"/>
              </a:ext>
            </a:extLst>
          </p:cNvPr>
          <p:cNvCxnSpPr>
            <a:cxnSpLocks/>
          </p:cNvCxnSpPr>
          <p:nvPr/>
        </p:nvCxnSpPr>
        <p:spPr>
          <a:xfrm flipH="1">
            <a:off x="6333345" y="2857500"/>
            <a:ext cx="3915555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106F11D-F2B1-45E6-B22A-AE96E6B81503}"/>
              </a:ext>
            </a:extLst>
          </p:cNvPr>
          <p:cNvCxnSpPr>
            <a:cxnSpLocks/>
          </p:cNvCxnSpPr>
          <p:nvPr/>
        </p:nvCxnSpPr>
        <p:spPr>
          <a:xfrm flipH="1">
            <a:off x="6333345" y="3267075"/>
            <a:ext cx="1829968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4CF67D-38D0-4AA1-80E7-5620305BFC24}"/>
              </a:ext>
            </a:extLst>
          </p:cNvPr>
          <p:cNvCxnSpPr/>
          <p:nvPr/>
        </p:nvCxnSpPr>
        <p:spPr>
          <a:xfrm>
            <a:off x="8163313" y="3267075"/>
            <a:ext cx="0" cy="707734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AB2485F-2A6F-4C83-9D5B-AE08B16A3E01}"/>
              </a:ext>
            </a:extLst>
          </p:cNvPr>
          <p:cNvCxnSpPr>
            <a:cxnSpLocks/>
          </p:cNvCxnSpPr>
          <p:nvPr/>
        </p:nvCxnSpPr>
        <p:spPr>
          <a:xfrm>
            <a:off x="6211757" y="2443185"/>
            <a:ext cx="4378" cy="18571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9ED53A0-D416-4574-BD36-8054C27839F6}"/>
              </a:ext>
            </a:extLst>
          </p:cNvPr>
          <p:cNvCxnSpPr>
            <a:cxnSpLocks/>
          </p:cNvCxnSpPr>
          <p:nvPr/>
        </p:nvCxnSpPr>
        <p:spPr>
          <a:xfrm>
            <a:off x="6211757" y="2443185"/>
            <a:ext cx="25571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ontent Placeholder 10">
            <a:extLst>
              <a:ext uri="{FF2B5EF4-FFF2-40B4-BE49-F238E27FC236}">
                <a16:creationId xmlns:a16="http://schemas.microsoft.com/office/drawing/2014/main" id="{E282BC71-E87A-4412-8857-8E8EFA85F7AA}"/>
              </a:ext>
            </a:extLst>
          </p:cNvPr>
          <p:cNvSpPr txBox="1">
            <a:spLocks/>
          </p:cNvSpPr>
          <p:nvPr/>
        </p:nvSpPr>
        <p:spPr>
          <a:xfrm>
            <a:off x="6453580" y="2300821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ctrl2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037D15E-88A5-47A0-B0AC-BAF4DBE40376}"/>
              </a:ext>
            </a:extLst>
          </p:cNvPr>
          <p:cNvCxnSpPr>
            <a:cxnSpLocks/>
          </p:cNvCxnSpPr>
          <p:nvPr/>
        </p:nvCxnSpPr>
        <p:spPr>
          <a:xfrm>
            <a:off x="2964404" y="1214006"/>
            <a:ext cx="4378" cy="18571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FBC84EC-005F-4BA3-9E16-C52A33F7AE4B}"/>
              </a:ext>
            </a:extLst>
          </p:cNvPr>
          <p:cNvCxnSpPr/>
          <p:nvPr/>
        </p:nvCxnSpPr>
        <p:spPr>
          <a:xfrm>
            <a:off x="2964404" y="1214006"/>
            <a:ext cx="128626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tent Placeholder 10">
            <a:extLst>
              <a:ext uri="{FF2B5EF4-FFF2-40B4-BE49-F238E27FC236}">
                <a16:creationId xmlns:a16="http://schemas.microsoft.com/office/drawing/2014/main" id="{10E9E437-714D-47AC-8263-24CB91836E1F}"/>
              </a:ext>
            </a:extLst>
          </p:cNvPr>
          <p:cNvSpPr txBox="1">
            <a:spLocks/>
          </p:cNvSpPr>
          <p:nvPr/>
        </p:nvSpPr>
        <p:spPr>
          <a:xfrm>
            <a:off x="4263502" y="1071642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ctrl1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6B2E233-2733-49E5-BEF2-FE45D55FB019}"/>
              </a:ext>
            </a:extLst>
          </p:cNvPr>
          <p:cNvGrpSpPr/>
          <p:nvPr/>
        </p:nvGrpSpPr>
        <p:grpSpPr>
          <a:xfrm>
            <a:off x="6849019" y="3941864"/>
            <a:ext cx="276999" cy="880734"/>
            <a:chOff x="6590362" y="1585635"/>
            <a:chExt cx="276999" cy="773920"/>
          </a:xfrm>
        </p:grpSpPr>
        <p:sp>
          <p:nvSpPr>
            <p:cNvPr id="122" name="Flowchart: Terminator 121">
              <a:extLst>
                <a:ext uri="{FF2B5EF4-FFF2-40B4-BE49-F238E27FC236}">
                  <a16:creationId xmlns:a16="http://schemas.microsoft.com/office/drawing/2014/main" id="{7F00132A-1D84-4E37-B68A-A5820835C566}"/>
                </a:ext>
              </a:extLst>
            </p:cNvPr>
            <p:cNvSpPr/>
            <p:nvPr/>
          </p:nvSpPr>
          <p:spPr>
            <a:xfrm>
              <a:off x="6610350" y="1650569"/>
              <a:ext cx="237027" cy="708986"/>
            </a:xfrm>
            <a:prstGeom prst="flowChartTerminator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18F0DFF-350E-403D-A7F6-ECE881C278A4}"/>
                </a:ext>
              </a:extLst>
            </p:cNvPr>
            <p:cNvSpPr txBox="1"/>
            <p:nvPr/>
          </p:nvSpPr>
          <p:spPr>
            <a:xfrm rot="16200000">
              <a:off x="6395488" y="1780509"/>
              <a:ext cx="66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A6A2B46-B66F-4FC6-9647-F66E7BE7AB16}"/>
              </a:ext>
            </a:extLst>
          </p:cNvPr>
          <p:cNvCxnSpPr>
            <a:stCxn id="32" idx="3"/>
          </p:cNvCxnSpPr>
          <p:nvPr/>
        </p:nvCxnSpPr>
        <p:spPr>
          <a:xfrm>
            <a:off x="5869537" y="4429641"/>
            <a:ext cx="485097" cy="900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EC20AFB-CD90-446A-9497-27A21CA40B7E}"/>
              </a:ext>
            </a:extLst>
          </p:cNvPr>
          <p:cNvCxnSpPr>
            <a:cxnSpLocks/>
          </p:cNvCxnSpPr>
          <p:nvPr/>
        </p:nvCxnSpPr>
        <p:spPr>
          <a:xfrm flipV="1">
            <a:off x="7115165" y="4424427"/>
            <a:ext cx="381032" cy="10191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B31D65D-1363-40B9-B781-F1BA5156FFAE}"/>
              </a:ext>
            </a:extLst>
          </p:cNvPr>
          <p:cNvCxnSpPr/>
          <p:nvPr/>
        </p:nvCxnSpPr>
        <p:spPr>
          <a:xfrm flipV="1">
            <a:off x="6342579" y="4173624"/>
            <a:ext cx="0" cy="264486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6A11E19-952A-4AD8-9AE2-ED9A01885436}"/>
              </a:ext>
            </a:extLst>
          </p:cNvPr>
          <p:cNvCxnSpPr>
            <a:cxnSpLocks/>
          </p:cNvCxnSpPr>
          <p:nvPr/>
        </p:nvCxnSpPr>
        <p:spPr>
          <a:xfrm flipV="1">
            <a:off x="6346061" y="4678326"/>
            <a:ext cx="535967" cy="92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5D06144-DABF-4FCD-8A57-EDC26FD01BE9}"/>
              </a:ext>
            </a:extLst>
          </p:cNvPr>
          <p:cNvCxnSpPr>
            <a:cxnSpLocks/>
          </p:cNvCxnSpPr>
          <p:nvPr/>
        </p:nvCxnSpPr>
        <p:spPr>
          <a:xfrm>
            <a:off x="6355022" y="4665393"/>
            <a:ext cx="0" cy="51390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F5FA27E-22DA-4DB0-A943-674743CB4C20}"/>
              </a:ext>
            </a:extLst>
          </p:cNvPr>
          <p:cNvCxnSpPr>
            <a:cxnSpLocks/>
          </p:cNvCxnSpPr>
          <p:nvPr/>
        </p:nvCxnSpPr>
        <p:spPr>
          <a:xfrm flipH="1">
            <a:off x="6978333" y="2171015"/>
            <a:ext cx="9186" cy="184858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315CEA1-1A6A-4981-85BF-BB4989B6CA4E}"/>
              </a:ext>
            </a:extLst>
          </p:cNvPr>
          <p:cNvCxnSpPr>
            <a:cxnSpLocks/>
          </p:cNvCxnSpPr>
          <p:nvPr/>
        </p:nvCxnSpPr>
        <p:spPr>
          <a:xfrm>
            <a:off x="7001938" y="2176361"/>
            <a:ext cx="25571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ontent Placeholder 10">
            <a:extLst>
              <a:ext uri="{FF2B5EF4-FFF2-40B4-BE49-F238E27FC236}">
                <a16:creationId xmlns:a16="http://schemas.microsoft.com/office/drawing/2014/main" id="{7BCC8566-2F1D-41B0-A98A-68EAD0706E49}"/>
              </a:ext>
            </a:extLst>
          </p:cNvPr>
          <p:cNvSpPr txBox="1">
            <a:spLocks/>
          </p:cNvSpPr>
          <p:nvPr/>
        </p:nvSpPr>
        <p:spPr>
          <a:xfrm>
            <a:off x="7243761" y="2033997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ctrl3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39EBDB-0D68-490F-9B5D-20FDC95C0F62}"/>
              </a:ext>
            </a:extLst>
          </p:cNvPr>
          <p:cNvCxnSpPr/>
          <p:nvPr/>
        </p:nvCxnSpPr>
        <p:spPr>
          <a:xfrm flipV="1">
            <a:off x="7677150" y="4567694"/>
            <a:ext cx="0" cy="61737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6FCEC95-1FC5-47BD-A641-84A8DAEC2E37}"/>
              </a:ext>
            </a:extLst>
          </p:cNvPr>
          <p:cNvCxnSpPr>
            <a:cxnSpLocks/>
          </p:cNvCxnSpPr>
          <p:nvPr/>
        </p:nvCxnSpPr>
        <p:spPr>
          <a:xfrm flipH="1">
            <a:off x="7486650" y="5185072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ontent Placeholder 10">
            <a:extLst>
              <a:ext uri="{FF2B5EF4-FFF2-40B4-BE49-F238E27FC236}">
                <a16:creationId xmlns:a16="http://schemas.microsoft.com/office/drawing/2014/main" id="{59000EAD-ED2C-4925-A1C6-559EB824EE2D}"/>
              </a:ext>
            </a:extLst>
          </p:cNvPr>
          <p:cNvSpPr txBox="1">
            <a:spLocks/>
          </p:cNvSpPr>
          <p:nvPr/>
        </p:nvSpPr>
        <p:spPr>
          <a:xfrm>
            <a:off x="6797158" y="5034550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ctrl4</a:t>
            </a:r>
          </a:p>
        </p:txBody>
      </p:sp>
      <p:sp>
        <p:nvSpPr>
          <p:cNvPr id="138" name="Content Placeholder 10">
            <a:extLst>
              <a:ext uri="{FF2B5EF4-FFF2-40B4-BE49-F238E27FC236}">
                <a16:creationId xmlns:a16="http://schemas.microsoft.com/office/drawing/2014/main" id="{2D867434-5DC5-4343-94B8-A282D030C4CF}"/>
              </a:ext>
            </a:extLst>
          </p:cNvPr>
          <p:cNvSpPr txBox="1">
            <a:spLocks/>
          </p:cNvSpPr>
          <p:nvPr/>
        </p:nvSpPr>
        <p:spPr>
          <a:xfrm>
            <a:off x="8952435" y="4878232"/>
            <a:ext cx="830270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memwr</a:t>
            </a:r>
            <a:endParaRPr lang="en-US" sz="1600" dirty="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3E47460-DE7D-4EBC-9D54-BD900AE8AB84}"/>
              </a:ext>
            </a:extLst>
          </p:cNvPr>
          <p:cNvCxnSpPr>
            <a:cxnSpLocks/>
          </p:cNvCxnSpPr>
          <p:nvPr/>
        </p:nvCxnSpPr>
        <p:spPr>
          <a:xfrm flipV="1">
            <a:off x="9376193" y="5179294"/>
            <a:ext cx="0" cy="29036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0A0E552-E517-487F-BCC2-653E86F796DD}"/>
              </a:ext>
            </a:extLst>
          </p:cNvPr>
          <p:cNvCxnSpPr>
            <a:cxnSpLocks/>
          </p:cNvCxnSpPr>
          <p:nvPr/>
        </p:nvCxnSpPr>
        <p:spPr>
          <a:xfrm flipH="1">
            <a:off x="9157118" y="5463296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ontent Placeholder 10">
            <a:extLst>
              <a:ext uri="{FF2B5EF4-FFF2-40B4-BE49-F238E27FC236}">
                <a16:creationId xmlns:a16="http://schemas.microsoft.com/office/drawing/2014/main" id="{66CBC060-DC37-4D7E-AD8C-C6D384C0A3B2}"/>
              </a:ext>
            </a:extLst>
          </p:cNvPr>
          <p:cNvSpPr txBox="1">
            <a:spLocks/>
          </p:cNvSpPr>
          <p:nvPr/>
        </p:nvSpPr>
        <p:spPr>
          <a:xfrm>
            <a:off x="8467626" y="5322299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ctrl5</a:t>
            </a:r>
          </a:p>
        </p:txBody>
      </p:sp>
      <p:sp>
        <p:nvSpPr>
          <p:cNvPr id="153" name="Content Placeholder 10">
            <a:extLst>
              <a:ext uri="{FF2B5EF4-FFF2-40B4-BE49-F238E27FC236}">
                <a16:creationId xmlns:a16="http://schemas.microsoft.com/office/drawing/2014/main" id="{2EEC854F-B9BA-4244-90BB-87E1358734A1}"/>
              </a:ext>
            </a:extLst>
          </p:cNvPr>
          <p:cNvSpPr txBox="1">
            <a:spLocks/>
          </p:cNvSpPr>
          <p:nvPr/>
        </p:nvSpPr>
        <p:spPr>
          <a:xfrm>
            <a:off x="5037661" y="4611057"/>
            <a:ext cx="830270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regwr</a:t>
            </a:r>
            <a:endParaRPr lang="en-US" sz="160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5768C0C-81AF-43DD-839D-FD69762615EA}"/>
              </a:ext>
            </a:extLst>
          </p:cNvPr>
          <p:cNvCxnSpPr>
            <a:cxnSpLocks/>
          </p:cNvCxnSpPr>
          <p:nvPr/>
        </p:nvCxnSpPr>
        <p:spPr>
          <a:xfrm flipV="1">
            <a:off x="5552439" y="4891822"/>
            <a:ext cx="0" cy="493553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497DA0C-9866-4E29-B3D6-17DFDE964A1F}"/>
              </a:ext>
            </a:extLst>
          </p:cNvPr>
          <p:cNvCxnSpPr>
            <a:cxnSpLocks/>
          </p:cNvCxnSpPr>
          <p:nvPr/>
        </p:nvCxnSpPr>
        <p:spPr>
          <a:xfrm flipH="1">
            <a:off x="5361939" y="5385375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tent Placeholder 10">
            <a:extLst>
              <a:ext uri="{FF2B5EF4-FFF2-40B4-BE49-F238E27FC236}">
                <a16:creationId xmlns:a16="http://schemas.microsoft.com/office/drawing/2014/main" id="{9C206DB4-96B7-4F14-A020-2FF38BE8491F}"/>
              </a:ext>
            </a:extLst>
          </p:cNvPr>
          <p:cNvSpPr txBox="1">
            <a:spLocks/>
          </p:cNvSpPr>
          <p:nvPr/>
        </p:nvSpPr>
        <p:spPr>
          <a:xfrm>
            <a:off x="4634347" y="5272953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ctrl7</a:t>
            </a:r>
          </a:p>
        </p:txBody>
      </p:sp>
      <p:sp>
        <p:nvSpPr>
          <p:cNvPr id="158" name="Content Placeholder 10">
            <a:extLst>
              <a:ext uri="{FF2B5EF4-FFF2-40B4-BE49-F238E27FC236}">
                <a16:creationId xmlns:a16="http://schemas.microsoft.com/office/drawing/2014/main" id="{0EE78D70-8053-49B8-BB0F-A17B2260D954}"/>
              </a:ext>
            </a:extLst>
          </p:cNvPr>
          <p:cNvSpPr txBox="1">
            <a:spLocks/>
          </p:cNvSpPr>
          <p:nvPr/>
        </p:nvSpPr>
        <p:spPr>
          <a:xfrm>
            <a:off x="8946770" y="4561678"/>
            <a:ext cx="830270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memrd</a:t>
            </a:r>
            <a:endParaRPr lang="en-US" sz="1600" dirty="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2F1C797-B694-4248-B33F-636E05F7D535}"/>
              </a:ext>
            </a:extLst>
          </p:cNvPr>
          <p:cNvCxnSpPr>
            <a:cxnSpLocks/>
          </p:cNvCxnSpPr>
          <p:nvPr/>
        </p:nvCxnSpPr>
        <p:spPr>
          <a:xfrm flipH="1">
            <a:off x="9790141" y="4687124"/>
            <a:ext cx="46738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BD108D6-6FEC-408B-9701-6B65338FF75D}"/>
              </a:ext>
            </a:extLst>
          </p:cNvPr>
          <p:cNvCxnSpPr>
            <a:cxnSpLocks/>
          </p:cNvCxnSpPr>
          <p:nvPr/>
        </p:nvCxnSpPr>
        <p:spPr>
          <a:xfrm flipV="1">
            <a:off x="10248900" y="4665394"/>
            <a:ext cx="0" cy="1053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D174F79-68C8-468E-9D8C-FC7B951FB74C}"/>
              </a:ext>
            </a:extLst>
          </p:cNvPr>
          <p:cNvCxnSpPr>
            <a:cxnSpLocks/>
          </p:cNvCxnSpPr>
          <p:nvPr/>
        </p:nvCxnSpPr>
        <p:spPr>
          <a:xfrm flipH="1">
            <a:off x="10047755" y="5718842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ontent Placeholder 10">
            <a:extLst>
              <a:ext uri="{FF2B5EF4-FFF2-40B4-BE49-F238E27FC236}">
                <a16:creationId xmlns:a16="http://schemas.microsoft.com/office/drawing/2014/main" id="{FF03BAD7-53AD-4FB3-BCC1-EA371E66B099}"/>
              </a:ext>
            </a:extLst>
          </p:cNvPr>
          <p:cNvSpPr txBox="1">
            <a:spLocks/>
          </p:cNvSpPr>
          <p:nvPr/>
        </p:nvSpPr>
        <p:spPr>
          <a:xfrm>
            <a:off x="9358263" y="557784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7A248E-536E-4DF8-AC92-F8EE9A5A6456}"/>
              </a:ext>
            </a:extLst>
          </p:cNvPr>
          <p:cNvSpPr/>
          <p:nvPr/>
        </p:nvSpPr>
        <p:spPr>
          <a:xfrm>
            <a:off x="5879063" y="5385375"/>
            <a:ext cx="889314" cy="970969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Content Placeholder 10">
            <a:extLst>
              <a:ext uri="{FF2B5EF4-FFF2-40B4-BE49-F238E27FC236}">
                <a16:creationId xmlns:a16="http://schemas.microsoft.com/office/drawing/2014/main" id="{EB845194-1718-41EF-98F3-36C67901E6A7}"/>
              </a:ext>
            </a:extLst>
          </p:cNvPr>
          <p:cNvSpPr txBox="1">
            <a:spLocks/>
          </p:cNvSpPr>
          <p:nvPr/>
        </p:nvSpPr>
        <p:spPr>
          <a:xfrm>
            <a:off x="5879063" y="5749364"/>
            <a:ext cx="889314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Control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E5EA8E9-6770-4D42-90B3-125C031E25BB}"/>
              </a:ext>
            </a:extLst>
          </p:cNvPr>
          <p:cNvCxnSpPr>
            <a:cxnSpLocks/>
          </p:cNvCxnSpPr>
          <p:nvPr/>
        </p:nvCxnSpPr>
        <p:spPr>
          <a:xfrm>
            <a:off x="4137057" y="5882063"/>
            <a:ext cx="174200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C5C1D82-5784-411A-A092-7BB4F1019AA3}"/>
              </a:ext>
            </a:extLst>
          </p:cNvPr>
          <p:cNvCxnSpPr>
            <a:cxnSpLocks/>
          </p:cNvCxnSpPr>
          <p:nvPr/>
        </p:nvCxnSpPr>
        <p:spPr>
          <a:xfrm flipV="1">
            <a:off x="6762749" y="5880509"/>
            <a:ext cx="535967" cy="92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ontent Placeholder 10">
            <a:extLst>
              <a:ext uri="{FF2B5EF4-FFF2-40B4-BE49-F238E27FC236}">
                <a16:creationId xmlns:a16="http://schemas.microsoft.com/office/drawing/2014/main" id="{C6BD6A5C-71BF-4099-8BFB-F6F813510EB7}"/>
              </a:ext>
            </a:extLst>
          </p:cNvPr>
          <p:cNvSpPr txBox="1">
            <a:spLocks/>
          </p:cNvSpPr>
          <p:nvPr/>
        </p:nvSpPr>
        <p:spPr>
          <a:xfrm>
            <a:off x="7253286" y="5737107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ctrlX</a:t>
            </a:r>
            <a:endParaRPr lang="en-US" sz="1600" dirty="0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44E550F9-D63C-445F-A90B-7B04DAD1F9D8}"/>
              </a:ext>
            </a:extLst>
          </p:cNvPr>
          <p:cNvCxnSpPr>
            <a:cxnSpLocks/>
          </p:cNvCxnSpPr>
          <p:nvPr/>
        </p:nvCxnSpPr>
        <p:spPr>
          <a:xfrm>
            <a:off x="1962150" y="3437224"/>
            <a:ext cx="15797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B5E04CC-60C3-483C-A72D-DFDE97097FC6}"/>
              </a:ext>
            </a:extLst>
          </p:cNvPr>
          <p:cNvCxnSpPr>
            <a:cxnSpLocks/>
          </p:cNvCxnSpPr>
          <p:nvPr/>
        </p:nvCxnSpPr>
        <p:spPr>
          <a:xfrm flipV="1">
            <a:off x="3541900" y="1994117"/>
            <a:ext cx="0" cy="144310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BA3A289D-C005-4DD9-88C0-098CC6F5E787}"/>
              </a:ext>
            </a:extLst>
          </p:cNvPr>
          <p:cNvSpPr/>
          <p:nvPr/>
        </p:nvSpPr>
        <p:spPr>
          <a:xfrm>
            <a:off x="7143162" y="5646094"/>
            <a:ext cx="686976" cy="421776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80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17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EF7A5C8-D0BF-4C1F-B784-950B1F5FCA86}"/>
              </a:ext>
            </a:extLst>
          </p:cNvPr>
          <p:cNvGrpSpPr/>
          <p:nvPr/>
        </p:nvGrpSpPr>
        <p:grpSpPr>
          <a:xfrm>
            <a:off x="6077634" y="2562225"/>
            <a:ext cx="276999" cy="880734"/>
            <a:chOff x="6590362" y="1585635"/>
            <a:chExt cx="276999" cy="773920"/>
          </a:xfrm>
        </p:grpSpPr>
        <p:sp>
          <p:nvSpPr>
            <p:cNvPr id="109" name="Flowchart: Terminator 108">
              <a:extLst>
                <a:ext uri="{FF2B5EF4-FFF2-40B4-BE49-F238E27FC236}">
                  <a16:creationId xmlns:a16="http://schemas.microsoft.com/office/drawing/2014/main" id="{26949CEA-0B13-4F3E-A15D-00F2D62441BA}"/>
                </a:ext>
              </a:extLst>
            </p:cNvPr>
            <p:cNvSpPr/>
            <p:nvPr/>
          </p:nvSpPr>
          <p:spPr>
            <a:xfrm>
              <a:off x="6610350" y="1650569"/>
              <a:ext cx="237027" cy="708986"/>
            </a:xfrm>
            <a:prstGeom prst="flowChartTerminator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DF0A643-DD5F-43A2-8333-96A73E2F590F}"/>
                </a:ext>
              </a:extLst>
            </p:cNvPr>
            <p:cNvSpPr txBox="1"/>
            <p:nvPr/>
          </p:nvSpPr>
          <p:spPr>
            <a:xfrm rot="16200000">
              <a:off x="6395488" y="1780509"/>
              <a:ext cx="66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sp>
        <p:nvSpPr>
          <p:cNvPr id="177" name="Oval 176">
            <a:extLst>
              <a:ext uri="{FF2B5EF4-FFF2-40B4-BE49-F238E27FC236}">
                <a16:creationId xmlns:a16="http://schemas.microsoft.com/office/drawing/2014/main" id="{523F08A2-0268-4525-B457-39372FA021BA}"/>
              </a:ext>
            </a:extLst>
          </p:cNvPr>
          <p:cNvSpPr/>
          <p:nvPr/>
        </p:nvSpPr>
        <p:spPr>
          <a:xfrm>
            <a:off x="8110204" y="1913480"/>
            <a:ext cx="941273" cy="648744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A2E9B4F-C2D5-4356-B473-B19380E7F84D}"/>
              </a:ext>
            </a:extLst>
          </p:cNvPr>
          <p:cNvGrpSpPr/>
          <p:nvPr/>
        </p:nvGrpSpPr>
        <p:grpSpPr>
          <a:xfrm>
            <a:off x="2285710" y="2058044"/>
            <a:ext cx="418030" cy="1225594"/>
            <a:chOff x="4574136" y="2303928"/>
            <a:chExt cx="418030" cy="1225594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F03E312-D7C2-4F05-BF9F-830528FB25E3}"/>
                </a:ext>
              </a:extLst>
            </p:cNvPr>
            <p:cNvGrpSpPr/>
            <p:nvPr/>
          </p:nvGrpSpPr>
          <p:grpSpPr>
            <a:xfrm>
              <a:off x="4574136" y="2303928"/>
              <a:ext cx="361950" cy="1225594"/>
              <a:chOff x="6915150" y="2403431"/>
              <a:chExt cx="361950" cy="1225594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A160CD8-DE9A-45FA-8572-32F6D7796FD8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4917B03-DFEE-40FB-97BA-60C8C7D8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C37F588-2B2E-4E6E-8A5D-A737B19FDB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C3F425F-9DF8-49C6-B707-54875F730C57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91C56A9-2E83-4A93-9701-2616DF5BAB1D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D2ED749-F5D4-45E5-82F7-5E05F81873D5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0C67ABA-8D9B-41E1-841C-BF48B33FCFBB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C395F34-7E43-430F-B2D7-AEAF38552686}"/>
                </a:ext>
              </a:extLst>
            </p:cNvPr>
            <p:cNvSpPr txBox="1"/>
            <p:nvPr/>
          </p:nvSpPr>
          <p:spPr>
            <a:xfrm rot="16200000">
              <a:off x="4450311" y="2661940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ADD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0F121F-CF99-43A3-BF61-CA6E7A158C4A}"/>
              </a:ext>
            </a:extLst>
          </p:cNvPr>
          <p:cNvGrpSpPr/>
          <p:nvPr/>
        </p:nvGrpSpPr>
        <p:grpSpPr>
          <a:xfrm>
            <a:off x="2813721" y="1338099"/>
            <a:ext cx="276999" cy="773920"/>
            <a:chOff x="6590362" y="1585635"/>
            <a:chExt cx="276999" cy="773920"/>
          </a:xfrm>
        </p:grpSpPr>
        <p:sp>
          <p:nvSpPr>
            <p:cNvPr id="8" name="Flowchart: Terminator 7">
              <a:extLst>
                <a:ext uri="{FF2B5EF4-FFF2-40B4-BE49-F238E27FC236}">
                  <a16:creationId xmlns:a16="http://schemas.microsoft.com/office/drawing/2014/main" id="{C8A62C8F-E779-4D83-B08D-5E653EC1897A}"/>
                </a:ext>
              </a:extLst>
            </p:cNvPr>
            <p:cNvSpPr/>
            <p:nvPr/>
          </p:nvSpPr>
          <p:spPr>
            <a:xfrm>
              <a:off x="6610350" y="1650569"/>
              <a:ext cx="237027" cy="708986"/>
            </a:xfrm>
            <a:prstGeom prst="flowChartTerminator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CEBE04-162D-4C90-9789-C77D45F1BA05}"/>
                </a:ext>
              </a:extLst>
            </p:cNvPr>
            <p:cNvSpPr txBox="1"/>
            <p:nvPr/>
          </p:nvSpPr>
          <p:spPr>
            <a:xfrm rot="16200000">
              <a:off x="6395488" y="1780509"/>
              <a:ext cx="66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  <a:ln>
            <a:noFill/>
          </a:ln>
        </p:spPr>
        <p:txBody>
          <a:bodyPr/>
          <a:lstStyle/>
          <a:p>
            <a:pPr algn="ctr"/>
            <a:r>
              <a:rPr lang="en-US" dirty="0"/>
              <a:t>CPU Overview – Branch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4AB1DF-A295-4A30-8E21-CDEA432DF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523" y="3578225"/>
            <a:ext cx="1310757" cy="508000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600" dirty="0"/>
              <a:t>Instruction Memory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AA7E5-21EB-460C-BB8C-1706699DE4FC}"/>
              </a:ext>
            </a:extLst>
          </p:cNvPr>
          <p:cNvSpPr txBox="1"/>
          <p:nvPr/>
        </p:nvSpPr>
        <p:spPr>
          <a:xfrm rot="16200000">
            <a:off x="851694" y="4053681"/>
            <a:ext cx="1325562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43232-7E0F-4BCE-AB61-1B59590F1735}"/>
              </a:ext>
            </a:extLst>
          </p:cNvPr>
          <p:cNvSpPr/>
          <p:nvPr/>
        </p:nvSpPr>
        <p:spPr>
          <a:xfrm>
            <a:off x="2285710" y="3583841"/>
            <a:ext cx="1310757" cy="114052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8A8D48AD-9DAC-491A-BE07-47B2347FA0B8}"/>
              </a:ext>
            </a:extLst>
          </p:cNvPr>
          <p:cNvSpPr txBox="1">
            <a:spLocks/>
          </p:cNvSpPr>
          <p:nvPr/>
        </p:nvSpPr>
        <p:spPr>
          <a:xfrm>
            <a:off x="2295523" y="408750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addr</a:t>
            </a:r>
            <a:endParaRPr lang="en-US" sz="1600" dirty="0"/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9364749D-271B-4CD5-8538-8553B97D0B10}"/>
              </a:ext>
            </a:extLst>
          </p:cNvPr>
          <p:cNvSpPr txBox="1">
            <a:spLocks/>
          </p:cNvSpPr>
          <p:nvPr/>
        </p:nvSpPr>
        <p:spPr>
          <a:xfrm>
            <a:off x="2895600" y="4091778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instr</a:t>
            </a:r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04FFFC-7DEA-4244-9B8F-40159A6D96E7}"/>
              </a:ext>
            </a:extLst>
          </p:cNvPr>
          <p:cNvCxnSpPr>
            <a:cxnSpLocks/>
            <a:stCxn id="13" idx="2"/>
            <a:endCxn id="17" idx="1"/>
          </p:cNvCxnSpPr>
          <p:nvPr/>
        </p:nvCxnSpPr>
        <p:spPr>
          <a:xfrm flipV="1">
            <a:off x="1699141" y="4234868"/>
            <a:ext cx="596382" cy="3479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59169F2C-E550-4D6A-9D70-9C6FFCDF95CD}"/>
              </a:ext>
            </a:extLst>
          </p:cNvPr>
          <p:cNvSpPr txBox="1">
            <a:spLocks/>
          </p:cNvSpPr>
          <p:nvPr/>
        </p:nvSpPr>
        <p:spPr>
          <a:xfrm>
            <a:off x="4934308" y="3578225"/>
            <a:ext cx="929397" cy="50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Register File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56B647-1935-4020-A82A-706838C81A6E}"/>
              </a:ext>
            </a:extLst>
          </p:cNvPr>
          <p:cNvSpPr/>
          <p:nvPr/>
        </p:nvSpPr>
        <p:spPr>
          <a:xfrm>
            <a:off x="4552950" y="3575565"/>
            <a:ext cx="1310757" cy="1325563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73CE06AA-E7BA-45B0-9B19-C66CCD13BF66}"/>
              </a:ext>
            </a:extLst>
          </p:cNvPr>
          <p:cNvSpPr txBox="1">
            <a:spLocks/>
          </p:cNvSpPr>
          <p:nvPr/>
        </p:nvSpPr>
        <p:spPr>
          <a:xfrm>
            <a:off x="4558778" y="3938862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rd</a:t>
            </a:r>
            <a:endParaRPr lang="en-US" sz="1600" dirty="0"/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C2E0DF2C-9F73-40A8-B95F-B7531D9352C8}"/>
              </a:ext>
            </a:extLst>
          </p:cNvPr>
          <p:cNvSpPr txBox="1">
            <a:spLocks/>
          </p:cNvSpPr>
          <p:nvPr/>
        </p:nvSpPr>
        <p:spPr>
          <a:xfrm>
            <a:off x="4558780" y="4272968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rs1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E4FBDC4A-1446-4633-A7E2-EFB957F3B197}"/>
              </a:ext>
            </a:extLst>
          </p:cNvPr>
          <p:cNvSpPr txBox="1">
            <a:spLocks/>
          </p:cNvSpPr>
          <p:nvPr/>
        </p:nvSpPr>
        <p:spPr>
          <a:xfrm>
            <a:off x="4564610" y="4607074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rs2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9569210E-F644-4710-A356-DE85C46D45A8}"/>
              </a:ext>
            </a:extLst>
          </p:cNvPr>
          <p:cNvSpPr txBox="1">
            <a:spLocks/>
          </p:cNvSpPr>
          <p:nvPr/>
        </p:nvSpPr>
        <p:spPr>
          <a:xfrm>
            <a:off x="4566456" y="3624446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din</a:t>
            </a:r>
          </a:p>
        </p:txBody>
      </p:sp>
      <p:sp>
        <p:nvSpPr>
          <p:cNvPr id="32" name="Content Placeholder 10">
            <a:extLst>
              <a:ext uri="{FF2B5EF4-FFF2-40B4-BE49-F238E27FC236}">
                <a16:creationId xmlns:a16="http://schemas.microsoft.com/office/drawing/2014/main" id="{7CE7DC8E-1155-46BB-8E15-AF6EFBF08BA3}"/>
              </a:ext>
            </a:extLst>
          </p:cNvPr>
          <p:cNvSpPr txBox="1">
            <a:spLocks/>
          </p:cNvSpPr>
          <p:nvPr/>
        </p:nvSpPr>
        <p:spPr>
          <a:xfrm>
            <a:off x="5155160" y="4282278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dout2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5E73F02-3F16-40AE-84B3-2D8A2F7B2BA7}"/>
              </a:ext>
            </a:extLst>
          </p:cNvPr>
          <p:cNvCxnSpPr>
            <a:cxnSpLocks/>
          </p:cNvCxnSpPr>
          <p:nvPr/>
        </p:nvCxnSpPr>
        <p:spPr>
          <a:xfrm>
            <a:off x="3596467" y="4233588"/>
            <a:ext cx="5334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CEB1611-484B-49FB-AD3F-C18C37C39AF8}"/>
              </a:ext>
            </a:extLst>
          </p:cNvPr>
          <p:cNvGrpSpPr/>
          <p:nvPr/>
        </p:nvGrpSpPr>
        <p:grpSpPr>
          <a:xfrm>
            <a:off x="7486650" y="3432131"/>
            <a:ext cx="418030" cy="1225594"/>
            <a:chOff x="6915150" y="2403431"/>
            <a:chExt cx="418030" cy="122559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C6ADA3C-19C9-424B-925A-E96619DFE489}"/>
                </a:ext>
              </a:extLst>
            </p:cNvPr>
            <p:cNvGrpSpPr/>
            <p:nvPr/>
          </p:nvGrpSpPr>
          <p:grpSpPr>
            <a:xfrm>
              <a:off x="6915150" y="2403431"/>
              <a:ext cx="361950" cy="1225594"/>
              <a:chOff x="6915150" y="2403431"/>
              <a:chExt cx="361950" cy="1225594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6A6F623-7784-41C5-B72C-BDAED1F09676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67A9B08-9FB1-4404-83C2-A3AF2F9E7B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0B09354-CF85-4E0F-990D-3245C7203D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653A57E-3EA0-422D-A7E2-60A49A3D287A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5D56DFA-933D-4D46-9A1B-24D2F5656E61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DD5E84F-804C-4A14-9F4F-5CEAA52B0996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BCCBE21-F7B0-46A4-9FE1-C3AEE0260F7C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160D18C-B722-43B2-ABAE-B5C045A39122}"/>
                </a:ext>
              </a:extLst>
            </p:cNvPr>
            <p:cNvSpPr txBox="1"/>
            <p:nvPr/>
          </p:nvSpPr>
          <p:spPr>
            <a:xfrm rot="16200000">
              <a:off x="6791325" y="2761443"/>
              <a:ext cx="714377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ALU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A817B22-091D-42F2-BDE3-6AE4CECA491C}"/>
              </a:ext>
            </a:extLst>
          </p:cNvPr>
          <p:cNvGrpSpPr/>
          <p:nvPr/>
        </p:nvGrpSpPr>
        <p:grpSpPr>
          <a:xfrm>
            <a:off x="4555086" y="1799103"/>
            <a:ext cx="418030" cy="1225594"/>
            <a:chOff x="4574136" y="2303928"/>
            <a:chExt cx="418030" cy="122559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3A4ADBA-F480-45B7-AAAE-E3CB1610B14C}"/>
                </a:ext>
              </a:extLst>
            </p:cNvPr>
            <p:cNvGrpSpPr/>
            <p:nvPr/>
          </p:nvGrpSpPr>
          <p:grpSpPr>
            <a:xfrm>
              <a:off x="4574136" y="2303928"/>
              <a:ext cx="361950" cy="1225594"/>
              <a:chOff x="6915150" y="2403431"/>
              <a:chExt cx="361950" cy="1225594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A757CAB-676C-4623-ACA9-64EA6F50F5E0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9DD0C7A-3829-4DCA-93E8-879E8C47BCA2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79E1708-BCC9-4C0B-AA8E-34E1AE29C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B4FD90E-7D9E-4CD1-AB39-AF54201E2F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13D9997-C9B0-4667-88C2-EA080523A7DB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A4577BF-D7C4-45E4-AE32-0C953A2AC209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2FEE222-9E21-4CD5-A048-4081A4C2F873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644228C-60EE-4891-8A5E-9281257FB052}"/>
                </a:ext>
              </a:extLst>
            </p:cNvPr>
            <p:cNvSpPr txBox="1"/>
            <p:nvPr/>
          </p:nvSpPr>
          <p:spPr>
            <a:xfrm rot="16200000">
              <a:off x="4450311" y="2661940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ADD</a:t>
              </a:r>
            </a:p>
          </p:txBody>
        </p: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FEF0B93-7A59-47F7-9A49-4DE4B1FFDD5F}"/>
              </a:ext>
            </a:extLst>
          </p:cNvPr>
          <p:cNvCxnSpPr>
            <a:cxnSpLocks/>
          </p:cNvCxnSpPr>
          <p:nvPr/>
        </p:nvCxnSpPr>
        <p:spPr>
          <a:xfrm flipV="1">
            <a:off x="1962150" y="3015172"/>
            <a:ext cx="0" cy="121841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2D92CB9-79B0-496B-A525-A1EF43EFF70A}"/>
              </a:ext>
            </a:extLst>
          </p:cNvPr>
          <p:cNvCxnSpPr>
            <a:cxnSpLocks/>
          </p:cNvCxnSpPr>
          <p:nvPr/>
        </p:nvCxnSpPr>
        <p:spPr>
          <a:xfrm>
            <a:off x="4129867" y="4724367"/>
            <a:ext cx="43474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684BBFE-1E82-4180-A28A-98A1FA06630C}"/>
              </a:ext>
            </a:extLst>
          </p:cNvPr>
          <p:cNvCxnSpPr>
            <a:cxnSpLocks/>
          </p:cNvCxnSpPr>
          <p:nvPr/>
        </p:nvCxnSpPr>
        <p:spPr>
          <a:xfrm>
            <a:off x="4129867" y="4382231"/>
            <a:ext cx="43474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B4DC42C-9EFD-441A-A59D-CCCB536024FE}"/>
              </a:ext>
            </a:extLst>
          </p:cNvPr>
          <p:cNvCxnSpPr>
            <a:cxnSpLocks/>
          </p:cNvCxnSpPr>
          <p:nvPr/>
        </p:nvCxnSpPr>
        <p:spPr>
          <a:xfrm>
            <a:off x="4129867" y="4086225"/>
            <a:ext cx="444269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DF84791-FC29-4150-8F3B-6681E8862234}"/>
              </a:ext>
            </a:extLst>
          </p:cNvPr>
          <p:cNvCxnSpPr>
            <a:cxnSpLocks/>
          </p:cNvCxnSpPr>
          <p:nvPr/>
        </p:nvCxnSpPr>
        <p:spPr>
          <a:xfrm>
            <a:off x="4343400" y="3733767"/>
            <a:ext cx="20955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395E79A-368A-42D7-988E-534270E80904}"/>
              </a:ext>
            </a:extLst>
          </p:cNvPr>
          <p:cNvCxnSpPr/>
          <p:nvPr/>
        </p:nvCxnSpPr>
        <p:spPr>
          <a:xfrm>
            <a:off x="1850967" y="2258069"/>
            <a:ext cx="43474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FE32B83-0187-4F1A-BC92-6AD695A408A8}"/>
              </a:ext>
            </a:extLst>
          </p:cNvPr>
          <p:cNvSpPr txBox="1"/>
          <p:nvPr/>
        </p:nvSpPr>
        <p:spPr>
          <a:xfrm>
            <a:off x="1579647" y="2067375"/>
            <a:ext cx="2476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C90B298-A98A-4638-B633-EE5CA9800968}"/>
              </a:ext>
            </a:extLst>
          </p:cNvPr>
          <p:cNvCxnSpPr>
            <a:cxnSpLocks/>
          </p:cNvCxnSpPr>
          <p:nvPr/>
        </p:nvCxnSpPr>
        <p:spPr>
          <a:xfrm>
            <a:off x="1962150" y="3015172"/>
            <a:ext cx="33337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EF54E68-181B-45EF-8B30-38B088C47EEB}"/>
              </a:ext>
            </a:extLst>
          </p:cNvPr>
          <p:cNvCxnSpPr>
            <a:cxnSpLocks/>
          </p:cNvCxnSpPr>
          <p:nvPr/>
        </p:nvCxnSpPr>
        <p:spPr>
          <a:xfrm flipV="1">
            <a:off x="4129867" y="2844179"/>
            <a:ext cx="0" cy="18801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55D97F1-0D55-4427-B3B2-1A133F18C3D8}"/>
              </a:ext>
            </a:extLst>
          </p:cNvPr>
          <p:cNvCxnSpPr>
            <a:cxnSpLocks/>
          </p:cNvCxnSpPr>
          <p:nvPr/>
        </p:nvCxnSpPr>
        <p:spPr>
          <a:xfrm>
            <a:off x="4137057" y="2836832"/>
            <a:ext cx="415893" cy="734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D47C528-9AC5-4E7F-82EC-5DA5C56D1D1D}"/>
              </a:ext>
            </a:extLst>
          </p:cNvPr>
          <p:cNvCxnSpPr>
            <a:cxnSpLocks/>
          </p:cNvCxnSpPr>
          <p:nvPr/>
        </p:nvCxnSpPr>
        <p:spPr>
          <a:xfrm>
            <a:off x="2637065" y="2657872"/>
            <a:ext cx="63953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1B6A7FE-BF92-462B-AB27-3E40A07DB107}"/>
              </a:ext>
            </a:extLst>
          </p:cNvPr>
          <p:cNvCxnSpPr>
            <a:cxnSpLocks/>
          </p:cNvCxnSpPr>
          <p:nvPr/>
        </p:nvCxnSpPr>
        <p:spPr>
          <a:xfrm>
            <a:off x="885540" y="4233588"/>
            <a:ext cx="444269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6B2DD51-183D-4A5D-BC0F-073455742BD4}"/>
              </a:ext>
            </a:extLst>
          </p:cNvPr>
          <p:cNvCxnSpPr>
            <a:cxnSpLocks/>
          </p:cNvCxnSpPr>
          <p:nvPr/>
        </p:nvCxnSpPr>
        <p:spPr>
          <a:xfrm flipV="1">
            <a:off x="3276600" y="1984592"/>
            <a:ext cx="0" cy="67328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C3D159D-D9B7-4E8C-BD5C-A54C71AE64F1}"/>
              </a:ext>
            </a:extLst>
          </p:cNvPr>
          <p:cNvCxnSpPr>
            <a:cxnSpLocks/>
          </p:cNvCxnSpPr>
          <p:nvPr/>
        </p:nvCxnSpPr>
        <p:spPr>
          <a:xfrm flipH="1">
            <a:off x="885540" y="1768374"/>
            <a:ext cx="1967056" cy="1280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F9E6931-AD8F-467A-BD49-E6E74104A816}"/>
              </a:ext>
            </a:extLst>
          </p:cNvPr>
          <p:cNvCxnSpPr>
            <a:cxnSpLocks/>
          </p:cNvCxnSpPr>
          <p:nvPr/>
        </p:nvCxnSpPr>
        <p:spPr>
          <a:xfrm>
            <a:off x="885540" y="1781175"/>
            <a:ext cx="0" cy="2452413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AB437B4-858B-478D-8179-DC22213D380D}"/>
              </a:ext>
            </a:extLst>
          </p:cNvPr>
          <p:cNvCxnSpPr>
            <a:cxnSpLocks/>
          </p:cNvCxnSpPr>
          <p:nvPr/>
        </p:nvCxnSpPr>
        <p:spPr>
          <a:xfrm>
            <a:off x="3541900" y="1999128"/>
            <a:ext cx="101105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9D803FA-E4AD-44F6-A73B-FB440D546468}"/>
              </a:ext>
            </a:extLst>
          </p:cNvPr>
          <p:cNvCxnSpPr>
            <a:cxnSpLocks/>
          </p:cNvCxnSpPr>
          <p:nvPr/>
        </p:nvCxnSpPr>
        <p:spPr>
          <a:xfrm>
            <a:off x="4906441" y="2398931"/>
            <a:ext cx="24871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3A9FB71-5918-4DC3-A4D6-8911C0383343}"/>
              </a:ext>
            </a:extLst>
          </p:cNvPr>
          <p:cNvCxnSpPr>
            <a:cxnSpLocks/>
          </p:cNvCxnSpPr>
          <p:nvPr/>
        </p:nvCxnSpPr>
        <p:spPr>
          <a:xfrm flipV="1">
            <a:off x="5155160" y="1562186"/>
            <a:ext cx="0" cy="84971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EF41110-8487-4763-A984-F866A11C188F}"/>
              </a:ext>
            </a:extLst>
          </p:cNvPr>
          <p:cNvCxnSpPr>
            <a:cxnSpLocks/>
          </p:cNvCxnSpPr>
          <p:nvPr/>
        </p:nvCxnSpPr>
        <p:spPr>
          <a:xfrm flipH="1" flipV="1">
            <a:off x="3090721" y="1552685"/>
            <a:ext cx="2064440" cy="19002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ontent Placeholder 10">
            <a:extLst>
              <a:ext uri="{FF2B5EF4-FFF2-40B4-BE49-F238E27FC236}">
                <a16:creationId xmlns:a16="http://schemas.microsoft.com/office/drawing/2014/main" id="{EB75DB0D-5FB6-4AE6-BEFD-BB44FA95F4D5}"/>
              </a:ext>
            </a:extLst>
          </p:cNvPr>
          <p:cNvSpPr txBox="1">
            <a:spLocks/>
          </p:cNvSpPr>
          <p:nvPr/>
        </p:nvSpPr>
        <p:spPr>
          <a:xfrm>
            <a:off x="8412997" y="4174086"/>
            <a:ext cx="1468696" cy="50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Data Memory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957E7BE-271E-4AE3-8F41-1DF81E150BA6}"/>
              </a:ext>
            </a:extLst>
          </p:cNvPr>
          <p:cNvSpPr/>
          <p:nvPr/>
        </p:nvSpPr>
        <p:spPr>
          <a:xfrm>
            <a:off x="8479384" y="3760601"/>
            <a:ext cx="1310757" cy="1424471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50B6A91-A76E-45B2-8CCC-99546343522C}"/>
              </a:ext>
            </a:extLst>
          </p:cNvPr>
          <p:cNvCxnSpPr>
            <a:cxnSpLocks/>
          </p:cNvCxnSpPr>
          <p:nvPr/>
        </p:nvCxnSpPr>
        <p:spPr>
          <a:xfrm flipV="1">
            <a:off x="6354634" y="4173162"/>
            <a:ext cx="535967" cy="92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F287F48-F1D4-48EF-97EE-2BAAF8BA5C29}"/>
              </a:ext>
            </a:extLst>
          </p:cNvPr>
          <p:cNvCxnSpPr>
            <a:cxnSpLocks/>
          </p:cNvCxnSpPr>
          <p:nvPr/>
        </p:nvCxnSpPr>
        <p:spPr>
          <a:xfrm>
            <a:off x="4132783" y="4723867"/>
            <a:ext cx="4274" cy="1158196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69F7CFF-0C84-4876-9AF4-553B114C3D9E}"/>
              </a:ext>
            </a:extLst>
          </p:cNvPr>
          <p:cNvCxnSpPr>
            <a:cxnSpLocks/>
          </p:cNvCxnSpPr>
          <p:nvPr/>
        </p:nvCxnSpPr>
        <p:spPr>
          <a:xfrm flipV="1">
            <a:off x="4129867" y="5179294"/>
            <a:ext cx="2224767" cy="578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ontent Placeholder 10">
            <a:extLst>
              <a:ext uri="{FF2B5EF4-FFF2-40B4-BE49-F238E27FC236}">
                <a16:creationId xmlns:a16="http://schemas.microsoft.com/office/drawing/2014/main" id="{788E914C-408A-4B14-ACAB-B7BBDBF3596E}"/>
              </a:ext>
            </a:extLst>
          </p:cNvPr>
          <p:cNvSpPr txBox="1">
            <a:spLocks/>
          </p:cNvSpPr>
          <p:nvPr/>
        </p:nvSpPr>
        <p:spPr>
          <a:xfrm>
            <a:off x="8488621" y="3832356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addr</a:t>
            </a:r>
            <a:endParaRPr lang="en-US" sz="1600" dirty="0"/>
          </a:p>
        </p:txBody>
      </p:sp>
      <p:sp>
        <p:nvSpPr>
          <p:cNvPr id="136" name="Content Placeholder 10">
            <a:extLst>
              <a:ext uri="{FF2B5EF4-FFF2-40B4-BE49-F238E27FC236}">
                <a16:creationId xmlns:a16="http://schemas.microsoft.com/office/drawing/2014/main" id="{1AFCD3E3-973F-4B97-AA8E-8948EEE3497C}"/>
              </a:ext>
            </a:extLst>
          </p:cNvPr>
          <p:cNvSpPr txBox="1">
            <a:spLocks/>
          </p:cNvSpPr>
          <p:nvPr/>
        </p:nvSpPr>
        <p:spPr>
          <a:xfrm>
            <a:off x="8488621" y="4871897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din</a:t>
            </a:r>
          </a:p>
        </p:txBody>
      </p:sp>
      <p:sp>
        <p:nvSpPr>
          <p:cNvPr id="137" name="Content Placeholder 10">
            <a:extLst>
              <a:ext uri="{FF2B5EF4-FFF2-40B4-BE49-F238E27FC236}">
                <a16:creationId xmlns:a16="http://schemas.microsoft.com/office/drawing/2014/main" id="{842710B8-E9C1-4D27-8984-DB3DD7F1620B}"/>
              </a:ext>
            </a:extLst>
          </p:cNvPr>
          <p:cNvSpPr txBox="1">
            <a:spLocks/>
          </p:cNvSpPr>
          <p:nvPr/>
        </p:nvSpPr>
        <p:spPr>
          <a:xfrm>
            <a:off x="9088984" y="385910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dout</a:t>
            </a:r>
            <a:endParaRPr lang="en-US" sz="1600" dirty="0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4D76C80-8CAF-4DBC-BC62-CB3A816949C5}"/>
              </a:ext>
            </a:extLst>
          </p:cNvPr>
          <p:cNvCxnSpPr>
            <a:cxnSpLocks/>
          </p:cNvCxnSpPr>
          <p:nvPr/>
        </p:nvCxnSpPr>
        <p:spPr>
          <a:xfrm>
            <a:off x="6029325" y="4429641"/>
            <a:ext cx="0" cy="57045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E0583AA-5B79-4389-90EF-A3794E0E120A}"/>
              </a:ext>
            </a:extLst>
          </p:cNvPr>
          <p:cNvCxnSpPr>
            <a:cxnSpLocks/>
          </p:cNvCxnSpPr>
          <p:nvPr/>
        </p:nvCxnSpPr>
        <p:spPr>
          <a:xfrm>
            <a:off x="6029325" y="5009735"/>
            <a:ext cx="245929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ontent Placeholder 10">
            <a:extLst>
              <a:ext uri="{FF2B5EF4-FFF2-40B4-BE49-F238E27FC236}">
                <a16:creationId xmlns:a16="http://schemas.microsoft.com/office/drawing/2014/main" id="{4A950B3F-5B61-4066-81FD-A0DD015DB9EC}"/>
              </a:ext>
            </a:extLst>
          </p:cNvPr>
          <p:cNvSpPr txBox="1">
            <a:spLocks/>
          </p:cNvSpPr>
          <p:nvPr/>
        </p:nvSpPr>
        <p:spPr>
          <a:xfrm>
            <a:off x="5164686" y="4007052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dout1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FB2FF6D-A104-4013-82A1-05AE44374C64}"/>
              </a:ext>
            </a:extLst>
          </p:cNvPr>
          <p:cNvCxnSpPr>
            <a:cxnSpLocks/>
          </p:cNvCxnSpPr>
          <p:nvPr/>
        </p:nvCxnSpPr>
        <p:spPr>
          <a:xfrm flipV="1">
            <a:off x="5863707" y="4099056"/>
            <a:ext cx="306935" cy="594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4CA0502-F254-473E-B592-63097E73481F}"/>
              </a:ext>
            </a:extLst>
          </p:cNvPr>
          <p:cNvCxnSpPr>
            <a:cxnSpLocks/>
          </p:cNvCxnSpPr>
          <p:nvPr/>
        </p:nvCxnSpPr>
        <p:spPr>
          <a:xfrm flipV="1">
            <a:off x="6170642" y="3632156"/>
            <a:ext cx="0" cy="4669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C097A78-EA2E-4546-947D-ECF6F3DD7E99}"/>
              </a:ext>
            </a:extLst>
          </p:cNvPr>
          <p:cNvCxnSpPr>
            <a:cxnSpLocks/>
          </p:cNvCxnSpPr>
          <p:nvPr/>
        </p:nvCxnSpPr>
        <p:spPr>
          <a:xfrm>
            <a:off x="6170640" y="3638550"/>
            <a:ext cx="1326606" cy="1303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45C2FB9-5F3E-4EF3-AC7C-E11C8CD9A79D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7838005" y="3974809"/>
            <a:ext cx="650616" cy="491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7E05B2B-B6DB-40EB-9406-5BB52368749B}"/>
              </a:ext>
            </a:extLst>
          </p:cNvPr>
          <p:cNvCxnSpPr>
            <a:stCxn id="137" idx="3"/>
          </p:cNvCxnSpPr>
          <p:nvPr/>
        </p:nvCxnSpPr>
        <p:spPr>
          <a:xfrm>
            <a:off x="9803361" y="4006468"/>
            <a:ext cx="45506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CE5BD504-26FF-42F8-BC0A-3BFE8598C9ED}"/>
              </a:ext>
            </a:extLst>
          </p:cNvPr>
          <p:cNvCxnSpPr>
            <a:cxnSpLocks/>
          </p:cNvCxnSpPr>
          <p:nvPr/>
        </p:nvCxnSpPr>
        <p:spPr>
          <a:xfrm flipV="1">
            <a:off x="10248900" y="2857500"/>
            <a:ext cx="0" cy="114896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C29DCB-A4A9-44AF-A146-9EB805D432F1}"/>
              </a:ext>
            </a:extLst>
          </p:cNvPr>
          <p:cNvCxnSpPr>
            <a:cxnSpLocks/>
          </p:cNvCxnSpPr>
          <p:nvPr/>
        </p:nvCxnSpPr>
        <p:spPr>
          <a:xfrm flipH="1">
            <a:off x="4330815" y="3095625"/>
            <a:ext cx="176518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5B0E1FC-0310-4A31-8E93-7A02410D07BA}"/>
              </a:ext>
            </a:extLst>
          </p:cNvPr>
          <p:cNvCxnSpPr/>
          <p:nvPr/>
        </p:nvCxnSpPr>
        <p:spPr>
          <a:xfrm>
            <a:off x="4330815" y="3095625"/>
            <a:ext cx="0" cy="63814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70A409C-8040-4E9B-951A-20D42DDC6041}"/>
              </a:ext>
            </a:extLst>
          </p:cNvPr>
          <p:cNvCxnSpPr/>
          <p:nvPr/>
        </p:nvCxnSpPr>
        <p:spPr>
          <a:xfrm flipH="1">
            <a:off x="3070736" y="2004847"/>
            <a:ext cx="205864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4B68589-AC14-44D9-91D9-1BD6A4234444}"/>
              </a:ext>
            </a:extLst>
          </p:cNvPr>
          <p:cNvCxnSpPr>
            <a:cxnSpLocks/>
          </p:cNvCxnSpPr>
          <p:nvPr/>
        </p:nvCxnSpPr>
        <p:spPr>
          <a:xfrm flipH="1">
            <a:off x="6333345" y="2857500"/>
            <a:ext cx="3915555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106F11D-F2B1-45E6-B22A-AE96E6B81503}"/>
              </a:ext>
            </a:extLst>
          </p:cNvPr>
          <p:cNvCxnSpPr>
            <a:cxnSpLocks/>
          </p:cNvCxnSpPr>
          <p:nvPr/>
        </p:nvCxnSpPr>
        <p:spPr>
          <a:xfrm flipH="1">
            <a:off x="6333345" y="3267075"/>
            <a:ext cx="1829968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4CF67D-38D0-4AA1-80E7-5620305BFC24}"/>
              </a:ext>
            </a:extLst>
          </p:cNvPr>
          <p:cNvCxnSpPr/>
          <p:nvPr/>
        </p:nvCxnSpPr>
        <p:spPr>
          <a:xfrm>
            <a:off x="8163313" y="3267075"/>
            <a:ext cx="0" cy="707734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AB2485F-2A6F-4C83-9D5B-AE08B16A3E01}"/>
              </a:ext>
            </a:extLst>
          </p:cNvPr>
          <p:cNvCxnSpPr>
            <a:cxnSpLocks/>
          </p:cNvCxnSpPr>
          <p:nvPr/>
        </p:nvCxnSpPr>
        <p:spPr>
          <a:xfrm>
            <a:off x="6211757" y="2443185"/>
            <a:ext cx="4378" cy="18571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9ED53A0-D416-4574-BD36-8054C27839F6}"/>
              </a:ext>
            </a:extLst>
          </p:cNvPr>
          <p:cNvCxnSpPr>
            <a:cxnSpLocks/>
          </p:cNvCxnSpPr>
          <p:nvPr/>
        </p:nvCxnSpPr>
        <p:spPr>
          <a:xfrm>
            <a:off x="6211757" y="2443185"/>
            <a:ext cx="25571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ontent Placeholder 10">
            <a:extLst>
              <a:ext uri="{FF2B5EF4-FFF2-40B4-BE49-F238E27FC236}">
                <a16:creationId xmlns:a16="http://schemas.microsoft.com/office/drawing/2014/main" id="{E282BC71-E87A-4412-8857-8E8EFA85F7AA}"/>
              </a:ext>
            </a:extLst>
          </p:cNvPr>
          <p:cNvSpPr txBox="1">
            <a:spLocks/>
          </p:cNvSpPr>
          <p:nvPr/>
        </p:nvSpPr>
        <p:spPr>
          <a:xfrm>
            <a:off x="6453580" y="2300821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ctrl2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037D15E-88A5-47A0-B0AC-BAF4DBE40376}"/>
              </a:ext>
            </a:extLst>
          </p:cNvPr>
          <p:cNvCxnSpPr>
            <a:cxnSpLocks/>
          </p:cNvCxnSpPr>
          <p:nvPr/>
        </p:nvCxnSpPr>
        <p:spPr>
          <a:xfrm>
            <a:off x="2964404" y="1214006"/>
            <a:ext cx="4378" cy="18571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FBC84EC-005F-4BA3-9E16-C52A33F7AE4B}"/>
              </a:ext>
            </a:extLst>
          </p:cNvPr>
          <p:cNvCxnSpPr/>
          <p:nvPr/>
        </p:nvCxnSpPr>
        <p:spPr>
          <a:xfrm>
            <a:off x="2964404" y="1214006"/>
            <a:ext cx="128626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tent Placeholder 10">
            <a:extLst>
              <a:ext uri="{FF2B5EF4-FFF2-40B4-BE49-F238E27FC236}">
                <a16:creationId xmlns:a16="http://schemas.microsoft.com/office/drawing/2014/main" id="{10E9E437-714D-47AC-8263-24CB91836E1F}"/>
              </a:ext>
            </a:extLst>
          </p:cNvPr>
          <p:cNvSpPr txBox="1">
            <a:spLocks/>
          </p:cNvSpPr>
          <p:nvPr/>
        </p:nvSpPr>
        <p:spPr>
          <a:xfrm>
            <a:off x="5182793" y="95749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ctrl1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6B2E233-2733-49E5-BEF2-FE45D55FB019}"/>
              </a:ext>
            </a:extLst>
          </p:cNvPr>
          <p:cNvGrpSpPr/>
          <p:nvPr/>
        </p:nvGrpSpPr>
        <p:grpSpPr>
          <a:xfrm>
            <a:off x="6849019" y="3941864"/>
            <a:ext cx="276999" cy="880734"/>
            <a:chOff x="6590362" y="1585635"/>
            <a:chExt cx="276999" cy="773920"/>
          </a:xfrm>
        </p:grpSpPr>
        <p:sp>
          <p:nvSpPr>
            <p:cNvPr id="122" name="Flowchart: Terminator 121">
              <a:extLst>
                <a:ext uri="{FF2B5EF4-FFF2-40B4-BE49-F238E27FC236}">
                  <a16:creationId xmlns:a16="http://schemas.microsoft.com/office/drawing/2014/main" id="{7F00132A-1D84-4E37-B68A-A5820835C566}"/>
                </a:ext>
              </a:extLst>
            </p:cNvPr>
            <p:cNvSpPr/>
            <p:nvPr/>
          </p:nvSpPr>
          <p:spPr>
            <a:xfrm>
              <a:off x="6610350" y="1650569"/>
              <a:ext cx="237027" cy="708986"/>
            </a:xfrm>
            <a:prstGeom prst="flowChartTerminator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18F0DFF-350E-403D-A7F6-ECE881C278A4}"/>
                </a:ext>
              </a:extLst>
            </p:cNvPr>
            <p:cNvSpPr txBox="1"/>
            <p:nvPr/>
          </p:nvSpPr>
          <p:spPr>
            <a:xfrm rot="16200000">
              <a:off x="6395488" y="1780509"/>
              <a:ext cx="666748" cy="27699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A6A2B46-B66F-4FC6-9647-F66E7BE7AB16}"/>
              </a:ext>
            </a:extLst>
          </p:cNvPr>
          <p:cNvCxnSpPr>
            <a:stCxn id="32" idx="3"/>
          </p:cNvCxnSpPr>
          <p:nvPr/>
        </p:nvCxnSpPr>
        <p:spPr>
          <a:xfrm>
            <a:off x="5869537" y="4429641"/>
            <a:ext cx="485097" cy="900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EC20AFB-CD90-446A-9497-27A21CA40B7E}"/>
              </a:ext>
            </a:extLst>
          </p:cNvPr>
          <p:cNvCxnSpPr>
            <a:cxnSpLocks/>
          </p:cNvCxnSpPr>
          <p:nvPr/>
        </p:nvCxnSpPr>
        <p:spPr>
          <a:xfrm flipV="1">
            <a:off x="7115165" y="4424427"/>
            <a:ext cx="381032" cy="10191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B31D65D-1363-40B9-B781-F1BA5156FFAE}"/>
              </a:ext>
            </a:extLst>
          </p:cNvPr>
          <p:cNvCxnSpPr/>
          <p:nvPr/>
        </p:nvCxnSpPr>
        <p:spPr>
          <a:xfrm flipV="1">
            <a:off x="6342579" y="4173624"/>
            <a:ext cx="0" cy="264486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6A11E19-952A-4AD8-9AE2-ED9A01885436}"/>
              </a:ext>
            </a:extLst>
          </p:cNvPr>
          <p:cNvCxnSpPr>
            <a:cxnSpLocks/>
          </p:cNvCxnSpPr>
          <p:nvPr/>
        </p:nvCxnSpPr>
        <p:spPr>
          <a:xfrm flipV="1">
            <a:off x="6346061" y="4678326"/>
            <a:ext cx="535967" cy="92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5D06144-DABF-4FCD-8A57-EDC26FD01BE9}"/>
              </a:ext>
            </a:extLst>
          </p:cNvPr>
          <p:cNvCxnSpPr>
            <a:cxnSpLocks/>
          </p:cNvCxnSpPr>
          <p:nvPr/>
        </p:nvCxnSpPr>
        <p:spPr>
          <a:xfrm>
            <a:off x="6355022" y="4665393"/>
            <a:ext cx="0" cy="51390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F5FA27E-22DA-4DB0-A943-674743CB4C20}"/>
              </a:ext>
            </a:extLst>
          </p:cNvPr>
          <p:cNvCxnSpPr>
            <a:cxnSpLocks/>
          </p:cNvCxnSpPr>
          <p:nvPr/>
        </p:nvCxnSpPr>
        <p:spPr>
          <a:xfrm flipH="1">
            <a:off x="6978333" y="2171015"/>
            <a:ext cx="9186" cy="184858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315CEA1-1A6A-4981-85BF-BB4989B6CA4E}"/>
              </a:ext>
            </a:extLst>
          </p:cNvPr>
          <p:cNvCxnSpPr>
            <a:cxnSpLocks/>
          </p:cNvCxnSpPr>
          <p:nvPr/>
        </p:nvCxnSpPr>
        <p:spPr>
          <a:xfrm>
            <a:off x="7001938" y="2176361"/>
            <a:ext cx="25571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ontent Placeholder 10">
            <a:extLst>
              <a:ext uri="{FF2B5EF4-FFF2-40B4-BE49-F238E27FC236}">
                <a16:creationId xmlns:a16="http://schemas.microsoft.com/office/drawing/2014/main" id="{7BCC8566-2F1D-41B0-A98A-68EAD0706E49}"/>
              </a:ext>
            </a:extLst>
          </p:cNvPr>
          <p:cNvSpPr txBox="1">
            <a:spLocks/>
          </p:cNvSpPr>
          <p:nvPr/>
        </p:nvSpPr>
        <p:spPr>
          <a:xfrm>
            <a:off x="7243761" y="2033997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ctrl3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39EBDB-0D68-490F-9B5D-20FDC95C0F62}"/>
              </a:ext>
            </a:extLst>
          </p:cNvPr>
          <p:cNvCxnSpPr/>
          <p:nvPr/>
        </p:nvCxnSpPr>
        <p:spPr>
          <a:xfrm flipV="1">
            <a:off x="7677150" y="4567694"/>
            <a:ext cx="0" cy="61737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6FCEC95-1FC5-47BD-A641-84A8DAEC2E37}"/>
              </a:ext>
            </a:extLst>
          </p:cNvPr>
          <p:cNvCxnSpPr>
            <a:cxnSpLocks/>
          </p:cNvCxnSpPr>
          <p:nvPr/>
        </p:nvCxnSpPr>
        <p:spPr>
          <a:xfrm flipH="1">
            <a:off x="7486650" y="5185072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ontent Placeholder 10">
            <a:extLst>
              <a:ext uri="{FF2B5EF4-FFF2-40B4-BE49-F238E27FC236}">
                <a16:creationId xmlns:a16="http://schemas.microsoft.com/office/drawing/2014/main" id="{59000EAD-ED2C-4925-A1C6-559EB824EE2D}"/>
              </a:ext>
            </a:extLst>
          </p:cNvPr>
          <p:cNvSpPr txBox="1">
            <a:spLocks/>
          </p:cNvSpPr>
          <p:nvPr/>
        </p:nvSpPr>
        <p:spPr>
          <a:xfrm>
            <a:off x="6797158" y="5034550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ctrl4</a:t>
            </a:r>
          </a:p>
        </p:txBody>
      </p:sp>
      <p:sp>
        <p:nvSpPr>
          <p:cNvPr id="138" name="Content Placeholder 10">
            <a:extLst>
              <a:ext uri="{FF2B5EF4-FFF2-40B4-BE49-F238E27FC236}">
                <a16:creationId xmlns:a16="http://schemas.microsoft.com/office/drawing/2014/main" id="{2D867434-5DC5-4343-94B8-A282D030C4CF}"/>
              </a:ext>
            </a:extLst>
          </p:cNvPr>
          <p:cNvSpPr txBox="1">
            <a:spLocks/>
          </p:cNvSpPr>
          <p:nvPr/>
        </p:nvSpPr>
        <p:spPr>
          <a:xfrm>
            <a:off x="8952435" y="4878232"/>
            <a:ext cx="830270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memwr</a:t>
            </a:r>
            <a:endParaRPr lang="en-US" sz="1600" dirty="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3E47460-DE7D-4EBC-9D54-BD900AE8AB84}"/>
              </a:ext>
            </a:extLst>
          </p:cNvPr>
          <p:cNvCxnSpPr>
            <a:cxnSpLocks/>
          </p:cNvCxnSpPr>
          <p:nvPr/>
        </p:nvCxnSpPr>
        <p:spPr>
          <a:xfrm flipV="1">
            <a:off x="9376193" y="5179294"/>
            <a:ext cx="0" cy="29036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0A0E552-E517-487F-BCC2-653E86F796DD}"/>
              </a:ext>
            </a:extLst>
          </p:cNvPr>
          <p:cNvCxnSpPr>
            <a:cxnSpLocks/>
          </p:cNvCxnSpPr>
          <p:nvPr/>
        </p:nvCxnSpPr>
        <p:spPr>
          <a:xfrm flipH="1">
            <a:off x="9157118" y="5463296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ontent Placeholder 10">
            <a:extLst>
              <a:ext uri="{FF2B5EF4-FFF2-40B4-BE49-F238E27FC236}">
                <a16:creationId xmlns:a16="http://schemas.microsoft.com/office/drawing/2014/main" id="{66CBC060-DC37-4D7E-AD8C-C6D384C0A3B2}"/>
              </a:ext>
            </a:extLst>
          </p:cNvPr>
          <p:cNvSpPr txBox="1">
            <a:spLocks/>
          </p:cNvSpPr>
          <p:nvPr/>
        </p:nvSpPr>
        <p:spPr>
          <a:xfrm>
            <a:off x="8467626" y="5322299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ctrl5</a:t>
            </a:r>
          </a:p>
        </p:txBody>
      </p:sp>
      <p:sp>
        <p:nvSpPr>
          <p:cNvPr id="153" name="Content Placeholder 10">
            <a:extLst>
              <a:ext uri="{FF2B5EF4-FFF2-40B4-BE49-F238E27FC236}">
                <a16:creationId xmlns:a16="http://schemas.microsoft.com/office/drawing/2014/main" id="{2EEC854F-B9BA-4244-90BB-87E1358734A1}"/>
              </a:ext>
            </a:extLst>
          </p:cNvPr>
          <p:cNvSpPr txBox="1">
            <a:spLocks/>
          </p:cNvSpPr>
          <p:nvPr/>
        </p:nvSpPr>
        <p:spPr>
          <a:xfrm>
            <a:off x="5037661" y="4611057"/>
            <a:ext cx="830270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regwr</a:t>
            </a:r>
            <a:endParaRPr lang="en-US" sz="160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5768C0C-81AF-43DD-839D-FD69762615EA}"/>
              </a:ext>
            </a:extLst>
          </p:cNvPr>
          <p:cNvCxnSpPr>
            <a:cxnSpLocks/>
          </p:cNvCxnSpPr>
          <p:nvPr/>
        </p:nvCxnSpPr>
        <p:spPr>
          <a:xfrm flipV="1">
            <a:off x="5552439" y="4891822"/>
            <a:ext cx="0" cy="493553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497DA0C-9866-4E29-B3D6-17DFDE964A1F}"/>
              </a:ext>
            </a:extLst>
          </p:cNvPr>
          <p:cNvCxnSpPr>
            <a:cxnSpLocks/>
          </p:cNvCxnSpPr>
          <p:nvPr/>
        </p:nvCxnSpPr>
        <p:spPr>
          <a:xfrm flipH="1">
            <a:off x="5361939" y="5385375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tent Placeholder 10">
            <a:extLst>
              <a:ext uri="{FF2B5EF4-FFF2-40B4-BE49-F238E27FC236}">
                <a16:creationId xmlns:a16="http://schemas.microsoft.com/office/drawing/2014/main" id="{9C206DB4-96B7-4F14-A020-2FF38BE8491F}"/>
              </a:ext>
            </a:extLst>
          </p:cNvPr>
          <p:cNvSpPr txBox="1">
            <a:spLocks/>
          </p:cNvSpPr>
          <p:nvPr/>
        </p:nvSpPr>
        <p:spPr>
          <a:xfrm>
            <a:off x="4634347" y="5272953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ctrl7</a:t>
            </a:r>
          </a:p>
        </p:txBody>
      </p:sp>
      <p:sp>
        <p:nvSpPr>
          <p:cNvPr id="158" name="Content Placeholder 10">
            <a:extLst>
              <a:ext uri="{FF2B5EF4-FFF2-40B4-BE49-F238E27FC236}">
                <a16:creationId xmlns:a16="http://schemas.microsoft.com/office/drawing/2014/main" id="{0EE78D70-8053-49B8-BB0F-A17B2260D954}"/>
              </a:ext>
            </a:extLst>
          </p:cNvPr>
          <p:cNvSpPr txBox="1">
            <a:spLocks/>
          </p:cNvSpPr>
          <p:nvPr/>
        </p:nvSpPr>
        <p:spPr>
          <a:xfrm>
            <a:off x="8946770" y="4561678"/>
            <a:ext cx="830270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memrd</a:t>
            </a:r>
            <a:endParaRPr lang="en-US" sz="1600" dirty="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2F1C797-B694-4248-B33F-636E05F7D535}"/>
              </a:ext>
            </a:extLst>
          </p:cNvPr>
          <p:cNvCxnSpPr>
            <a:cxnSpLocks/>
          </p:cNvCxnSpPr>
          <p:nvPr/>
        </p:nvCxnSpPr>
        <p:spPr>
          <a:xfrm flipH="1">
            <a:off x="9790141" y="4687124"/>
            <a:ext cx="46738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BD108D6-6FEC-408B-9701-6B65338FF75D}"/>
              </a:ext>
            </a:extLst>
          </p:cNvPr>
          <p:cNvCxnSpPr>
            <a:cxnSpLocks/>
          </p:cNvCxnSpPr>
          <p:nvPr/>
        </p:nvCxnSpPr>
        <p:spPr>
          <a:xfrm flipV="1">
            <a:off x="10248900" y="4665394"/>
            <a:ext cx="0" cy="1053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D174F79-68C8-468E-9D8C-FC7B951FB74C}"/>
              </a:ext>
            </a:extLst>
          </p:cNvPr>
          <p:cNvCxnSpPr>
            <a:cxnSpLocks/>
          </p:cNvCxnSpPr>
          <p:nvPr/>
        </p:nvCxnSpPr>
        <p:spPr>
          <a:xfrm flipH="1">
            <a:off x="10047755" y="5718842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ontent Placeholder 10">
            <a:extLst>
              <a:ext uri="{FF2B5EF4-FFF2-40B4-BE49-F238E27FC236}">
                <a16:creationId xmlns:a16="http://schemas.microsoft.com/office/drawing/2014/main" id="{FF03BAD7-53AD-4FB3-BCC1-EA371E66B099}"/>
              </a:ext>
            </a:extLst>
          </p:cNvPr>
          <p:cNvSpPr txBox="1">
            <a:spLocks/>
          </p:cNvSpPr>
          <p:nvPr/>
        </p:nvSpPr>
        <p:spPr>
          <a:xfrm>
            <a:off x="9358263" y="557784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7A248E-536E-4DF8-AC92-F8EE9A5A6456}"/>
              </a:ext>
            </a:extLst>
          </p:cNvPr>
          <p:cNvSpPr/>
          <p:nvPr/>
        </p:nvSpPr>
        <p:spPr>
          <a:xfrm>
            <a:off x="5879063" y="5385375"/>
            <a:ext cx="889314" cy="970969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Content Placeholder 10">
            <a:extLst>
              <a:ext uri="{FF2B5EF4-FFF2-40B4-BE49-F238E27FC236}">
                <a16:creationId xmlns:a16="http://schemas.microsoft.com/office/drawing/2014/main" id="{EB845194-1718-41EF-98F3-36C67901E6A7}"/>
              </a:ext>
            </a:extLst>
          </p:cNvPr>
          <p:cNvSpPr txBox="1">
            <a:spLocks/>
          </p:cNvSpPr>
          <p:nvPr/>
        </p:nvSpPr>
        <p:spPr>
          <a:xfrm>
            <a:off x="5879063" y="5746943"/>
            <a:ext cx="889314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Control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E5EA8E9-6770-4D42-90B3-125C031E25BB}"/>
              </a:ext>
            </a:extLst>
          </p:cNvPr>
          <p:cNvCxnSpPr>
            <a:cxnSpLocks/>
          </p:cNvCxnSpPr>
          <p:nvPr/>
        </p:nvCxnSpPr>
        <p:spPr>
          <a:xfrm>
            <a:off x="4137057" y="5882063"/>
            <a:ext cx="174200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C5C1D82-5784-411A-A092-7BB4F1019AA3}"/>
              </a:ext>
            </a:extLst>
          </p:cNvPr>
          <p:cNvCxnSpPr>
            <a:cxnSpLocks/>
          </p:cNvCxnSpPr>
          <p:nvPr/>
        </p:nvCxnSpPr>
        <p:spPr>
          <a:xfrm flipV="1">
            <a:off x="6762749" y="5880509"/>
            <a:ext cx="535967" cy="92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ontent Placeholder 10">
            <a:extLst>
              <a:ext uri="{FF2B5EF4-FFF2-40B4-BE49-F238E27FC236}">
                <a16:creationId xmlns:a16="http://schemas.microsoft.com/office/drawing/2014/main" id="{C6BD6A5C-71BF-4099-8BFB-F6F813510EB7}"/>
              </a:ext>
            </a:extLst>
          </p:cNvPr>
          <p:cNvSpPr txBox="1">
            <a:spLocks/>
          </p:cNvSpPr>
          <p:nvPr/>
        </p:nvSpPr>
        <p:spPr>
          <a:xfrm>
            <a:off x="7253286" y="5737107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ctrlX</a:t>
            </a:r>
            <a:endParaRPr lang="en-US" sz="1600" dirty="0"/>
          </a:p>
        </p:txBody>
      </p:sp>
      <p:sp>
        <p:nvSpPr>
          <p:cNvPr id="14" name="Flowchart: Delay 13">
            <a:extLst>
              <a:ext uri="{FF2B5EF4-FFF2-40B4-BE49-F238E27FC236}">
                <a16:creationId xmlns:a16="http://schemas.microsoft.com/office/drawing/2014/main" id="{A2968CD4-0D26-480B-ACB6-9192EA966466}"/>
              </a:ext>
            </a:extLst>
          </p:cNvPr>
          <p:cNvSpPr/>
          <p:nvPr/>
        </p:nvSpPr>
        <p:spPr>
          <a:xfrm rot="10800000">
            <a:off x="4260472" y="1038617"/>
            <a:ext cx="478384" cy="378662"/>
          </a:xfrm>
          <a:prstGeom prst="flowChartDelay">
            <a:avLst/>
          </a:prstGeom>
          <a:solidFill>
            <a:schemeClr val="accent1">
              <a:alpha val="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B8D8E5A-2260-415C-BAAF-E1588337B395}"/>
              </a:ext>
            </a:extLst>
          </p:cNvPr>
          <p:cNvCxnSpPr>
            <a:cxnSpLocks/>
          </p:cNvCxnSpPr>
          <p:nvPr/>
        </p:nvCxnSpPr>
        <p:spPr>
          <a:xfrm flipH="1">
            <a:off x="4742249" y="1105724"/>
            <a:ext cx="46738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A2F17FA-05DA-4D4C-A72C-4AFFB69672ED}"/>
              </a:ext>
            </a:extLst>
          </p:cNvPr>
          <p:cNvCxnSpPr>
            <a:cxnSpLocks/>
          </p:cNvCxnSpPr>
          <p:nvPr/>
        </p:nvCxnSpPr>
        <p:spPr>
          <a:xfrm flipH="1">
            <a:off x="4757842" y="1338098"/>
            <a:ext cx="353328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C5849EF-D62D-4307-AB18-40194E503D16}"/>
              </a:ext>
            </a:extLst>
          </p:cNvPr>
          <p:cNvCxnSpPr>
            <a:cxnSpLocks/>
          </p:cNvCxnSpPr>
          <p:nvPr/>
        </p:nvCxnSpPr>
        <p:spPr>
          <a:xfrm flipV="1">
            <a:off x="8291122" y="1338100"/>
            <a:ext cx="0" cy="299389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DAB59E6A-C15E-4AD9-839D-A0A2E805262E}"/>
              </a:ext>
            </a:extLst>
          </p:cNvPr>
          <p:cNvCxnSpPr/>
          <p:nvPr/>
        </p:nvCxnSpPr>
        <p:spPr>
          <a:xfrm>
            <a:off x="7845583" y="4326796"/>
            <a:ext cx="45506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Content Placeholder 10">
            <a:extLst>
              <a:ext uri="{FF2B5EF4-FFF2-40B4-BE49-F238E27FC236}">
                <a16:creationId xmlns:a16="http://schemas.microsoft.com/office/drawing/2014/main" id="{A8D505CD-2057-4568-BFA0-3ADEBD42A6ED}"/>
              </a:ext>
            </a:extLst>
          </p:cNvPr>
          <p:cNvSpPr txBox="1">
            <a:spLocks/>
          </p:cNvSpPr>
          <p:nvPr/>
        </p:nvSpPr>
        <p:spPr>
          <a:xfrm>
            <a:off x="8288667" y="2100143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zero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7FD3B878-1837-45ED-99F0-C7C588B8F0AC}"/>
              </a:ext>
            </a:extLst>
          </p:cNvPr>
          <p:cNvSpPr/>
          <p:nvPr/>
        </p:nvSpPr>
        <p:spPr>
          <a:xfrm>
            <a:off x="4096387" y="902632"/>
            <a:ext cx="941273" cy="648744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E8C0F4C4-4CE0-4AEE-AD3E-4E0257651B6B}"/>
              </a:ext>
            </a:extLst>
          </p:cNvPr>
          <p:cNvCxnSpPr>
            <a:cxnSpLocks/>
          </p:cNvCxnSpPr>
          <p:nvPr/>
        </p:nvCxnSpPr>
        <p:spPr>
          <a:xfrm>
            <a:off x="1962150" y="3437224"/>
            <a:ext cx="15797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6618C6DC-9FD8-46A9-9CD2-784F7F7C0C09}"/>
              </a:ext>
            </a:extLst>
          </p:cNvPr>
          <p:cNvCxnSpPr>
            <a:cxnSpLocks/>
          </p:cNvCxnSpPr>
          <p:nvPr/>
        </p:nvCxnSpPr>
        <p:spPr>
          <a:xfrm flipV="1">
            <a:off x="3541900" y="1994117"/>
            <a:ext cx="0" cy="144310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26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7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Control Unit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975" y="902652"/>
            <a:ext cx="7410450" cy="5133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95600" y="5130800"/>
            <a:ext cx="2265680" cy="9810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3216775" cy="4624512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3600" dirty="0"/>
              <a:t>DECODEs the incoming instruction</a:t>
            </a:r>
            <a:endParaRPr lang="en-US" altLang="en-US" sz="3200" dirty="0"/>
          </a:p>
          <a:p>
            <a:r>
              <a:rPr lang="en-US" altLang="en-US" sz="3200" dirty="0"/>
              <a:t>Directs the flow of the data through the CPU core</a:t>
            </a:r>
          </a:p>
          <a:p>
            <a:r>
              <a:rPr lang="en-US" altLang="en-US" sz="3200" dirty="0"/>
              <a:t>Specifies the ALU operation</a:t>
            </a:r>
          </a:p>
          <a:p>
            <a:r>
              <a:rPr lang="en-US" altLang="en-US" sz="3200" dirty="0"/>
              <a:t>Decides what the next instruction will be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0261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Definitions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solidFill>
                  <a:srgbClr val="0070C0"/>
                </a:solidFill>
              </a:rPr>
              <a:t>State (sequential) elements</a:t>
            </a:r>
          </a:p>
          <a:p>
            <a:pPr lvl="1"/>
            <a:r>
              <a:rPr lang="en-US" altLang="en-US" sz="2800" dirty="0"/>
              <a:t>Contains some internal storage</a:t>
            </a:r>
          </a:p>
          <a:p>
            <a:pPr lvl="1"/>
            <a:r>
              <a:rPr lang="en-US" altLang="en-US" sz="2800" dirty="0"/>
              <a:t>If all the state elements were restored, the CPU could restart from a known position</a:t>
            </a:r>
          </a:p>
          <a:p>
            <a:pPr lvl="1"/>
            <a:r>
              <a:rPr lang="en-US" altLang="en-US" sz="2800" dirty="0"/>
              <a:t>State elements completely characterize the computer</a:t>
            </a:r>
          </a:p>
          <a:p>
            <a:pPr lvl="1"/>
            <a:r>
              <a:rPr lang="en-US" altLang="en-US" sz="2800" dirty="0"/>
              <a:t>Has a minimum of 2 inputs (data and clock) and one output (data value written in an earlier clock period)</a:t>
            </a:r>
          </a:p>
          <a:p>
            <a:pPr lvl="1"/>
            <a:r>
              <a:rPr lang="en-US" altLang="en-US" sz="2800" dirty="0"/>
              <a:t>Data written only on clock edges (either rising or falling)</a:t>
            </a:r>
          </a:p>
          <a:p>
            <a:pPr lvl="1"/>
            <a:r>
              <a:rPr lang="en-US" altLang="en-US" sz="2800" dirty="0"/>
              <a:t>Data can be read anytime </a:t>
            </a:r>
          </a:p>
          <a:p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6755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State (sequential) Elements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solidFill>
                  <a:srgbClr val="0070C0"/>
                </a:solidFill>
              </a:rPr>
              <a:t>Register</a:t>
            </a:r>
            <a:r>
              <a:rPr lang="en-US" altLang="en-US" sz="3600" dirty="0"/>
              <a:t>: stores data in a circuit</a:t>
            </a:r>
          </a:p>
          <a:p>
            <a:pPr lvl="1"/>
            <a:r>
              <a:rPr lang="en-US" altLang="en-US" sz="3200" dirty="0"/>
              <a:t>Uses a clock signal to determine when to update the stored value</a:t>
            </a:r>
          </a:p>
          <a:p>
            <a:pPr lvl="1"/>
            <a:r>
              <a:rPr lang="en-US" altLang="en-US" sz="3200" dirty="0"/>
              <a:t>Edge-triggered: update when </a:t>
            </a:r>
            <a:r>
              <a:rPr lang="en-US" altLang="en-US" sz="3200" dirty="0" err="1"/>
              <a:t>Clk</a:t>
            </a:r>
            <a:r>
              <a:rPr lang="en-US" altLang="en-US" sz="3200" dirty="0"/>
              <a:t> changes from 0 to 1</a:t>
            </a:r>
            <a:endParaRPr lang="en-AU" altLang="en-US" sz="3200" dirty="0"/>
          </a:p>
        </p:txBody>
      </p:sp>
      <p:grpSp>
        <p:nvGrpSpPr>
          <p:cNvPr id="48" name="Group 4"/>
          <p:cNvGrpSpPr>
            <a:grpSpLocks/>
          </p:cNvGrpSpPr>
          <p:nvPr/>
        </p:nvGrpSpPr>
        <p:grpSpPr bwMode="auto">
          <a:xfrm>
            <a:off x="2391410" y="4305731"/>
            <a:ext cx="2090738" cy="1223963"/>
            <a:chOff x="657" y="2296"/>
            <a:chExt cx="1317" cy="771"/>
          </a:xfrm>
        </p:grpSpPr>
        <p:sp>
          <p:nvSpPr>
            <p:cNvPr id="49" name="Rectangle 5"/>
            <p:cNvSpPr>
              <a:spLocks noChangeArrowheads="1"/>
            </p:cNvSpPr>
            <p:nvPr/>
          </p:nvSpPr>
          <p:spPr bwMode="auto">
            <a:xfrm>
              <a:off x="1111" y="2296"/>
              <a:ext cx="499" cy="771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0" name="Line 6"/>
            <p:cNvSpPr>
              <a:spLocks noChangeShapeType="1"/>
            </p:cNvSpPr>
            <p:nvPr/>
          </p:nvSpPr>
          <p:spPr bwMode="auto">
            <a:xfrm>
              <a:off x="975" y="2478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1" name="Line 7"/>
            <p:cNvSpPr>
              <a:spLocks noChangeShapeType="1"/>
            </p:cNvSpPr>
            <p:nvPr/>
          </p:nvSpPr>
          <p:spPr bwMode="auto">
            <a:xfrm>
              <a:off x="975" y="2886"/>
              <a:ext cx="1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2" name="Line 8"/>
            <p:cNvSpPr>
              <a:spLocks noChangeShapeType="1"/>
            </p:cNvSpPr>
            <p:nvPr/>
          </p:nvSpPr>
          <p:spPr bwMode="auto">
            <a:xfrm>
              <a:off x="1610" y="2478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748" y="2345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D</a:t>
              </a:r>
              <a:endParaRPr kumimoji="0" lang="en-AU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4" name="Text Box 10"/>
            <p:cNvSpPr txBox="1">
              <a:spLocks noChangeArrowheads="1"/>
            </p:cNvSpPr>
            <p:nvPr/>
          </p:nvSpPr>
          <p:spPr bwMode="auto">
            <a:xfrm>
              <a:off x="657" y="2753"/>
              <a:ext cx="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Clk</a:t>
              </a:r>
              <a:endParaRPr kumimoji="0" lang="en-AU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" name="Text Box 11"/>
            <p:cNvSpPr txBox="1">
              <a:spLocks noChangeArrowheads="1"/>
            </p:cNvSpPr>
            <p:nvPr/>
          </p:nvSpPr>
          <p:spPr bwMode="auto">
            <a:xfrm>
              <a:off x="1746" y="2345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Q</a:t>
              </a:r>
              <a:endParaRPr kumimoji="0" lang="en-AU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" name="Line 12"/>
            <p:cNvSpPr>
              <a:spLocks noChangeShapeType="1"/>
            </p:cNvSpPr>
            <p:nvPr/>
          </p:nvSpPr>
          <p:spPr bwMode="auto">
            <a:xfrm>
              <a:off x="1111" y="2840"/>
              <a:ext cx="91" cy="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" name="Line 13"/>
            <p:cNvSpPr>
              <a:spLocks noChangeShapeType="1"/>
            </p:cNvSpPr>
            <p:nvPr/>
          </p:nvSpPr>
          <p:spPr bwMode="auto">
            <a:xfrm flipV="1">
              <a:off x="1111" y="2886"/>
              <a:ext cx="91" cy="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58" name="Group 44"/>
          <p:cNvGrpSpPr>
            <a:grpSpLocks/>
          </p:cNvGrpSpPr>
          <p:nvPr/>
        </p:nvGrpSpPr>
        <p:grpSpPr bwMode="auto">
          <a:xfrm>
            <a:off x="5055235" y="3945369"/>
            <a:ext cx="4775200" cy="1800225"/>
            <a:chOff x="2154" y="2523"/>
            <a:chExt cx="3008" cy="1134"/>
          </a:xfrm>
        </p:grpSpPr>
        <p:sp>
          <p:nvSpPr>
            <p:cNvPr id="59" name="Line 18"/>
            <p:cNvSpPr>
              <a:spLocks noChangeShapeType="1"/>
            </p:cNvSpPr>
            <p:nvPr/>
          </p:nvSpPr>
          <p:spPr bwMode="auto">
            <a:xfrm>
              <a:off x="2712" y="2614"/>
              <a:ext cx="54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0" name="Line 19"/>
            <p:cNvSpPr>
              <a:spLocks noChangeShapeType="1"/>
            </p:cNvSpPr>
            <p:nvPr/>
          </p:nvSpPr>
          <p:spPr bwMode="auto">
            <a:xfrm>
              <a:off x="2712" y="2614"/>
              <a:ext cx="0" cy="1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1" name="Line 20"/>
            <p:cNvSpPr>
              <a:spLocks noChangeShapeType="1"/>
            </p:cNvSpPr>
            <p:nvPr/>
          </p:nvSpPr>
          <p:spPr bwMode="auto">
            <a:xfrm>
              <a:off x="3256" y="2614"/>
              <a:ext cx="0" cy="1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2" name="Line 21"/>
            <p:cNvSpPr>
              <a:spLocks noChangeShapeType="1"/>
            </p:cNvSpPr>
            <p:nvPr/>
          </p:nvSpPr>
          <p:spPr bwMode="auto">
            <a:xfrm>
              <a:off x="3256" y="2795"/>
              <a:ext cx="54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3" name="Line 22"/>
            <p:cNvSpPr>
              <a:spLocks noChangeShapeType="1"/>
            </p:cNvSpPr>
            <p:nvPr/>
          </p:nvSpPr>
          <p:spPr bwMode="auto">
            <a:xfrm>
              <a:off x="2531" y="2795"/>
              <a:ext cx="18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4" name="Line 23"/>
            <p:cNvSpPr>
              <a:spLocks noChangeShapeType="1"/>
            </p:cNvSpPr>
            <p:nvPr/>
          </p:nvSpPr>
          <p:spPr bwMode="auto">
            <a:xfrm>
              <a:off x="3801" y="2614"/>
              <a:ext cx="54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5" name="Line 24"/>
            <p:cNvSpPr>
              <a:spLocks noChangeShapeType="1"/>
            </p:cNvSpPr>
            <p:nvPr/>
          </p:nvSpPr>
          <p:spPr bwMode="auto">
            <a:xfrm>
              <a:off x="3801" y="2614"/>
              <a:ext cx="0" cy="1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6" name="Line 25"/>
            <p:cNvSpPr>
              <a:spLocks noChangeShapeType="1"/>
            </p:cNvSpPr>
            <p:nvPr/>
          </p:nvSpPr>
          <p:spPr bwMode="auto">
            <a:xfrm>
              <a:off x="4345" y="2614"/>
              <a:ext cx="0" cy="1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7" name="Line 26"/>
            <p:cNvSpPr>
              <a:spLocks noChangeShapeType="1"/>
            </p:cNvSpPr>
            <p:nvPr/>
          </p:nvSpPr>
          <p:spPr bwMode="auto">
            <a:xfrm>
              <a:off x="4345" y="2795"/>
              <a:ext cx="54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8" name="Line 27"/>
            <p:cNvSpPr>
              <a:spLocks noChangeShapeType="1"/>
            </p:cNvSpPr>
            <p:nvPr/>
          </p:nvSpPr>
          <p:spPr bwMode="auto">
            <a:xfrm>
              <a:off x="4889" y="2614"/>
              <a:ext cx="0" cy="1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9" name="Line 28"/>
            <p:cNvSpPr>
              <a:spLocks noChangeShapeType="1"/>
            </p:cNvSpPr>
            <p:nvPr/>
          </p:nvSpPr>
          <p:spPr bwMode="auto">
            <a:xfrm flipV="1">
              <a:off x="4890" y="2613"/>
              <a:ext cx="22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0" name="Line 29"/>
            <p:cNvSpPr>
              <a:spLocks noChangeShapeType="1"/>
            </p:cNvSpPr>
            <p:nvPr/>
          </p:nvSpPr>
          <p:spPr bwMode="auto">
            <a:xfrm>
              <a:off x="2531" y="3657"/>
              <a:ext cx="26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1" name="Line 30"/>
            <p:cNvSpPr>
              <a:spLocks noChangeShapeType="1"/>
            </p:cNvSpPr>
            <p:nvPr/>
          </p:nvSpPr>
          <p:spPr bwMode="auto">
            <a:xfrm flipV="1">
              <a:off x="2531" y="2523"/>
              <a:ext cx="0" cy="11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2" name="Text Box 31"/>
            <p:cNvSpPr txBox="1">
              <a:spLocks noChangeArrowheads="1"/>
            </p:cNvSpPr>
            <p:nvPr/>
          </p:nvSpPr>
          <p:spPr bwMode="auto">
            <a:xfrm>
              <a:off x="2154" y="2617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Clk</a:t>
              </a:r>
              <a:endParaRPr kumimoji="0" lang="en-AU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3" name="Text Box 32"/>
            <p:cNvSpPr txBox="1">
              <a:spLocks noChangeArrowheads="1"/>
            </p:cNvSpPr>
            <p:nvPr/>
          </p:nvSpPr>
          <p:spPr bwMode="auto">
            <a:xfrm>
              <a:off x="2154" y="2949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D</a:t>
              </a:r>
              <a:endParaRPr kumimoji="0" lang="en-AU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4" name="Text Box 33"/>
            <p:cNvSpPr txBox="1">
              <a:spLocks noChangeArrowheads="1"/>
            </p:cNvSpPr>
            <p:nvPr/>
          </p:nvSpPr>
          <p:spPr bwMode="auto">
            <a:xfrm>
              <a:off x="2154" y="3297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Q</a:t>
              </a:r>
              <a:endParaRPr kumimoji="0" lang="en-AU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5" name="Freeform 34"/>
            <p:cNvSpPr>
              <a:spLocks/>
            </p:cNvSpPr>
            <p:nvPr/>
          </p:nvSpPr>
          <p:spPr bwMode="auto">
            <a:xfrm>
              <a:off x="2531" y="2976"/>
              <a:ext cx="635" cy="182"/>
            </a:xfrm>
            <a:custGeom>
              <a:avLst/>
              <a:gdLst>
                <a:gd name="T0" fmla="*/ 0 w 635"/>
                <a:gd name="T1" fmla="*/ 0 h 182"/>
                <a:gd name="T2" fmla="*/ 590 w 635"/>
                <a:gd name="T3" fmla="*/ 0 h 182"/>
                <a:gd name="T4" fmla="*/ 635 w 635"/>
                <a:gd name="T5" fmla="*/ 91 h 182"/>
                <a:gd name="T6" fmla="*/ 590 w 635"/>
                <a:gd name="T7" fmla="*/ 182 h 182"/>
                <a:gd name="T8" fmla="*/ 0 w 635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5"/>
                <a:gd name="T16" fmla="*/ 0 h 182"/>
                <a:gd name="T17" fmla="*/ 635 w 635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5" h="182">
                  <a:moveTo>
                    <a:pt x="0" y="0"/>
                  </a:moveTo>
                  <a:lnTo>
                    <a:pt x="590" y="0"/>
                  </a:lnTo>
                  <a:lnTo>
                    <a:pt x="635" y="91"/>
                  </a:lnTo>
                  <a:lnTo>
                    <a:pt x="590" y="182"/>
                  </a:lnTo>
                  <a:lnTo>
                    <a:pt x="0" y="182"/>
                  </a:lnTo>
                </a:path>
              </a:pathLst>
            </a:custGeom>
            <a:solidFill>
              <a:srgbClr val="9FCAD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6" name="Freeform 35"/>
            <p:cNvSpPr>
              <a:spLocks/>
            </p:cNvSpPr>
            <p:nvPr/>
          </p:nvSpPr>
          <p:spPr bwMode="auto">
            <a:xfrm>
              <a:off x="3166" y="2976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9"/>
                <a:gd name="T22" fmla="*/ 0 h 182"/>
                <a:gd name="T23" fmla="*/ 1089 w 1089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9FCAD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7" name="Freeform 36"/>
            <p:cNvSpPr>
              <a:spLocks/>
            </p:cNvSpPr>
            <p:nvPr/>
          </p:nvSpPr>
          <p:spPr bwMode="auto">
            <a:xfrm>
              <a:off x="3892" y="3339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9"/>
                <a:gd name="T22" fmla="*/ 0 h 182"/>
                <a:gd name="T23" fmla="*/ 1089 w 1089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91AFB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8" name="Freeform 37"/>
            <p:cNvSpPr>
              <a:spLocks/>
            </p:cNvSpPr>
            <p:nvPr/>
          </p:nvSpPr>
          <p:spPr bwMode="auto">
            <a:xfrm>
              <a:off x="2803" y="3339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9"/>
                <a:gd name="T22" fmla="*/ 0 h 182"/>
                <a:gd name="T23" fmla="*/ 1089 w 1089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91AFB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9" name="Freeform 38"/>
            <p:cNvSpPr>
              <a:spLocks/>
            </p:cNvSpPr>
            <p:nvPr/>
          </p:nvSpPr>
          <p:spPr bwMode="auto">
            <a:xfrm>
              <a:off x="2531" y="3340"/>
              <a:ext cx="272" cy="181"/>
            </a:xfrm>
            <a:custGeom>
              <a:avLst/>
              <a:gdLst>
                <a:gd name="T0" fmla="*/ 0 w 272"/>
                <a:gd name="T1" fmla="*/ 0 h 181"/>
                <a:gd name="T2" fmla="*/ 227 w 272"/>
                <a:gd name="T3" fmla="*/ 0 h 181"/>
                <a:gd name="T4" fmla="*/ 272 w 272"/>
                <a:gd name="T5" fmla="*/ 90 h 181"/>
                <a:gd name="T6" fmla="*/ 227 w 272"/>
                <a:gd name="T7" fmla="*/ 181 h 181"/>
                <a:gd name="T8" fmla="*/ 0 w 272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2"/>
                <a:gd name="T16" fmla="*/ 0 h 181"/>
                <a:gd name="T17" fmla="*/ 272 w 272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2" h="181">
                  <a:moveTo>
                    <a:pt x="0" y="0"/>
                  </a:moveTo>
                  <a:lnTo>
                    <a:pt x="227" y="0"/>
                  </a:lnTo>
                  <a:lnTo>
                    <a:pt x="272" y="90"/>
                  </a:lnTo>
                  <a:lnTo>
                    <a:pt x="227" y="181"/>
                  </a:lnTo>
                  <a:lnTo>
                    <a:pt x="0" y="181"/>
                  </a:lnTo>
                </a:path>
              </a:pathLst>
            </a:custGeom>
            <a:solidFill>
              <a:srgbClr val="91AFB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0" name="Freeform 39"/>
            <p:cNvSpPr>
              <a:spLocks/>
            </p:cNvSpPr>
            <p:nvPr/>
          </p:nvSpPr>
          <p:spPr bwMode="auto">
            <a:xfrm>
              <a:off x="2712" y="3067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1" name="Freeform 40"/>
            <p:cNvSpPr>
              <a:spLocks/>
            </p:cNvSpPr>
            <p:nvPr/>
          </p:nvSpPr>
          <p:spPr bwMode="auto">
            <a:xfrm>
              <a:off x="3801" y="3067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2" name="Freeform 41"/>
            <p:cNvSpPr>
              <a:spLocks/>
            </p:cNvSpPr>
            <p:nvPr/>
          </p:nvSpPr>
          <p:spPr bwMode="auto">
            <a:xfrm>
              <a:off x="4980" y="3339"/>
              <a:ext cx="136" cy="182"/>
            </a:xfrm>
            <a:custGeom>
              <a:avLst/>
              <a:gdLst>
                <a:gd name="T0" fmla="*/ 136 w 136"/>
                <a:gd name="T1" fmla="*/ 0 h 182"/>
                <a:gd name="T2" fmla="*/ 45 w 136"/>
                <a:gd name="T3" fmla="*/ 0 h 182"/>
                <a:gd name="T4" fmla="*/ 0 w 136"/>
                <a:gd name="T5" fmla="*/ 91 h 182"/>
                <a:gd name="T6" fmla="*/ 45 w 136"/>
                <a:gd name="T7" fmla="*/ 182 h 182"/>
                <a:gd name="T8" fmla="*/ 136 w 136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182"/>
                <a:gd name="T17" fmla="*/ 136 w 136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182">
                  <a:moveTo>
                    <a:pt x="136" y="0"/>
                  </a:moveTo>
                  <a:lnTo>
                    <a:pt x="45" y="0"/>
                  </a:lnTo>
                  <a:lnTo>
                    <a:pt x="0" y="91"/>
                  </a:lnTo>
                  <a:lnTo>
                    <a:pt x="45" y="182"/>
                  </a:lnTo>
                  <a:lnTo>
                    <a:pt x="136" y="182"/>
                  </a:lnTo>
                </a:path>
              </a:pathLst>
            </a:custGeom>
            <a:solidFill>
              <a:srgbClr val="91AFB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3" name="Freeform 42"/>
            <p:cNvSpPr>
              <a:spLocks/>
            </p:cNvSpPr>
            <p:nvPr/>
          </p:nvSpPr>
          <p:spPr bwMode="auto">
            <a:xfrm>
              <a:off x="4255" y="2976"/>
              <a:ext cx="862" cy="182"/>
            </a:xfrm>
            <a:custGeom>
              <a:avLst/>
              <a:gdLst>
                <a:gd name="T0" fmla="*/ 862 w 862"/>
                <a:gd name="T1" fmla="*/ 0 h 182"/>
                <a:gd name="T2" fmla="*/ 46 w 862"/>
                <a:gd name="T3" fmla="*/ 0 h 182"/>
                <a:gd name="T4" fmla="*/ 0 w 862"/>
                <a:gd name="T5" fmla="*/ 91 h 182"/>
                <a:gd name="T6" fmla="*/ 46 w 862"/>
                <a:gd name="T7" fmla="*/ 182 h 182"/>
                <a:gd name="T8" fmla="*/ 862 w 862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2"/>
                <a:gd name="T16" fmla="*/ 0 h 182"/>
                <a:gd name="T17" fmla="*/ 862 w 862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2" h="182">
                  <a:moveTo>
                    <a:pt x="862" y="0"/>
                  </a:moveTo>
                  <a:lnTo>
                    <a:pt x="46" y="0"/>
                  </a:lnTo>
                  <a:lnTo>
                    <a:pt x="0" y="91"/>
                  </a:lnTo>
                  <a:lnTo>
                    <a:pt x="46" y="182"/>
                  </a:lnTo>
                  <a:lnTo>
                    <a:pt x="862" y="182"/>
                  </a:lnTo>
                </a:path>
              </a:pathLst>
            </a:custGeom>
            <a:solidFill>
              <a:srgbClr val="9FCAD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4" name="Freeform 43"/>
            <p:cNvSpPr>
              <a:spLocks/>
            </p:cNvSpPr>
            <p:nvPr/>
          </p:nvSpPr>
          <p:spPr bwMode="auto">
            <a:xfrm>
              <a:off x="4890" y="3067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5" name="Line 15"/>
            <p:cNvSpPr>
              <a:spLocks noChangeShapeType="1"/>
            </p:cNvSpPr>
            <p:nvPr/>
          </p:nvSpPr>
          <p:spPr bwMode="auto">
            <a:xfrm>
              <a:off x="2712" y="2523"/>
              <a:ext cx="0" cy="11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6" name="Line 16"/>
            <p:cNvSpPr>
              <a:spLocks noChangeShapeType="1"/>
            </p:cNvSpPr>
            <p:nvPr/>
          </p:nvSpPr>
          <p:spPr bwMode="auto">
            <a:xfrm>
              <a:off x="3801" y="2523"/>
              <a:ext cx="0" cy="11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7" name="Line 17"/>
            <p:cNvSpPr>
              <a:spLocks noChangeShapeType="1"/>
            </p:cNvSpPr>
            <p:nvPr/>
          </p:nvSpPr>
          <p:spPr bwMode="auto">
            <a:xfrm>
              <a:off x="4889" y="2523"/>
              <a:ext cx="1" cy="11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450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Box 175">
            <a:extLst>
              <a:ext uri="{FF2B5EF4-FFF2-40B4-BE49-F238E27FC236}">
                <a16:creationId xmlns:a16="http://schemas.microsoft.com/office/drawing/2014/main" id="{8BA1B51E-0D49-442E-A56C-493F64164ABF}"/>
              </a:ext>
            </a:extLst>
          </p:cNvPr>
          <p:cNvSpPr txBox="1"/>
          <p:nvPr/>
        </p:nvSpPr>
        <p:spPr>
          <a:xfrm rot="16200000">
            <a:off x="838184" y="4052072"/>
            <a:ext cx="1325562" cy="369332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PC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0BFB4B3-8F0D-4D12-8788-FF863A9DD7FC}"/>
              </a:ext>
            </a:extLst>
          </p:cNvPr>
          <p:cNvSpPr txBox="1"/>
          <p:nvPr/>
        </p:nvSpPr>
        <p:spPr>
          <a:xfrm rot="16200000">
            <a:off x="833170" y="4055865"/>
            <a:ext cx="1325562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PC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6B2E233-2733-49E5-BEF2-FE45D55FB019}"/>
              </a:ext>
            </a:extLst>
          </p:cNvPr>
          <p:cNvGrpSpPr/>
          <p:nvPr/>
        </p:nvGrpSpPr>
        <p:grpSpPr>
          <a:xfrm>
            <a:off x="6849019" y="3941864"/>
            <a:ext cx="276999" cy="880734"/>
            <a:chOff x="6590362" y="1585635"/>
            <a:chExt cx="276999" cy="773920"/>
          </a:xfrm>
        </p:grpSpPr>
        <p:sp>
          <p:nvSpPr>
            <p:cNvPr id="122" name="Flowchart: Terminator 121">
              <a:extLst>
                <a:ext uri="{FF2B5EF4-FFF2-40B4-BE49-F238E27FC236}">
                  <a16:creationId xmlns:a16="http://schemas.microsoft.com/office/drawing/2014/main" id="{7F00132A-1D84-4E37-B68A-A5820835C566}"/>
                </a:ext>
              </a:extLst>
            </p:cNvPr>
            <p:cNvSpPr/>
            <p:nvPr/>
          </p:nvSpPr>
          <p:spPr>
            <a:xfrm>
              <a:off x="6610350" y="1650569"/>
              <a:ext cx="237027" cy="708986"/>
            </a:xfrm>
            <a:prstGeom prst="flowChartTerminator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18F0DFF-350E-403D-A7F6-ECE881C278A4}"/>
                </a:ext>
              </a:extLst>
            </p:cNvPr>
            <p:cNvSpPr txBox="1"/>
            <p:nvPr/>
          </p:nvSpPr>
          <p:spPr>
            <a:xfrm rot="16200000">
              <a:off x="6395488" y="1780509"/>
              <a:ext cx="66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CEB1611-484B-49FB-AD3F-C18C37C39AF8}"/>
              </a:ext>
            </a:extLst>
          </p:cNvPr>
          <p:cNvGrpSpPr/>
          <p:nvPr/>
        </p:nvGrpSpPr>
        <p:grpSpPr>
          <a:xfrm>
            <a:off x="7486650" y="3432131"/>
            <a:ext cx="418030" cy="1225594"/>
            <a:chOff x="6915150" y="2403431"/>
            <a:chExt cx="418030" cy="122559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C6ADA3C-19C9-424B-925A-E96619DFE489}"/>
                </a:ext>
              </a:extLst>
            </p:cNvPr>
            <p:cNvGrpSpPr/>
            <p:nvPr/>
          </p:nvGrpSpPr>
          <p:grpSpPr>
            <a:xfrm>
              <a:off x="6915150" y="2403431"/>
              <a:ext cx="361950" cy="1225594"/>
              <a:chOff x="6915150" y="2403431"/>
              <a:chExt cx="361950" cy="1225594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6A6F623-7784-41C5-B72C-BDAED1F09676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67A9B08-9FB1-4404-83C2-A3AF2F9E7B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0B09354-CF85-4E0F-990D-3245C7203D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653A57E-3EA0-422D-A7E2-60A49A3D287A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5D56DFA-933D-4D46-9A1B-24D2F5656E61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DD5E84F-804C-4A14-9F4F-5CEAA52B0996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BCCBE21-F7B0-46A4-9FE1-C3AEE0260F7C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160D18C-B722-43B2-ABAE-B5C045A39122}"/>
                </a:ext>
              </a:extLst>
            </p:cNvPr>
            <p:cNvSpPr txBox="1"/>
            <p:nvPr/>
          </p:nvSpPr>
          <p:spPr>
            <a:xfrm rot="16200000">
              <a:off x="6791325" y="2761443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ALU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0F121F-CF99-43A3-BF61-CA6E7A158C4A}"/>
              </a:ext>
            </a:extLst>
          </p:cNvPr>
          <p:cNvGrpSpPr/>
          <p:nvPr/>
        </p:nvGrpSpPr>
        <p:grpSpPr>
          <a:xfrm>
            <a:off x="2813721" y="1338099"/>
            <a:ext cx="276999" cy="773920"/>
            <a:chOff x="6590362" y="1585635"/>
            <a:chExt cx="276999" cy="773920"/>
          </a:xfrm>
        </p:grpSpPr>
        <p:sp>
          <p:nvSpPr>
            <p:cNvPr id="8" name="Flowchart: Terminator 7">
              <a:extLst>
                <a:ext uri="{FF2B5EF4-FFF2-40B4-BE49-F238E27FC236}">
                  <a16:creationId xmlns:a16="http://schemas.microsoft.com/office/drawing/2014/main" id="{C8A62C8F-E779-4D83-B08D-5E653EC1897A}"/>
                </a:ext>
              </a:extLst>
            </p:cNvPr>
            <p:cNvSpPr/>
            <p:nvPr/>
          </p:nvSpPr>
          <p:spPr>
            <a:xfrm>
              <a:off x="6610350" y="1650569"/>
              <a:ext cx="237027" cy="708986"/>
            </a:xfrm>
            <a:prstGeom prst="flowChartTerminator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CEBE04-162D-4C90-9789-C77D45F1BA05}"/>
                </a:ext>
              </a:extLst>
            </p:cNvPr>
            <p:cNvSpPr txBox="1"/>
            <p:nvPr/>
          </p:nvSpPr>
          <p:spPr>
            <a:xfrm rot="16200000">
              <a:off x="6395488" y="1780509"/>
              <a:ext cx="66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EF7A5C8-D0BF-4C1F-B784-950B1F5FCA86}"/>
              </a:ext>
            </a:extLst>
          </p:cNvPr>
          <p:cNvGrpSpPr/>
          <p:nvPr/>
        </p:nvGrpSpPr>
        <p:grpSpPr>
          <a:xfrm>
            <a:off x="6077634" y="2562225"/>
            <a:ext cx="276999" cy="880734"/>
            <a:chOff x="6590362" y="1585635"/>
            <a:chExt cx="276999" cy="773920"/>
          </a:xfrm>
        </p:grpSpPr>
        <p:sp>
          <p:nvSpPr>
            <p:cNvPr id="109" name="Flowchart: Terminator 108">
              <a:extLst>
                <a:ext uri="{FF2B5EF4-FFF2-40B4-BE49-F238E27FC236}">
                  <a16:creationId xmlns:a16="http://schemas.microsoft.com/office/drawing/2014/main" id="{26949CEA-0B13-4F3E-A15D-00F2D62441BA}"/>
                </a:ext>
              </a:extLst>
            </p:cNvPr>
            <p:cNvSpPr/>
            <p:nvPr/>
          </p:nvSpPr>
          <p:spPr>
            <a:xfrm>
              <a:off x="6610350" y="1650569"/>
              <a:ext cx="237027" cy="708986"/>
            </a:xfrm>
            <a:prstGeom prst="flowChartTerminator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DF0A643-DD5F-43A2-8333-96A73E2F590F}"/>
                </a:ext>
              </a:extLst>
            </p:cNvPr>
            <p:cNvSpPr txBox="1"/>
            <p:nvPr/>
          </p:nvSpPr>
          <p:spPr>
            <a:xfrm rot="16200000">
              <a:off x="6395488" y="1780509"/>
              <a:ext cx="66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A2E9B4F-C2D5-4356-B473-B19380E7F84D}"/>
              </a:ext>
            </a:extLst>
          </p:cNvPr>
          <p:cNvGrpSpPr/>
          <p:nvPr/>
        </p:nvGrpSpPr>
        <p:grpSpPr>
          <a:xfrm>
            <a:off x="2285710" y="2058044"/>
            <a:ext cx="418030" cy="1225594"/>
            <a:chOff x="4574136" y="2303928"/>
            <a:chExt cx="418030" cy="1225594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F03E312-D7C2-4F05-BF9F-830528FB25E3}"/>
                </a:ext>
              </a:extLst>
            </p:cNvPr>
            <p:cNvGrpSpPr/>
            <p:nvPr/>
          </p:nvGrpSpPr>
          <p:grpSpPr>
            <a:xfrm>
              <a:off x="4574136" y="2303928"/>
              <a:ext cx="361950" cy="1225594"/>
              <a:chOff x="6915150" y="2403431"/>
              <a:chExt cx="361950" cy="1225594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A160CD8-DE9A-45FA-8572-32F6D7796FD8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4917B03-DFEE-40FB-97BA-60C8C7D8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C37F588-2B2E-4E6E-8A5D-A737B19FDB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C3F425F-9DF8-49C6-B707-54875F730C57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91C56A9-2E83-4A93-9701-2616DF5BAB1D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D2ED749-F5D4-45E5-82F7-5E05F81873D5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0C67ABA-8D9B-41E1-841C-BF48B33FCFBB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C395F34-7E43-430F-B2D7-AEAF38552686}"/>
                </a:ext>
              </a:extLst>
            </p:cNvPr>
            <p:cNvSpPr txBox="1"/>
            <p:nvPr/>
          </p:nvSpPr>
          <p:spPr>
            <a:xfrm rot="16200000">
              <a:off x="4450311" y="2661940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ADD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A817B22-091D-42F2-BDE3-6AE4CECA491C}"/>
              </a:ext>
            </a:extLst>
          </p:cNvPr>
          <p:cNvGrpSpPr/>
          <p:nvPr/>
        </p:nvGrpSpPr>
        <p:grpSpPr>
          <a:xfrm>
            <a:off x="4555086" y="1799103"/>
            <a:ext cx="418030" cy="1225594"/>
            <a:chOff x="4574136" y="2303928"/>
            <a:chExt cx="418030" cy="122559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3A4ADBA-F480-45B7-AAAE-E3CB1610B14C}"/>
                </a:ext>
              </a:extLst>
            </p:cNvPr>
            <p:cNvGrpSpPr/>
            <p:nvPr/>
          </p:nvGrpSpPr>
          <p:grpSpPr>
            <a:xfrm>
              <a:off x="4574136" y="2303928"/>
              <a:ext cx="361950" cy="1225594"/>
              <a:chOff x="6915150" y="2403431"/>
              <a:chExt cx="361950" cy="1225594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9DD0C7A-3829-4DCA-93E8-879E8C47BCA2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79E1708-BCC9-4C0B-AA8E-34E1AE29C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B4FD90E-7D9E-4CD1-AB39-AF54201E2F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13D9997-C9B0-4667-88C2-EA080523A7DB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A757CAB-676C-4623-ACA9-64EA6F50F5E0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A4577BF-D7C4-45E4-AE32-0C953A2AC209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2FEE222-9E21-4CD5-A048-4081A4C2F873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644228C-60EE-4891-8A5E-9281257FB052}"/>
                </a:ext>
              </a:extLst>
            </p:cNvPr>
            <p:cNvSpPr txBox="1"/>
            <p:nvPr/>
          </p:nvSpPr>
          <p:spPr>
            <a:xfrm rot="16200000">
              <a:off x="4450311" y="2661940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ADD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  <a:ln>
            <a:noFill/>
          </a:ln>
        </p:spPr>
        <p:txBody>
          <a:bodyPr/>
          <a:lstStyle/>
          <a:p>
            <a:pPr algn="ctr"/>
            <a:r>
              <a:rPr lang="en-US" dirty="0"/>
              <a:t>CPU Overview – Sequential Elements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4AB1DF-A295-4A30-8E21-CDEA432DF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523" y="3578225"/>
            <a:ext cx="1310757" cy="508000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600" dirty="0"/>
              <a:t>Instruction Memory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43232-7E0F-4BCE-AB61-1B59590F1735}"/>
              </a:ext>
            </a:extLst>
          </p:cNvPr>
          <p:cNvSpPr/>
          <p:nvPr/>
        </p:nvSpPr>
        <p:spPr>
          <a:xfrm>
            <a:off x="2285710" y="3583841"/>
            <a:ext cx="1310757" cy="114052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8A8D48AD-9DAC-491A-BE07-47B2347FA0B8}"/>
              </a:ext>
            </a:extLst>
          </p:cNvPr>
          <p:cNvSpPr txBox="1">
            <a:spLocks/>
          </p:cNvSpPr>
          <p:nvPr/>
        </p:nvSpPr>
        <p:spPr>
          <a:xfrm>
            <a:off x="2295523" y="408750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addr</a:t>
            </a:r>
            <a:endParaRPr lang="en-US" sz="1600" dirty="0"/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9364749D-271B-4CD5-8538-8553B97D0B10}"/>
              </a:ext>
            </a:extLst>
          </p:cNvPr>
          <p:cNvSpPr txBox="1">
            <a:spLocks/>
          </p:cNvSpPr>
          <p:nvPr/>
        </p:nvSpPr>
        <p:spPr>
          <a:xfrm>
            <a:off x="2895600" y="4091778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instr</a:t>
            </a:r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04FFFC-7DEA-4244-9B8F-40159A6D96E7}"/>
              </a:ext>
            </a:extLst>
          </p:cNvPr>
          <p:cNvCxnSpPr>
            <a:cxnSpLocks/>
            <a:stCxn id="176" idx="2"/>
            <a:endCxn id="17" idx="1"/>
          </p:cNvCxnSpPr>
          <p:nvPr/>
        </p:nvCxnSpPr>
        <p:spPr>
          <a:xfrm flipV="1">
            <a:off x="1685631" y="4234868"/>
            <a:ext cx="609892" cy="187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59169F2C-E550-4D6A-9D70-9C6FFCDF95CD}"/>
              </a:ext>
            </a:extLst>
          </p:cNvPr>
          <p:cNvSpPr txBox="1">
            <a:spLocks/>
          </p:cNvSpPr>
          <p:nvPr/>
        </p:nvSpPr>
        <p:spPr>
          <a:xfrm>
            <a:off x="4934308" y="3578225"/>
            <a:ext cx="929397" cy="50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Register File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56B647-1935-4020-A82A-706838C81A6E}"/>
              </a:ext>
            </a:extLst>
          </p:cNvPr>
          <p:cNvSpPr/>
          <p:nvPr/>
        </p:nvSpPr>
        <p:spPr>
          <a:xfrm>
            <a:off x="4552950" y="3575565"/>
            <a:ext cx="1310757" cy="1325563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73CE06AA-E7BA-45B0-9B19-C66CCD13BF66}"/>
              </a:ext>
            </a:extLst>
          </p:cNvPr>
          <p:cNvSpPr txBox="1">
            <a:spLocks/>
          </p:cNvSpPr>
          <p:nvPr/>
        </p:nvSpPr>
        <p:spPr>
          <a:xfrm>
            <a:off x="4558778" y="3938862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rd</a:t>
            </a:r>
            <a:endParaRPr lang="en-US" sz="1600" dirty="0"/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C2E0DF2C-9F73-40A8-B95F-B7531D9352C8}"/>
              </a:ext>
            </a:extLst>
          </p:cNvPr>
          <p:cNvSpPr txBox="1">
            <a:spLocks/>
          </p:cNvSpPr>
          <p:nvPr/>
        </p:nvSpPr>
        <p:spPr>
          <a:xfrm>
            <a:off x="4558780" y="4272968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rs1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E4FBDC4A-1446-4633-A7E2-EFB957F3B197}"/>
              </a:ext>
            </a:extLst>
          </p:cNvPr>
          <p:cNvSpPr txBox="1">
            <a:spLocks/>
          </p:cNvSpPr>
          <p:nvPr/>
        </p:nvSpPr>
        <p:spPr>
          <a:xfrm>
            <a:off x="4564610" y="4607074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rs2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9569210E-F644-4710-A356-DE85C46D45A8}"/>
              </a:ext>
            </a:extLst>
          </p:cNvPr>
          <p:cNvSpPr txBox="1">
            <a:spLocks/>
          </p:cNvSpPr>
          <p:nvPr/>
        </p:nvSpPr>
        <p:spPr>
          <a:xfrm>
            <a:off x="4566456" y="3624446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din</a:t>
            </a:r>
          </a:p>
        </p:txBody>
      </p:sp>
      <p:sp>
        <p:nvSpPr>
          <p:cNvPr id="32" name="Content Placeholder 10">
            <a:extLst>
              <a:ext uri="{FF2B5EF4-FFF2-40B4-BE49-F238E27FC236}">
                <a16:creationId xmlns:a16="http://schemas.microsoft.com/office/drawing/2014/main" id="{7CE7DC8E-1155-46BB-8E15-AF6EFBF08BA3}"/>
              </a:ext>
            </a:extLst>
          </p:cNvPr>
          <p:cNvSpPr txBox="1">
            <a:spLocks/>
          </p:cNvSpPr>
          <p:nvPr/>
        </p:nvSpPr>
        <p:spPr>
          <a:xfrm>
            <a:off x="5155160" y="4282278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dout2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5E73F02-3F16-40AE-84B3-2D8A2F7B2BA7}"/>
              </a:ext>
            </a:extLst>
          </p:cNvPr>
          <p:cNvCxnSpPr>
            <a:cxnSpLocks/>
          </p:cNvCxnSpPr>
          <p:nvPr/>
        </p:nvCxnSpPr>
        <p:spPr>
          <a:xfrm>
            <a:off x="3596467" y="4233588"/>
            <a:ext cx="5334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FEF0B93-7A59-47F7-9A49-4DE4B1FFDD5F}"/>
              </a:ext>
            </a:extLst>
          </p:cNvPr>
          <p:cNvCxnSpPr>
            <a:cxnSpLocks/>
          </p:cNvCxnSpPr>
          <p:nvPr/>
        </p:nvCxnSpPr>
        <p:spPr>
          <a:xfrm flipV="1">
            <a:off x="1962150" y="3015172"/>
            <a:ext cx="0" cy="121841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2D92CB9-79B0-496B-A525-A1EF43EFF70A}"/>
              </a:ext>
            </a:extLst>
          </p:cNvPr>
          <p:cNvCxnSpPr>
            <a:cxnSpLocks/>
          </p:cNvCxnSpPr>
          <p:nvPr/>
        </p:nvCxnSpPr>
        <p:spPr>
          <a:xfrm>
            <a:off x="4129867" y="4724367"/>
            <a:ext cx="43474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684BBFE-1E82-4180-A28A-98A1FA06630C}"/>
              </a:ext>
            </a:extLst>
          </p:cNvPr>
          <p:cNvCxnSpPr>
            <a:cxnSpLocks/>
          </p:cNvCxnSpPr>
          <p:nvPr/>
        </p:nvCxnSpPr>
        <p:spPr>
          <a:xfrm>
            <a:off x="4129867" y="4382231"/>
            <a:ext cx="43474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B4DC42C-9EFD-441A-A59D-CCCB536024FE}"/>
              </a:ext>
            </a:extLst>
          </p:cNvPr>
          <p:cNvCxnSpPr>
            <a:cxnSpLocks/>
          </p:cNvCxnSpPr>
          <p:nvPr/>
        </p:nvCxnSpPr>
        <p:spPr>
          <a:xfrm>
            <a:off x="4129867" y="4086225"/>
            <a:ext cx="444269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DF84791-FC29-4150-8F3B-6681E8862234}"/>
              </a:ext>
            </a:extLst>
          </p:cNvPr>
          <p:cNvCxnSpPr>
            <a:cxnSpLocks/>
          </p:cNvCxnSpPr>
          <p:nvPr/>
        </p:nvCxnSpPr>
        <p:spPr>
          <a:xfrm>
            <a:off x="4343400" y="3733767"/>
            <a:ext cx="20955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395E79A-368A-42D7-988E-534270E80904}"/>
              </a:ext>
            </a:extLst>
          </p:cNvPr>
          <p:cNvCxnSpPr/>
          <p:nvPr/>
        </p:nvCxnSpPr>
        <p:spPr>
          <a:xfrm>
            <a:off x="1850967" y="2258069"/>
            <a:ext cx="43474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FE32B83-0187-4F1A-BC92-6AD695A408A8}"/>
              </a:ext>
            </a:extLst>
          </p:cNvPr>
          <p:cNvSpPr txBox="1"/>
          <p:nvPr/>
        </p:nvSpPr>
        <p:spPr>
          <a:xfrm>
            <a:off x="1579647" y="2067375"/>
            <a:ext cx="2476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C90B298-A98A-4638-B633-EE5CA9800968}"/>
              </a:ext>
            </a:extLst>
          </p:cNvPr>
          <p:cNvCxnSpPr>
            <a:cxnSpLocks/>
          </p:cNvCxnSpPr>
          <p:nvPr/>
        </p:nvCxnSpPr>
        <p:spPr>
          <a:xfrm>
            <a:off x="1962150" y="3015172"/>
            <a:ext cx="33337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EF54E68-181B-45EF-8B30-38B088C47EEB}"/>
              </a:ext>
            </a:extLst>
          </p:cNvPr>
          <p:cNvCxnSpPr>
            <a:cxnSpLocks/>
          </p:cNvCxnSpPr>
          <p:nvPr/>
        </p:nvCxnSpPr>
        <p:spPr>
          <a:xfrm flipV="1">
            <a:off x="4129867" y="2844179"/>
            <a:ext cx="0" cy="18801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55D97F1-0D55-4427-B3B2-1A133F18C3D8}"/>
              </a:ext>
            </a:extLst>
          </p:cNvPr>
          <p:cNvCxnSpPr>
            <a:cxnSpLocks/>
          </p:cNvCxnSpPr>
          <p:nvPr/>
        </p:nvCxnSpPr>
        <p:spPr>
          <a:xfrm>
            <a:off x="4137057" y="2836832"/>
            <a:ext cx="415893" cy="734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D47C528-9AC5-4E7F-82EC-5DA5C56D1D1D}"/>
              </a:ext>
            </a:extLst>
          </p:cNvPr>
          <p:cNvCxnSpPr>
            <a:cxnSpLocks/>
          </p:cNvCxnSpPr>
          <p:nvPr/>
        </p:nvCxnSpPr>
        <p:spPr>
          <a:xfrm>
            <a:off x="2637065" y="2657872"/>
            <a:ext cx="63953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1B6A7FE-BF92-462B-AB27-3E40A07DB107}"/>
              </a:ext>
            </a:extLst>
          </p:cNvPr>
          <p:cNvCxnSpPr>
            <a:cxnSpLocks/>
          </p:cNvCxnSpPr>
          <p:nvPr/>
        </p:nvCxnSpPr>
        <p:spPr>
          <a:xfrm>
            <a:off x="885540" y="4233588"/>
            <a:ext cx="444269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6B2DD51-183D-4A5D-BC0F-073455742BD4}"/>
              </a:ext>
            </a:extLst>
          </p:cNvPr>
          <p:cNvCxnSpPr>
            <a:cxnSpLocks/>
          </p:cNvCxnSpPr>
          <p:nvPr/>
        </p:nvCxnSpPr>
        <p:spPr>
          <a:xfrm flipV="1">
            <a:off x="3276600" y="1984592"/>
            <a:ext cx="0" cy="67328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C3D159D-D9B7-4E8C-BD5C-A54C71AE64F1}"/>
              </a:ext>
            </a:extLst>
          </p:cNvPr>
          <p:cNvCxnSpPr>
            <a:cxnSpLocks/>
          </p:cNvCxnSpPr>
          <p:nvPr/>
        </p:nvCxnSpPr>
        <p:spPr>
          <a:xfrm flipH="1">
            <a:off x="885540" y="1768374"/>
            <a:ext cx="1967056" cy="1280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F9E6931-AD8F-467A-BD49-E6E74104A816}"/>
              </a:ext>
            </a:extLst>
          </p:cNvPr>
          <p:cNvCxnSpPr>
            <a:cxnSpLocks/>
          </p:cNvCxnSpPr>
          <p:nvPr/>
        </p:nvCxnSpPr>
        <p:spPr>
          <a:xfrm>
            <a:off x="885540" y="1781175"/>
            <a:ext cx="0" cy="2452413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AB437B4-858B-478D-8179-DC22213D380D}"/>
              </a:ext>
            </a:extLst>
          </p:cNvPr>
          <p:cNvCxnSpPr>
            <a:cxnSpLocks/>
          </p:cNvCxnSpPr>
          <p:nvPr/>
        </p:nvCxnSpPr>
        <p:spPr>
          <a:xfrm flipV="1">
            <a:off x="3541900" y="1999128"/>
            <a:ext cx="1011050" cy="5719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9D803FA-E4AD-44F6-A73B-FB440D546468}"/>
              </a:ext>
            </a:extLst>
          </p:cNvPr>
          <p:cNvCxnSpPr>
            <a:cxnSpLocks/>
          </p:cNvCxnSpPr>
          <p:nvPr/>
        </p:nvCxnSpPr>
        <p:spPr>
          <a:xfrm>
            <a:off x="4906441" y="2398931"/>
            <a:ext cx="24871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3A9FB71-5918-4DC3-A4D6-8911C0383343}"/>
              </a:ext>
            </a:extLst>
          </p:cNvPr>
          <p:cNvCxnSpPr>
            <a:cxnSpLocks/>
          </p:cNvCxnSpPr>
          <p:nvPr/>
        </p:nvCxnSpPr>
        <p:spPr>
          <a:xfrm flipV="1">
            <a:off x="5155160" y="1562186"/>
            <a:ext cx="0" cy="84971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EF41110-8487-4763-A984-F866A11C188F}"/>
              </a:ext>
            </a:extLst>
          </p:cNvPr>
          <p:cNvCxnSpPr>
            <a:cxnSpLocks/>
          </p:cNvCxnSpPr>
          <p:nvPr/>
        </p:nvCxnSpPr>
        <p:spPr>
          <a:xfrm flipH="1" flipV="1">
            <a:off x="3090721" y="1552685"/>
            <a:ext cx="2064440" cy="19002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ontent Placeholder 10">
            <a:extLst>
              <a:ext uri="{FF2B5EF4-FFF2-40B4-BE49-F238E27FC236}">
                <a16:creationId xmlns:a16="http://schemas.microsoft.com/office/drawing/2014/main" id="{EB75DB0D-5FB6-4AE6-BEFD-BB44FA95F4D5}"/>
              </a:ext>
            </a:extLst>
          </p:cNvPr>
          <p:cNvSpPr txBox="1">
            <a:spLocks/>
          </p:cNvSpPr>
          <p:nvPr/>
        </p:nvSpPr>
        <p:spPr>
          <a:xfrm>
            <a:off x="8412997" y="4174086"/>
            <a:ext cx="1468696" cy="50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Data Memory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957E7BE-271E-4AE3-8F41-1DF81E150BA6}"/>
              </a:ext>
            </a:extLst>
          </p:cNvPr>
          <p:cNvSpPr/>
          <p:nvPr/>
        </p:nvSpPr>
        <p:spPr>
          <a:xfrm>
            <a:off x="8479384" y="3760601"/>
            <a:ext cx="1310757" cy="1424471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50B6A91-A76E-45B2-8CCC-99546343522C}"/>
              </a:ext>
            </a:extLst>
          </p:cNvPr>
          <p:cNvCxnSpPr>
            <a:cxnSpLocks/>
          </p:cNvCxnSpPr>
          <p:nvPr/>
        </p:nvCxnSpPr>
        <p:spPr>
          <a:xfrm flipV="1">
            <a:off x="6354634" y="4173162"/>
            <a:ext cx="535967" cy="92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F287F48-F1D4-48EF-97EE-2BAAF8BA5C29}"/>
              </a:ext>
            </a:extLst>
          </p:cNvPr>
          <p:cNvCxnSpPr>
            <a:cxnSpLocks/>
          </p:cNvCxnSpPr>
          <p:nvPr/>
        </p:nvCxnSpPr>
        <p:spPr>
          <a:xfrm>
            <a:off x="4132783" y="4723867"/>
            <a:ext cx="4274" cy="1158196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69F7CFF-0C84-4876-9AF4-553B114C3D9E}"/>
              </a:ext>
            </a:extLst>
          </p:cNvPr>
          <p:cNvCxnSpPr>
            <a:cxnSpLocks/>
          </p:cNvCxnSpPr>
          <p:nvPr/>
        </p:nvCxnSpPr>
        <p:spPr>
          <a:xfrm flipV="1">
            <a:off x="4129867" y="5179294"/>
            <a:ext cx="2224767" cy="578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ontent Placeholder 10">
            <a:extLst>
              <a:ext uri="{FF2B5EF4-FFF2-40B4-BE49-F238E27FC236}">
                <a16:creationId xmlns:a16="http://schemas.microsoft.com/office/drawing/2014/main" id="{788E914C-408A-4B14-ACAB-B7BBDBF3596E}"/>
              </a:ext>
            </a:extLst>
          </p:cNvPr>
          <p:cNvSpPr txBox="1">
            <a:spLocks/>
          </p:cNvSpPr>
          <p:nvPr/>
        </p:nvSpPr>
        <p:spPr>
          <a:xfrm>
            <a:off x="8488621" y="3832356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addr</a:t>
            </a:r>
            <a:endParaRPr lang="en-US" sz="1600" dirty="0"/>
          </a:p>
        </p:txBody>
      </p:sp>
      <p:sp>
        <p:nvSpPr>
          <p:cNvPr id="136" name="Content Placeholder 10">
            <a:extLst>
              <a:ext uri="{FF2B5EF4-FFF2-40B4-BE49-F238E27FC236}">
                <a16:creationId xmlns:a16="http://schemas.microsoft.com/office/drawing/2014/main" id="{1AFCD3E3-973F-4B97-AA8E-8948EEE3497C}"/>
              </a:ext>
            </a:extLst>
          </p:cNvPr>
          <p:cNvSpPr txBox="1">
            <a:spLocks/>
          </p:cNvSpPr>
          <p:nvPr/>
        </p:nvSpPr>
        <p:spPr>
          <a:xfrm>
            <a:off x="8488621" y="4871897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din</a:t>
            </a:r>
          </a:p>
        </p:txBody>
      </p:sp>
      <p:sp>
        <p:nvSpPr>
          <p:cNvPr id="137" name="Content Placeholder 10">
            <a:extLst>
              <a:ext uri="{FF2B5EF4-FFF2-40B4-BE49-F238E27FC236}">
                <a16:creationId xmlns:a16="http://schemas.microsoft.com/office/drawing/2014/main" id="{842710B8-E9C1-4D27-8984-DB3DD7F1620B}"/>
              </a:ext>
            </a:extLst>
          </p:cNvPr>
          <p:cNvSpPr txBox="1">
            <a:spLocks/>
          </p:cNvSpPr>
          <p:nvPr/>
        </p:nvSpPr>
        <p:spPr>
          <a:xfrm>
            <a:off x="9088984" y="385910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dout</a:t>
            </a:r>
            <a:endParaRPr lang="en-US" sz="1600" dirty="0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4D76C80-8CAF-4DBC-BC62-CB3A816949C5}"/>
              </a:ext>
            </a:extLst>
          </p:cNvPr>
          <p:cNvCxnSpPr>
            <a:cxnSpLocks/>
          </p:cNvCxnSpPr>
          <p:nvPr/>
        </p:nvCxnSpPr>
        <p:spPr>
          <a:xfrm>
            <a:off x="6029325" y="4429641"/>
            <a:ext cx="0" cy="57045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E0583AA-5B79-4389-90EF-A3794E0E120A}"/>
              </a:ext>
            </a:extLst>
          </p:cNvPr>
          <p:cNvCxnSpPr>
            <a:cxnSpLocks/>
          </p:cNvCxnSpPr>
          <p:nvPr/>
        </p:nvCxnSpPr>
        <p:spPr>
          <a:xfrm>
            <a:off x="6029325" y="5009735"/>
            <a:ext cx="245929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ontent Placeholder 10">
            <a:extLst>
              <a:ext uri="{FF2B5EF4-FFF2-40B4-BE49-F238E27FC236}">
                <a16:creationId xmlns:a16="http://schemas.microsoft.com/office/drawing/2014/main" id="{4A950B3F-5B61-4066-81FD-A0DD015DB9EC}"/>
              </a:ext>
            </a:extLst>
          </p:cNvPr>
          <p:cNvSpPr txBox="1">
            <a:spLocks/>
          </p:cNvSpPr>
          <p:nvPr/>
        </p:nvSpPr>
        <p:spPr>
          <a:xfrm>
            <a:off x="5164686" y="4007052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dout1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FB2FF6D-A104-4013-82A1-05AE44374C64}"/>
              </a:ext>
            </a:extLst>
          </p:cNvPr>
          <p:cNvCxnSpPr>
            <a:cxnSpLocks/>
          </p:cNvCxnSpPr>
          <p:nvPr/>
        </p:nvCxnSpPr>
        <p:spPr>
          <a:xfrm flipV="1">
            <a:off x="5863707" y="4099056"/>
            <a:ext cx="306935" cy="594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4CA0502-F254-473E-B592-63097E73481F}"/>
              </a:ext>
            </a:extLst>
          </p:cNvPr>
          <p:cNvCxnSpPr>
            <a:cxnSpLocks/>
          </p:cNvCxnSpPr>
          <p:nvPr/>
        </p:nvCxnSpPr>
        <p:spPr>
          <a:xfrm flipV="1">
            <a:off x="6170642" y="3632156"/>
            <a:ext cx="0" cy="4669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C097A78-EA2E-4546-947D-ECF6F3DD7E99}"/>
              </a:ext>
            </a:extLst>
          </p:cNvPr>
          <p:cNvCxnSpPr>
            <a:cxnSpLocks/>
          </p:cNvCxnSpPr>
          <p:nvPr/>
        </p:nvCxnSpPr>
        <p:spPr>
          <a:xfrm>
            <a:off x="6170640" y="3638550"/>
            <a:ext cx="1326606" cy="1303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45C2FB9-5F3E-4EF3-AC7C-E11C8CD9A79D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7838005" y="3974809"/>
            <a:ext cx="650616" cy="491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7E05B2B-B6DB-40EB-9406-5BB52368749B}"/>
              </a:ext>
            </a:extLst>
          </p:cNvPr>
          <p:cNvCxnSpPr>
            <a:stCxn id="137" idx="3"/>
          </p:cNvCxnSpPr>
          <p:nvPr/>
        </p:nvCxnSpPr>
        <p:spPr>
          <a:xfrm>
            <a:off x="9803361" y="4006468"/>
            <a:ext cx="45506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CE5BD504-26FF-42F8-BC0A-3BFE8598C9ED}"/>
              </a:ext>
            </a:extLst>
          </p:cNvPr>
          <p:cNvCxnSpPr>
            <a:cxnSpLocks/>
          </p:cNvCxnSpPr>
          <p:nvPr/>
        </p:nvCxnSpPr>
        <p:spPr>
          <a:xfrm flipV="1">
            <a:off x="10248900" y="2857500"/>
            <a:ext cx="0" cy="114896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C29DCB-A4A9-44AF-A146-9EB805D432F1}"/>
              </a:ext>
            </a:extLst>
          </p:cNvPr>
          <p:cNvCxnSpPr>
            <a:cxnSpLocks/>
          </p:cNvCxnSpPr>
          <p:nvPr/>
        </p:nvCxnSpPr>
        <p:spPr>
          <a:xfrm flipH="1">
            <a:off x="4330815" y="3095625"/>
            <a:ext cx="176518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5B0E1FC-0310-4A31-8E93-7A02410D07BA}"/>
              </a:ext>
            </a:extLst>
          </p:cNvPr>
          <p:cNvCxnSpPr/>
          <p:nvPr/>
        </p:nvCxnSpPr>
        <p:spPr>
          <a:xfrm>
            <a:off x="4330815" y="3095625"/>
            <a:ext cx="0" cy="63814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70A409C-8040-4E9B-951A-20D42DDC6041}"/>
              </a:ext>
            </a:extLst>
          </p:cNvPr>
          <p:cNvCxnSpPr/>
          <p:nvPr/>
        </p:nvCxnSpPr>
        <p:spPr>
          <a:xfrm flipH="1">
            <a:off x="3070736" y="2004847"/>
            <a:ext cx="205864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4B68589-AC14-44D9-91D9-1BD6A4234444}"/>
              </a:ext>
            </a:extLst>
          </p:cNvPr>
          <p:cNvCxnSpPr>
            <a:cxnSpLocks/>
          </p:cNvCxnSpPr>
          <p:nvPr/>
        </p:nvCxnSpPr>
        <p:spPr>
          <a:xfrm flipH="1">
            <a:off x="6333345" y="2857500"/>
            <a:ext cx="3915555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106F11D-F2B1-45E6-B22A-AE96E6B81503}"/>
              </a:ext>
            </a:extLst>
          </p:cNvPr>
          <p:cNvCxnSpPr>
            <a:cxnSpLocks/>
          </p:cNvCxnSpPr>
          <p:nvPr/>
        </p:nvCxnSpPr>
        <p:spPr>
          <a:xfrm flipH="1">
            <a:off x="6333345" y="3267075"/>
            <a:ext cx="1829968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4CF67D-38D0-4AA1-80E7-5620305BFC24}"/>
              </a:ext>
            </a:extLst>
          </p:cNvPr>
          <p:cNvCxnSpPr/>
          <p:nvPr/>
        </p:nvCxnSpPr>
        <p:spPr>
          <a:xfrm>
            <a:off x="8163313" y="3267075"/>
            <a:ext cx="0" cy="707734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AB2485F-2A6F-4C83-9D5B-AE08B16A3E01}"/>
              </a:ext>
            </a:extLst>
          </p:cNvPr>
          <p:cNvCxnSpPr>
            <a:cxnSpLocks/>
          </p:cNvCxnSpPr>
          <p:nvPr/>
        </p:nvCxnSpPr>
        <p:spPr>
          <a:xfrm>
            <a:off x="6211757" y="2443185"/>
            <a:ext cx="4378" cy="18571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9ED53A0-D416-4574-BD36-8054C27839F6}"/>
              </a:ext>
            </a:extLst>
          </p:cNvPr>
          <p:cNvCxnSpPr>
            <a:cxnSpLocks/>
          </p:cNvCxnSpPr>
          <p:nvPr/>
        </p:nvCxnSpPr>
        <p:spPr>
          <a:xfrm>
            <a:off x="6211757" y="2443185"/>
            <a:ext cx="25571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ontent Placeholder 10">
            <a:extLst>
              <a:ext uri="{FF2B5EF4-FFF2-40B4-BE49-F238E27FC236}">
                <a16:creationId xmlns:a16="http://schemas.microsoft.com/office/drawing/2014/main" id="{E282BC71-E87A-4412-8857-8E8EFA85F7AA}"/>
              </a:ext>
            </a:extLst>
          </p:cNvPr>
          <p:cNvSpPr txBox="1">
            <a:spLocks/>
          </p:cNvSpPr>
          <p:nvPr/>
        </p:nvSpPr>
        <p:spPr>
          <a:xfrm>
            <a:off x="6453580" y="2300821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ctrl2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037D15E-88A5-47A0-B0AC-BAF4DBE40376}"/>
              </a:ext>
            </a:extLst>
          </p:cNvPr>
          <p:cNvCxnSpPr>
            <a:cxnSpLocks/>
          </p:cNvCxnSpPr>
          <p:nvPr/>
        </p:nvCxnSpPr>
        <p:spPr>
          <a:xfrm>
            <a:off x="2964404" y="1214006"/>
            <a:ext cx="4378" cy="18571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FBC84EC-005F-4BA3-9E16-C52A33F7AE4B}"/>
              </a:ext>
            </a:extLst>
          </p:cNvPr>
          <p:cNvCxnSpPr/>
          <p:nvPr/>
        </p:nvCxnSpPr>
        <p:spPr>
          <a:xfrm>
            <a:off x="2964404" y="1214006"/>
            <a:ext cx="128626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tent Placeholder 10">
            <a:extLst>
              <a:ext uri="{FF2B5EF4-FFF2-40B4-BE49-F238E27FC236}">
                <a16:creationId xmlns:a16="http://schemas.microsoft.com/office/drawing/2014/main" id="{10E9E437-714D-47AC-8263-24CB91836E1F}"/>
              </a:ext>
            </a:extLst>
          </p:cNvPr>
          <p:cNvSpPr txBox="1">
            <a:spLocks/>
          </p:cNvSpPr>
          <p:nvPr/>
        </p:nvSpPr>
        <p:spPr>
          <a:xfrm>
            <a:off x="5182793" y="95749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ctrl1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A6A2B46-B66F-4FC6-9647-F66E7BE7AB16}"/>
              </a:ext>
            </a:extLst>
          </p:cNvPr>
          <p:cNvCxnSpPr>
            <a:stCxn id="32" idx="3"/>
          </p:cNvCxnSpPr>
          <p:nvPr/>
        </p:nvCxnSpPr>
        <p:spPr>
          <a:xfrm>
            <a:off x="5869537" y="4429641"/>
            <a:ext cx="485097" cy="900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EC20AFB-CD90-446A-9497-27A21CA40B7E}"/>
              </a:ext>
            </a:extLst>
          </p:cNvPr>
          <p:cNvCxnSpPr>
            <a:cxnSpLocks/>
          </p:cNvCxnSpPr>
          <p:nvPr/>
        </p:nvCxnSpPr>
        <p:spPr>
          <a:xfrm flipV="1">
            <a:off x="7115165" y="4424427"/>
            <a:ext cx="381032" cy="10191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B31D65D-1363-40B9-B781-F1BA5156FFAE}"/>
              </a:ext>
            </a:extLst>
          </p:cNvPr>
          <p:cNvCxnSpPr/>
          <p:nvPr/>
        </p:nvCxnSpPr>
        <p:spPr>
          <a:xfrm flipV="1">
            <a:off x="6342579" y="4173624"/>
            <a:ext cx="0" cy="264486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6A11E19-952A-4AD8-9AE2-ED9A01885436}"/>
              </a:ext>
            </a:extLst>
          </p:cNvPr>
          <p:cNvCxnSpPr>
            <a:cxnSpLocks/>
          </p:cNvCxnSpPr>
          <p:nvPr/>
        </p:nvCxnSpPr>
        <p:spPr>
          <a:xfrm flipV="1">
            <a:off x="6346061" y="4678326"/>
            <a:ext cx="535967" cy="92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5D06144-DABF-4FCD-8A57-EDC26FD01BE9}"/>
              </a:ext>
            </a:extLst>
          </p:cNvPr>
          <p:cNvCxnSpPr>
            <a:cxnSpLocks/>
          </p:cNvCxnSpPr>
          <p:nvPr/>
        </p:nvCxnSpPr>
        <p:spPr>
          <a:xfrm>
            <a:off x="6355022" y="4665393"/>
            <a:ext cx="0" cy="51390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F5FA27E-22DA-4DB0-A943-674743CB4C20}"/>
              </a:ext>
            </a:extLst>
          </p:cNvPr>
          <p:cNvCxnSpPr>
            <a:cxnSpLocks/>
          </p:cNvCxnSpPr>
          <p:nvPr/>
        </p:nvCxnSpPr>
        <p:spPr>
          <a:xfrm flipH="1">
            <a:off x="6978333" y="2171015"/>
            <a:ext cx="9186" cy="184858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315CEA1-1A6A-4981-85BF-BB4989B6CA4E}"/>
              </a:ext>
            </a:extLst>
          </p:cNvPr>
          <p:cNvCxnSpPr>
            <a:cxnSpLocks/>
          </p:cNvCxnSpPr>
          <p:nvPr/>
        </p:nvCxnSpPr>
        <p:spPr>
          <a:xfrm>
            <a:off x="7001938" y="2176361"/>
            <a:ext cx="25571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ontent Placeholder 10">
            <a:extLst>
              <a:ext uri="{FF2B5EF4-FFF2-40B4-BE49-F238E27FC236}">
                <a16:creationId xmlns:a16="http://schemas.microsoft.com/office/drawing/2014/main" id="{7BCC8566-2F1D-41B0-A98A-68EAD0706E49}"/>
              </a:ext>
            </a:extLst>
          </p:cNvPr>
          <p:cNvSpPr txBox="1">
            <a:spLocks/>
          </p:cNvSpPr>
          <p:nvPr/>
        </p:nvSpPr>
        <p:spPr>
          <a:xfrm>
            <a:off x="7243761" y="2033997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ctrl3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39EBDB-0D68-490F-9B5D-20FDC95C0F62}"/>
              </a:ext>
            </a:extLst>
          </p:cNvPr>
          <p:cNvCxnSpPr/>
          <p:nvPr/>
        </p:nvCxnSpPr>
        <p:spPr>
          <a:xfrm flipV="1">
            <a:off x="7677150" y="4567694"/>
            <a:ext cx="0" cy="61737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6FCEC95-1FC5-47BD-A641-84A8DAEC2E37}"/>
              </a:ext>
            </a:extLst>
          </p:cNvPr>
          <p:cNvCxnSpPr>
            <a:cxnSpLocks/>
          </p:cNvCxnSpPr>
          <p:nvPr/>
        </p:nvCxnSpPr>
        <p:spPr>
          <a:xfrm flipH="1">
            <a:off x="7486650" y="5185072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ontent Placeholder 10">
            <a:extLst>
              <a:ext uri="{FF2B5EF4-FFF2-40B4-BE49-F238E27FC236}">
                <a16:creationId xmlns:a16="http://schemas.microsoft.com/office/drawing/2014/main" id="{59000EAD-ED2C-4925-A1C6-559EB824EE2D}"/>
              </a:ext>
            </a:extLst>
          </p:cNvPr>
          <p:cNvSpPr txBox="1">
            <a:spLocks/>
          </p:cNvSpPr>
          <p:nvPr/>
        </p:nvSpPr>
        <p:spPr>
          <a:xfrm>
            <a:off x="6797158" y="5034550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ctrl4</a:t>
            </a:r>
          </a:p>
        </p:txBody>
      </p:sp>
      <p:sp>
        <p:nvSpPr>
          <p:cNvPr id="138" name="Content Placeholder 10">
            <a:extLst>
              <a:ext uri="{FF2B5EF4-FFF2-40B4-BE49-F238E27FC236}">
                <a16:creationId xmlns:a16="http://schemas.microsoft.com/office/drawing/2014/main" id="{2D867434-5DC5-4343-94B8-A282D030C4CF}"/>
              </a:ext>
            </a:extLst>
          </p:cNvPr>
          <p:cNvSpPr txBox="1">
            <a:spLocks/>
          </p:cNvSpPr>
          <p:nvPr/>
        </p:nvSpPr>
        <p:spPr>
          <a:xfrm>
            <a:off x="8952435" y="4878232"/>
            <a:ext cx="830270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memwr</a:t>
            </a:r>
            <a:endParaRPr lang="en-US" sz="1600" dirty="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3E47460-DE7D-4EBC-9D54-BD900AE8AB84}"/>
              </a:ext>
            </a:extLst>
          </p:cNvPr>
          <p:cNvCxnSpPr>
            <a:cxnSpLocks/>
          </p:cNvCxnSpPr>
          <p:nvPr/>
        </p:nvCxnSpPr>
        <p:spPr>
          <a:xfrm flipV="1">
            <a:off x="9376193" y="5179294"/>
            <a:ext cx="0" cy="29036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0A0E552-E517-487F-BCC2-653E86F796DD}"/>
              </a:ext>
            </a:extLst>
          </p:cNvPr>
          <p:cNvCxnSpPr>
            <a:cxnSpLocks/>
          </p:cNvCxnSpPr>
          <p:nvPr/>
        </p:nvCxnSpPr>
        <p:spPr>
          <a:xfrm flipH="1">
            <a:off x="9157118" y="5463296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ontent Placeholder 10">
            <a:extLst>
              <a:ext uri="{FF2B5EF4-FFF2-40B4-BE49-F238E27FC236}">
                <a16:creationId xmlns:a16="http://schemas.microsoft.com/office/drawing/2014/main" id="{66CBC060-DC37-4D7E-AD8C-C6D384C0A3B2}"/>
              </a:ext>
            </a:extLst>
          </p:cNvPr>
          <p:cNvSpPr txBox="1">
            <a:spLocks/>
          </p:cNvSpPr>
          <p:nvPr/>
        </p:nvSpPr>
        <p:spPr>
          <a:xfrm>
            <a:off x="8467626" y="5322299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ctrl5</a:t>
            </a:r>
          </a:p>
        </p:txBody>
      </p:sp>
      <p:sp>
        <p:nvSpPr>
          <p:cNvPr id="153" name="Content Placeholder 10">
            <a:extLst>
              <a:ext uri="{FF2B5EF4-FFF2-40B4-BE49-F238E27FC236}">
                <a16:creationId xmlns:a16="http://schemas.microsoft.com/office/drawing/2014/main" id="{2EEC854F-B9BA-4244-90BB-87E1358734A1}"/>
              </a:ext>
            </a:extLst>
          </p:cNvPr>
          <p:cNvSpPr txBox="1">
            <a:spLocks/>
          </p:cNvSpPr>
          <p:nvPr/>
        </p:nvSpPr>
        <p:spPr>
          <a:xfrm>
            <a:off x="5037661" y="4611057"/>
            <a:ext cx="830270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regwr</a:t>
            </a:r>
            <a:endParaRPr lang="en-US" sz="160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5768C0C-81AF-43DD-839D-FD69762615EA}"/>
              </a:ext>
            </a:extLst>
          </p:cNvPr>
          <p:cNvCxnSpPr>
            <a:cxnSpLocks/>
          </p:cNvCxnSpPr>
          <p:nvPr/>
        </p:nvCxnSpPr>
        <p:spPr>
          <a:xfrm flipV="1">
            <a:off x="5552439" y="4891822"/>
            <a:ext cx="0" cy="493553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497DA0C-9866-4E29-B3D6-17DFDE964A1F}"/>
              </a:ext>
            </a:extLst>
          </p:cNvPr>
          <p:cNvCxnSpPr>
            <a:cxnSpLocks/>
          </p:cNvCxnSpPr>
          <p:nvPr/>
        </p:nvCxnSpPr>
        <p:spPr>
          <a:xfrm flipH="1">
            <a:off x="5361939" y="5385375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tent Placeholder 10">
            <a:extLst>
              <a:ext uri="{FF2B5EF4-FFF2-40B4-BE49-F238E27FC236}">
                <a16:creationId xmlns:a16="http://schemas.microsoft.com/office/drawing/2014/main" id="{9C206DB4-96B7-4F14-A020-2FF38BE8491F}"/>
              </a:ext>
            </a:extLst>
          </p:cNvPr>
          <p:cNvSpPr txBox="1">
            <a:spLocks/>
          </p:cNvSpPr>
          <p:nvPr/>
        </p:nvSpPr>
        <p:spPr>
          <a:xfrm>
            <a:off x="4634347" y="5272953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ctrl7</a:t>
            </a:r>
          </a:p>
        </p:txBody>
      </p:sp>
      <p:sp>
        <p:nvSpPr>
          <p:cNvPr id="158" name="Content Placeholder 10">
            <a:extLst>
              <a:ext uri="{FF2B5EF4-FFF2-40B4-BE49-F238E27FC236}">
                <a16:creationId xmlns:a16="http://schemas.microsoft.com/office/drawing/2014/main" id="{0EE78D70-8053-49B8-BB0F-A17B2260D954}"/>
              </a:ext>
            </a:extLst>
          </p:cNvPr>
          <p:cNvSpPr txBox="1">
            <a:spLocks/>
          </p:cNvSpPr>
          <p:nvPr/>
        </p:nvSpPr>
        <p:spPr>
          <a:xfrm>
            <a:off x="8946770" y="4561678"/>
            <a:ext cx="830270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memrd</a:t>
            </a:r>
            <a:endParaRPr lang="en-US" sz="1600" dirty="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2F1C797-B694-4248-B33F-636E05F7D535}"/>
              </a:ext>
            </a:extLst>
          </p:cNvPr>
          <p:cNvCxnSpPr>
            <a:cxnSpLocks/>
          </p:cNvCxnSpPr>
          <p:nvPr/>
        </p:nvCxnSpPr>
        <p:spPr>
          <a:xfrm flipH="1">
            <a:off x="9790141" y="4687124"/>
            <a:ext cx="46738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BD108D6-6FEC-408B-9701-6B65338FF75D}"/>
              </a:ext>
            </a:extLst>
          </p:cNvPr>
          <p:cNvCxnSpPr>
            <a:cxnSpLocks/>
          </p:cNvCxnSpPr>
          <p:nvPr/>
        </p:nvCxnSpPr>
        <p:spPr>
          <a:xfrm flipV="1">
            <a:off x="10248900" y="4665394"/>
            <a:ext cx="0" cy="1053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D174F79-68C8-468E-9D8C-FC7B951FB74C}"/>
              </a:ext>
            </a:extLst>
          </p:cNvPr>
          <p:cNvCxnSpPr>
            <a:cxnSpLocks/>
          </p:cNvCxnSpPr>
          <p:nvPr/>
        </p:nvCxnSpPr>
        <p:spPr>
          <a:xfrm flipH="1">
            <a:off x="10047755" y="5718842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ontent Placeholder 10">
            <a:extLst>
              <a:ext uri="{FF2B5EF4-FFF2-40B4-BE49-F238E27FC236}">
                <a16:creationId xmlns:a16="http://schemas.microsoft.com/office/drawing/2014/main" id="{FF03BAD7-53AD-4FB3-BCC1-EA371E66B099}"/>
              </a:ext>
            </a:extLst>
          </p:cNvPr>
          <p:cNvSpPr txBox="1">
            <a:spLocks/>
          </p:cNvSpPr>
          <p:nvPr/>
        </p:nvSpPr>
        <p:spPr>
          <a:xfrm>
            <a:off x="9358263" y="557784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7A248E-536E-4DF8-AC92-F8EE9A5A6456}"/>
              </a:ext>
            </a:extLst>
          </p:cNvPr>
          <p:cNvSpPr/>
          <p:nvPr/>
        </p:nvSpPr>
        <p:spPr>
          <a:xfrm>
            <a:off x="5879063" y="5385375"/>
            <a:ext cx="889314" cy="970969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Content Placeholder 10">
            <a:extLst>
              <a:ext uri="{FF2B5EF4-FFF2-40B4-BE49-F238E27FC236}">
                <a16:creationId xmlns:a16="http://schemas.microsoft.com/office/drawing/2014/main" id="{EB845194-1718-41EF-98F3-36C67901E6A7}"/>
              </a:ext>
            </a:extLst>
          </p:cNvPr>
          <p:cNvSpPr txBox="1">
            <a:spLocks/>
          </p:cNvSpPr>
          <p:nvPr/>
        </p:nvSpPr>
        <p:spPr>
          <a:xfrm>
            <a:off x="5879063" y="5746943"/>
            <a:ext cx="889314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Control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E5EA8E9-6770-4D42-90B3-125C031E25BB}"/>
              </a:ext>
            </a:extLst>
          </p:cNvPr>
          <p:cNvCxnSpPr>
            <a:cxnSpLocks/>
          </p:cNvCxnSpPr>
          <p:nvPr/>
        </p:nvCxnSpPr>
        <p:spPr>
          <a:xfrm>
            <a:off x="4137057" y="5882063"/>
            <a:ext cx="174200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C5C1D82-5784-411A-A092-7BB4F1019AA3}"/>
              </a:ext>
            </a:extLst>
          </p:cNvPr>
          <p:cNvCxnSpPr>
            <a:cxnSpLocks/>
          </p:cNvCxnSpPr>
          <p:nvPr/>
        </p:nvCxnSpPr>
        <p:spPr>
          <a:xfrm flipV="1">
            <a:off x="6762749" y="5880509"/>
            <a:ext cx="535967" cy="92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ontent Placeholder 10">
            <a:extLst>
              <a:ext uri="{FF2B5EF4-FFF2-40B4-BE49-F238E27FC236}">
                <a16:creationId xmlns:a16="http://schemas.microsoft.com/office/drawing/2014/main" id="{C6BD6A5C-71BF-4099-8BFB-F6F813510EB7}"/>
              </a:ext>
            </a:extLst>
          </p:cNvPr>
          <p:cNvSpPr txBox="1">
            <a:spLocks/>
          </p:cNvSpPr>
          <p:nvPr/>
        </p:nvSpPr>
        <p:spPr>
          <a:xfrm>
            <a:off x="7253286" y="5737107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ctrlX</a:t>
            </a:r>
            <a:endParaRPr lang="en-US" sz="1600" dirty="0"/>
          </a:p>
        </p:txBody>
      </p:sp>
      <p:sp>
        <p:nvSpPr>
          <p:cNvPr id="14" name="Flowchart: Delay 13">
            <a:extLst>
              <a:ext uri="{FF2B5EF4-FFF2-40B4-BE49-F238E27FC236}">
                <a16:creationId xmlns:a16="http://schemas.microsoft.com/office/drawing/2014/main" id="{A2968CD4-0D26-480B-ACB6-9192EA966466}"/>
              </a:ext>
            </a:extLst>
          </p:cNvPr>
          <p:cNvSpPr/>
          <p:nvPr/>
        </p:nvSpPr>
        <p:spPr>
          <a:xfrm rot="10800000">
            <a:off x="4260472" y="1038617"/>
            <a:ext cx="478384" cy="378662"/>
          </a:xfrm>
          <a:prstGeom prst="flowChartDelay">
            <a:avLst/>
          </a:prstGeom>
          <a:solidFill>
            <a:schemeClr val="accent1">
              <a:alpha val="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B8D8E5A-2260-415C-BAAF-E1588337B395}"/>
              </a:ext>
            </a:extLst>
          </p:cNvPr>
          <p:cNvCxnSpPr>
            <a:cxnSpLocks/>
          </p:cNvCxnSpPr>
          <p:nvPr/>
        </p:nvCxnSpPr>
        <p:spPr>
          <a:xfrm flipH="1">
            <a:off x="4742249" y="1105724"/>
            <a:ext cx="46738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A2F17FA-05DA-4D4C-A72C-4AFFB69672ED}"/>
              </a:ext>
            </a:extLst>
          </p:cNvPr>
          <p:cNvCxnSpPr>
            <a:cxnSpLocks/>
          </p:cNvCxnSpPr>
          <p:nvPr/>
        </p:nvCxnSpPr>
        <p:spPr>
          <a:xfrm flipH="1">
            <a:off x="4757842" y="1338098"/>
            <a:ext cx="353328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C5849EF-D62D-4307-AB18-40194E503D16}"/>
              </a:ext>
            </a:extLst>
          </p:cNvPr>
          <p:cNvCxnSpPr>
            <a:cxnSpLocks/>
          </p:cNvCxnSpPr>
          <p:nvPr/>
        </p:nvCxnSpPr>
        <p:spPr>
          <a:xfrm flipV="1">
            <a:off x="8291122" y="1338100"/>
            <a:ext cx="0" cy="299389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DAB59E6A-C15E-4AD9-839D-A0A2E805262E}"/>
              </a:ext>
            </a:extLst>
          </p:cNvPr>
          <p:cNvCxnSpPr/>
          <p:nvPr/>
        </p:nvCxnSpPr>
        <p:spPr>
          <a:xfrm>
            <a:off x="7845583" y="4326796"/>
            <a:ext cx="45506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Content Placeholder 10">
            <a:extLst>
              <a:ext uri="{FF2B5EF4-FFF2-40B4-BE49-F238E27FC236}">
                <a16:creationId xmlns:a16="http://schemas.microsoft.com/office/drawing/2014/main" id="{A8D505CD-2057-4568-BFA0-3ADEBD42A6ED}"/>
              </a:ext>
            </a:extLst>
          </p:cNvPr>
          <p:cNvSpPr txBox="1">
            <a:spLocks/>
          </p:cNvSpPr>
          <p:nvPr/>
        </p:nvSpPr>
        <p:spPr>
          <a:xfrm>
            <a:off x="8288667" y="2100143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zero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6CD43287-7FD1-4F6F-9FD5-E5552B2EF00C}"/>
              </a:ext>
            </a:extLst>
          </p:cNvPr>
          <p:cNvCxnSpPr>
            <a:cxnSpLocks/>
          </p:cNvCxnSpPr>
          <p:nvPr/>
        </p:nvCxnSpPr>
        <p:spPr>
          <a:xfrm>
            <a:off x="1962150" y="3437224"/>
            <a:ext cx="15797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B27630A2-88D5-4787-8268-D04D4A1B87CB}"/>
              </a:ext>
            </a:extLst>
          </p:cNvPr>
          <p:cNvCxnSpPr>
            <a:cxnSpLocks/>
          </p:cNvCxnSpPr>
          <p:nvPr/>
        </p:nvCxnSpPr>
        <p:spPr>
          <a:xfrm flipV="1">
            <a:off x="3541900" y="1994117"/>
            <a:ext cx="0" cy="144310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2E482B0-2628-4807-B1F3-45220FC59EA3}"/>
              </a:ext>
            </a:extLst>
          </p:cNvPr>
          <p:cNvSpPr/>
          <p:nvPr/>
        </p:nvSpPr>
        <p:spPr>
          <a:xfrm>
            <a:off x="4551835" y="3577749"/>
            <a:ext cx="1310757" cy="132556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9FE4A20-76DC-4593-9409-804F13070165}"/>
              </a:ext>
            </a:extLst>
          </p:cNvPr>
          <p:cNvSpPr/>
          <p:nvPr/>
        </p:nvSpPr>
        <p:spPr>
          <a:xfrm>
            <a:off x="8479384" y="3760601"/>
            <a:ext cx="1310757" cy="142447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19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80" grpId="0" animBg="1"/>
      <p:bldP spid="18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Box 175">
            <a:extLst>
              <a:ext uri="{FF2B5EF4-FFF2-40B4-BE49-F238E27FC236}">
                <a16:creationId xmlns:a16="http://schemas.microsoft.com/office/drawing/2014/main" id="{8BA1B51E-0D49-442E-A56C-493F64164ABF}"/>
              </a:ext>
            </a:extLst>
          </p:cNvPr>
          <p:cNvSpPr txBox="1"/>
          <p:nvPr/>
        </p:nvSpPr>
        <p:spPr>
          <a:xfrm rot="16200000">
            <a:off x="2444235" y="4052072"/>
            <a:ext cx="1325562" cy="369332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PC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0BFB4B3-8F0D-4D12-8788-FF863A9DD7FC}"/>
              </a:ext>
            </a:extLst>
          </p:cNvPr>
          <p:cNvSpPr txBox="1"/>
          <p:nvPr/>
        </p:nvSpPr>
        <p:spPr>
          <a:xfrm rot="16200000">
            <a:off x="2439221" y="4055865"/>
            <a:ext cx="1325562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PC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6B2E233-2733-49E5-BEF2-FE45D55FB019}"/>
              </a:ext>
            </a:extLst>
          </p:cNvPr>
          <p:cNvGrpSpPr/>
          <p:nvPr/>
        </p:nvGrpSpPr>
        <p:grpSpPr>
          <a:xfrm>
            <a:off x="8455070" y="3941864"/>
            <a:ext cx="276999" cy="880734"/>
            <a:chOff x="6590362" y="1585635"/>
            <a:chExt cx="276999" cy="773920"/>
          </a:xfrm>
        </p:grpSpPr>
        <p:sp>
          <p:nvSpPr>
            <p:cNvPr id="122" name="Flowchart: Terminator 121">
              <a:extLst>
                <a:ext uri="{FF2B5EF4-FFF2-40B4-BE49-F238E27FC236}">
                  <a16:creationId xmlns:a16="http://schemas.microsoft.com/office/drawing/2014/main" id="{7F00132A-1D84-4E37-B68A-A5820835C566}"/>
                </a:ext>
              </a:extLst>
            </p:cNvPr>
            <p:cNvSpPr/>
            <p:nvPr/>
          </p:nvSpPr>
          <p:spPr>
            <a:xfrm>
              <a:off x="6610350" y="1650569"/>
              <a:ext cx="237027" cy="708986"/>
            </a:xfrm>
            <a:prstGeom prst="flowChartTerminator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18F0DFF-350E-403D-A7F6-ECE881C278A4}"/>
                </a:ext>
              </a:extLst>
            </p:cNvPr>
            <p:cNvSpPr txBox="1"/>
            <p:nvPr/>
          </p:nvSpPr>
          <p:spPr>
            <a:xfrm rot="16200000">
              <a:off x="6395488" y="1780509"/>
              <a:ext cx="66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CEB1611-484B-49FB-AD3F-C18C37C39AF8}"/>
              </a:ext>
            </a:extLst>
          </p:cNvPr>
          <p:cNvGrpSpPr/>
          <p:nvPr/>
        </p:nvGrpSpPr>
        <p:grpSpPr>
          <a:xfrm>
            <a:off x="9092701" y="3432131"/>
            <a:ext cx="418030" cy="1225594"/>
            <a:chOff x="6915150" y="2403431"/>
            <a:chExt cx="418030" cy="122559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C6ADA3C-19C9-424B-925A-E96619DFE489}"/>
                </a:ext>
              </a:extLst>
            </p:cNvPr>
            <p:cNvGrpSpPr/>
            <p:nvPr/>
          </p:nvGrpSpPr>
          <p:grpSpPr>
            <a:xfrm>
              <a:off x="6915150" y="2403431"/>
              <a:ext cx="361950" cy="1225594"/>
              <a:chOff x="6915150" y="2403431"/>
              <a:chExt cx="361950" cy="1225594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6A6F623-7784-41C5-B72C-BDAED1F09676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67A9B08-9FB1-4404-83C2-A3AF2F9E7B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0B09354-CF85-4E0F-990D-3245C7203D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653A57E-3EA0-422D-A7E2-60A49A3D287A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5D56DFA-933D-4D46-9A1B-24D2F5656E61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DD5E84F-804C-4A14-9F4F-5CEAA52B0996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BCCBE21-F7B0-46A4-9FE1-C3AEE0260F7C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160D18C-B722-43B2-ABAE-B5C045A39122}"/>
                </a:ext>
              </a:extLst>
            </p:cNvPr>
            <p:cNvSpPr txBox="1"/>
            <p:nvPr/>
          </p:nvSpPr>
          <p:spPr>
            <a:xfrm rot="16200000">
              <a:off x="6791325" y="2761443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ALU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0F121F-CF99-43A3-BF61-CA6E7A158C4A}"/>
              </a:ext>
            </a:extLst>
          </p:cNvPr>
          <p:cNvGrpSpPr/>
          <p:nvPr/>
        </p:nvGrpSpPr>
        <p:grpSpPr>
          <a:xfrm>
            <a:off x="4419772" y="1338099"/>
            <a:ext cx="276999" cy="773920"/>
            <a:chOff x="6590362" y="1585635"/>
            <a:chExt cx="276999" cy="773920"/>
          </a:xfrm>
        </p:grpSpPr>
        <p:sp>
          <p:nvSpPr>
            <p:cNvPr id="8" name="Flowchart: Terminator 7">
              <a:extLst>
                <a:ext uri="{FF2B5EF4-FFF2-40B4-BE49-F238E27FC236}">
                  <a16:creationId xmlns:a16="http://schemas.microsoft.com/office/drawing/2014/main" id="{C8A62C8F-E779-4D83-B08D-5E653EC1897A}"/>
                </a:ext>
              </a:extLst>
            </p:cNvPr>
            <p:cNvSpPr/>
            <p:nvPr/>
          </p:nvSpPr>
          <p:spPr>
            <a:xfrm>
              <a:off x="6610350" y="1650569"/>
              <a:ext cx="237027" cy="708986"/>
            </a:xfrm>
            <a:prstGeom prst="flowChartTerminator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CEBE04-162D-4C90-9789-C77D45F1BA05}"/>
                </a:ext>
              </a:extLst>
            </p:cNvPr>
            <p:cNvSpPr txBox="1"/>
            <p:nvPr/>
          </p:nvSpPr>
          <p:spPr>
            <a:xfrm rot="16200000">
              <a:off x="6395488" y="1780509"/>
              <a:ext cx="66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EF7A5C8-D0BF-4C1F-B784-950B1F5FCA86}"/>
              </a:ext>
            </a:extLst>
          </p:cNvPr>
          <p:cNvGrpSpPr/>
          <p:nvPr/>
        </p:nvGrpSpPr>
        <p:grpSpPr>
          <a:xfrm>
            <a:off x="7683685" y="2562225"/>
            <a:ext cx="276999" cy="880734"/>
            <a:chOff x="6590362" y="1585635"/>
            <a:chExt cx="276999" cy="773920"/>
          </a:xfrm>
        </p:grpSpPr>
        <p:sp>
          <p:nvSpPr>
            <p:cNvPr id="109" name="Flowchart: Terminator 108">
              <a:extLst>
                <a:ext uri="{FF2B5EF4-FFF2-40B4-BE49-F238E27FC236}">
                  <a16:creationId xmlns:a16="http://schemas.microsoft.com/office/drawing/2014/main" id="{26949CEA-0B13-4F3E-A15D-00F2D62441BA}"/>
                </a:ext>
              </a:extLst>
            </p:cNvPr>
            <p:cNvSpPr/>
            <p:nvPr/>
          </p:nvSpPr>
          <p:spPr>
            <a:xfrm>
              <a:off x="6610350" y="1650569"/>
              <a:ext cx="237027" cy="708986"/>
            </a:xfrm>
            <a:prstGeom prst="flowChartTerminator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DF0A643-DD5F-43A2-8333-96A73E2F590F}"/>
                </a:ext>
              </a:extLst>
            </p:cNvPr>
            <p:cNvSpPr txBox="1"/>
            <p:nvPr/>
          </p:nvSpPr>
          <p:spPr>
            <a:xfrm rot="16200000">
              <a:off x="6395488" y="1780509"/>
              <a:ext cx="66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A2E9B4F-C2D5-4356-B473-B19380E7F84D}"/>
              </a:ext>
            </a:extLst>
          </p:cNvPr>
          <p:cNvGrpSpPr/>
          <p:nvPr/>
        </p:nvGrpSpPr>
        <p:grpSpPr>
          <a:xfrm>
            <a:off x="3891761" y="2058044"/>
            <a:ext cx="418030" cy="1225594"/>
            <a:chOff x="4574136" y="2303928"/>
            <a:chExt cx="418030" cy="1225594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F03E312-D7C2-4F05-BF9F-830528FB25E3}"/>
                </a:ext>
              </a:extLst>
            </p:cNvPr>
            <p:cNvGrpSpPr/>
            <p:nvPr/>
          </p:nvGrpSpPr>
          <p:grpSpPr>
            <a:xfrm>
              <a:off x="4574136" y="2303928"/>
              <a:ext cx="361950" cy="1225594"/>
              <a:chOff x="6915150" y="2403431"/>
              <a:chExt cx="361950" cy="1225594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A160CD8-DE9A-45FA-8572-32F6D7796FD8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4917B03-DFEE-40FB-97BA-60C8C7D8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C37F588-2B2E-4E6E-8A5D-A737B19FDB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C3F425F-9DF8-49C6-B707-54875F730C57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91C56A9-2E83-4A93-9701-2616DF5BAB1D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D2ED749-F5D4-45E5-82F7-5E05F81873D5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0C67ABA-8D9B-41E1-841C-BF48B33FCFBB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C395F34-7E43-430F-B2D7-AEAF38552686}"/>
                </a:ext>
              </a:extLst>
            </p:cNvPr>
            <p:cNvSpPr txBox="1"/>
            <p:nvPr/>
          </p:nvSpPr>
          <p:spPr>
            <a:xfrm rot="16200000">
              <a:off x="4450311" y="2661940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ADD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A817B22-091D-42F2-BDE3-6AE4CECA491C}"/>
              </a:ext>
            </a:extLst>
          </p:cNvPr>
          <p:cNvGrpSpPr/>
          <p:nvPr/>
        </p:nvGrpSpPr>
        <p:grpSpPr>
          <a:xfrm>
            <a:off x="6161137" y="1799103"/>
            <a:ext cx="418030" cy="1225594"/>
            <a:chOff x="4574136" y="2303928"/>
            <a:chExt cx="418030" cy="122559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3A4ADBA-F480-45B7-AAAE-E3CB1610B14C}"/>
                </a:ext>
              </a:extLst>
            </p:cNvPr>
            <p:cNvGrpSpPr/>
            <p:nvPr/>
          </p:nvGrpSpPr>
          <p:grpSpPr>
            <a:xfrm>
              <a:off x="4574136" y="2303928"/>
              <a:ext cx="361950" cy="1225594"/>
              <a:chOff x="6915150" y="2403431"/>
              <a:chExt cx="361950" cy="1225594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9DD0C7A-3829-4DCA-93E8-879E8C47BCA2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79E1708-BCC9-4C0B-AA8E-34E1AE29C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B4FD90E-7D9E-4CD1-AB39-AF54201E2F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13D9997-C9B0-4667-88C2-EA080523A7DB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A757CAB-676C-4623-ACA9-64EA6F50F5E0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A4577BF-D7C4-45E4-AE32-0C953A2AC209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2FEE222-9E21-4CD5-A048-4081A4C2F873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644228C-60EE-4891-8A5E-9281257FB052}"/>
                </a:ext>
              </a:extLst>
            </p:cNvPr>
            <p:cNvSpPr txBox="1"/>
            <p:nvPr/>
          </p:nvSpPr>
          <p:spPr>
            <a:xfrm rot="16200000">
              <a:off x="4450311" y="2661940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ADD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  <a:ln>
            <a:noFill/>
          </a:ln>
        </p:spPr>
        <p:txBody>
          <a:bodyPr/>
          <a:lstStyle/>
          <a:p>
            <a:pPr algn="ctr"/>
            <a:r>
              <a:rPr lang="en-US" dirty="0"/>
              <a:t>CPU Overview – Sequential Elements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4AB1DF-A295-4A30-8E21-CDEA432DF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1574" y="3578225"/>
            <a:ext cx="1310757" cy="508000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600" dirty="0"/>
              <a:t>Instruction Memory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43232-7E0F-4BCE-AB61-1B59590F1735}"/>
              </a:ext>
            </a:extLst>
          </p:cNvPr>
          <p:cNvSpPr/>
          <p:nvPr/>
        </p:nvSpPr>
        <p:spPr>
          <a:xfrm>
            <a:off x="3891761" y="3583841"/>
            <a:ext cx="1310757" cy="114052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8A8D48AD-9DAC-491A-BE07-47B2347FA0B8}"/>
              </a:ext>
            </a:extLst>
          </p:cNvPr>
          <p:cNvSpPr txBox="1">
            <a:spLocks/>
          </p:cNvSpPr>
          <p:nvPr/>
        </p:nvSpPr>
        <p:spPr>
          <a:xfrm>
            <a:off x="3901574" y="408750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addr</a:t>
            </a:r>
            <a:endParaRPr lang="en-US" sz="1600" dirty="0"/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9364749D-271B-4CD5-8538-8553B97D0B10}"/>
              </a:ext>
            </a:extLst>
          </p:cNvPr>
          <p:cNvSpPr txBox="1">
            <a:spLocks/>
          </p:cNvSpPr>
          <p:nvPr/>
        </p:nvSpPr>
        <p:spPr>
          <a:xfrm>
            <a:off x="4501651" y="4091778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instr</a:t>
            </a:r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04FFFC-7DEA-4244-9B8F-40159A6D96E7}"/>
              </a:ext>
            </a:extLst>
          </p:cNvPr>
          <p:cNvCxnSpPr>
            <a:cxnSpLocks/>
            <a:stCxn id="176" idx="2"/>
            <a:endCxn id="17" idx="1"/>
          </p:cNvCxnSpPr>
          <p:nvPr/>
        </p:nvCxnSpPr>
        <p:spPr>
          <a:xfrm flipV="1">
            <a:off x="3291682" y="4234868"/>
            <a:ext cx="609892" cy="187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59169F2C-E550-4D6A-9D70-9C6FFCDF95CD}"/>
              </a:ext>
            </a:extLst>
          </p:cNvPr>
          <p:cNvSpPr txBox="1">
            <a:spLocks/>
          </p:cNvSpPr>
          <p:nvPr/>
        </p:nvSpPr>
        <p:spPr>
          <a:xfrm>
            <a:off x="6540359" y="3578225"/>
            <a:ext cx="929397" cy="50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Register File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56B647-1935-4020-A82A-706838C81A6E}"/>
              </a:ext>
            </a:extLst>
          </p:cNvPr>
          <p:cNvSpPr/>
          <p:nvPr/>
        </p:nvSpPr>
        <p:spPr>
          <a:xfrm>
            <a:off x="6159001" y="3575565"/>
            <a:ext cx="1310757" cy="1325563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73CE06AA-E7BA-45B0-9B19-C66CCD13BF66}"/>
              </a:ext>
            </a:extLst>
          </p:cNvPr>
          <p:cNvSpPr txBox="1">
            <a:spLocks/>
          </p:cNvSpPr>
          <p:nvPr/>
        </p:nvSpPr>
        <p:spPr>
          <a:xfrm>
            <a:off x="6164829" y="3938862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rd</a:t>
            </a:r>
            <a:endParaRPr lang="en-US" sz="1600" dirty="0"/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C2E0DF2C-9F73-40A8-B95F-B7531D9352C8}"/>
              </a:ext>
            </a:extLst>
          </p:cNvPr>
          <p:cNvSpPr txBox="1">
            <a:spLocks/>
          </p:cNvSpPr>
          <p:nvPr/>
        </p:nvSpPr>
        <p:spPr>
          <a:xfrm>
            <a:off x="6164831" y="4272968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rs1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E4FBDC4A-1446-4633-A7E2-EFB957F3B197}"/>
              </a:ext>
            </a:extLst>
          </p:cNvPr>
          <p:cNvSpPr txBox="1">
            <a:spLocks/>
          </p:cNvSpPr>
          <p:nvPr/>
        </p:nvSpPr>
        <p:spPr>
          <a:xfrm>
            <a:off x="6170661" y="4607074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rs2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9569210E-F644-4710-A356-DE85C46D45A8}"/>
              </a:ext>
            </a:extLst>
          </p:cNvPr>
          <p:cNvSpPr txBox="1">
            <a:spLocks/>
          </p:cNvSpPr>
          <p:nvPr/>
        </p:nvSpPr>
        <p:spPr>
          <a:xfrm>
            <a:off x="6172507" y="3624446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din</a:t>
            </a:r>
          </a:p>
        </p:txBody>
      </p:sp>
      <p:sp>
        <p:nvSpPr>
          <p:cNvPr id="32" name="Content Placeholder 10">
            <a:extLst>
              <a:ext uri="{FF2B5EF4-FFF2-40B4-BE49-F238E27FC236}">
                <a16:creationId xmlns:a16="http://schemas.microsoft.com/office/drawing/2014/main" id="{7CE7DC8E-1155-46BB-8E15-AF6EFBF08BA3}"/>
              </a:ext>
            </a:extLst>
          </p:cNvPr>
          <p:cNvSpPr txBox="1">
            <a:spLocks/>
          </p:cNvSpPr>
          <p:nvPr/>
        </p:nvSpPr>
        <p:spPr>
          <a:xfrm>
            <a:off x="6761211" y="4282278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dout2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5E73F02-3F16-40AE-84B3-2D8A2F7B2BA7}"/>
              </a:ext>
            </a:extLst>
          </p:cNvPr>
          <p:cNvCxnSpPr>
            <a:cxnSpLocks/>
          </p:cNvCxnSpPr>
          <p:nvPr/>
        </p:nvCxnSpPr>
        <p:spPr>
          <a:xfrm>
            <a:off x="5202518" y="4233588"/>
            <a:ext cx="5334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FEF0B93-7A59-47F7-9A49-4DE4B1FFDD5F}"/>
              </a:ext>
            </a:extLst>
          </p:cNvPr>
          <p:cNvCxnSpPr>
            <a:cxnSpLocks/>
          </p:cNvCxnSpPr>
          <p:nvPr/>
        </p:nvCxnSpPr>
        <p:spPr>
          <a:xfrm flipV="1">
            <a:off x="3568201" y="3015172"/>
            <a:ext cx="0" cy="121841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2D92CB9-79B0-496B-A525-A1EF43EFF70A}"/>
              </a:ext>
            </a:extLst>
          </p:cNvPr>
          <p:cNvCxnSpPr>
            <a:cxnSpLocks/>
          </p:cNvCxnSpPr>
          <p:nvPr/>
        </p:nvCxnSpPr>
        <p:spPr>
          <a:xfrm>
            <a:off x="5735918" y="4724367"/>
            <a:ext cx="43474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684BBFE-1E82-4180-A28A-98A1FA06630C}"/>
              </a:ext>
            </a:extLst>
          </p:cNvPr>
          <p:cNvCxnSpPr>
            <a:cxnSpLocks/>
          </p:cNvCxnSpPr>
          <p:nvPr/>
        </p:nvCxnSpPr>
        <p:spPr>
          <a:xfrm>
            <a:off x="5735918" y="4382231"/>
            <a:ext cx="43474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B4DC42C-9EFD-441A-A59D-CCCB536024FE}"/>
              </a:ext>
            </a:extLst>
          </p:cNvPr>
          <p:cNvCxnSpPr>
            <a:cxnSpLocks/>
          </p:cNvCxnSpPr>
          <p:nvPr/>
        </p:nvCxnSpPr>
        <p:spPr>
          <a:xfrm>
            <a:off x="5735918" y="4086225"/>
            <a:ext cx="444269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DF84791-FC29-4150-8F3B-6681E8862234}"/>
              </a:ext>
            </a:extLst>
          </p:cNvPr>
          <p:cNvCxnSpPr>
            <a:cxnSpLocks/>
          </p:cNvCxnSpPr>
          <p:nvPr/>
        </p:nvCxnSpPr>
        <p:spPr>
          <a:xfrm>
            <a:off x="5949451" y="3733767"/>
            <a:ext cx="20955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395E79A-368A-42D7-988E-534270E80904}"/>
              </a:ext>
            </a:extLst>
          </p:cNvPr>
          <p:cNvCxnSpPr/>
          <p:nvPr/>
        </p:nvCxnSpPr>
        <p:spPr>
          <a:xfrm>
            <a:off x="3457018" y="2258069"/>
            <a:ext cx="43474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FE32B83-0187-4F1A-BC92-6AD695A408A8}"/>
              </a:ext>
            </a:extLst>
          </p:cNvPr>
          <p:cNvSpPr txBox="1"/>
          <p:nvPr/>
        </p:nvSpPr>
        <p:spPr>
          <a:xfrm>
            <a:off x="3185698" y="2067375"/>
            <a:ext cx="2476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C90B298-A98A-4638-B633-EE5CA9800968}"/>
              </a:ext>
            </a:extLst>
          </p:cNvPr>
          <p:cNvCxnSpPr>
            <a:cxnSpLocks/>
          </p:cNvCxnSpPr>
          <p:nvPr/>
        </p:nvCxnSpPr>
        <p:spPr>
          <a:xfrm>
            <a:off x="3568201" y="3015172"/>
            <a:ext cx="33337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EF54E68-181B-45EF-8B30-38B088C47EEB}"/>
              </a:ext>
            </a:extLst>
          </p:cNvPr>
          <p:cNvCxnSpPr>
            <a:cxnSpLocks/>
          </p:cNvCxnSpPr>
          <p:nvPr/>
        </p:nvCxnSpPr>
        <p:spPr>
          <a:xfrm flipV="1">
            <a:off x="5735918" y="2844179"/>
            <a:ext cx="0" cy="18801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55D97F1-0D55-4427-B3B2-1A133F18C3D8}"/>
              </a:ext>
            </a:extLst>
          </p:cNvPr>
          <p:cNvCxnSpPr>
            <a:cxnSpLocks/>
          </p:cNvCxnSpPr>
          <p:nvPr/>
        </p:nvCxnSpPr>
        <p:spPr>
          <a:xfrm>
            <a:off x="5743108" y="2836832"/>
            <a:ext cx="415893" cy="734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D47C528-9AC5-4E7F-82EC-5DA5C56D1D1D}"/>
              </a:ext>
            </a:extLst>
          </p:cNvPr>
          <p:cNvCxnSpPr>
            <a:cxnSpLocks/>
          </p:cNvCxnSpPr>
          <p:nvPr/>
        </p:nvCxnSpPr>
        <p:spPr>
          <a:xfrm>
            <a:off x="4243116" y="2657872"/>
            <a:ext cx="63953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1B6A7FE-BF92-462B-AB27-3E40A07DB107}"/>
              </a:ext>
            </a:extLst>
          </p:cNvPr>
          <p:cNvCxnSpPr>
            <a:cxnSpLocks/>
          </p:cNvCxnSpPr>
          <p:nvPr/>
        </p:nvCxnSpPr>
        <p:spPr>
          <a:xfrm>
            <a:off x="2491591" y="4233588"/>
            <a:ext cx="444269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6B2DD51-183D-4A5D-BC0F-073455742BD4}"/>
              </a:ext>
            </a:extLst>
          </p:cNvPr>
          <p:cNvCxnSpPr>
            <a:cxnSpLocks/>
          </p:cNvCxnSpPr>
          <p:nvPr/>
        </p:nvCxnSpPr>
        <p:spPr>
          <a:xfrm flipV="1">
            <a:off x="4882651" y="1984592"/>
            <a:ext cx="0" cy="67328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C3D159D-D9B7-4E8C-BD5C-A54C71AE64F1}"/>
              </a:ext>
            </a:extLst>
          </p:cNvPr>
          <p:cNvCxnSpPr>
            <a:cxnSpLocks/>
          </p:cNvCxnSpPr>
          <p:nvPr/>
        </p:nvCxnSpPr>
        <p:spPr>
          <a:xfrm flipH="1">
            <a:off x="2491591" y="1768374"/>
            <a:ext cx="1967056" cy="1280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F9E6931-AD8F-467A-BD49-E6E74104A816}"/>
              </a:ext>
            </a:extLst>
          </p:cNvPr>
          <p:cNvCxnSpPr>
            <a:cxnSpLocks/>
          </p:cNvCxnSpPr>
          <p:nvPr/>
        </p:nvCxnSpPr>
        <p:spPr>
          <a:xfrm>
            <a:off x="2491591" y="1781175"/>
            <a:ext cx="0" cy="2452413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AB437B4-858B-478D-8179-DC22213D380D}"/>
              </a:ext>
            </a:extLst>
          </p:cNvPr>
          <p:cNvCxnSpPr>
            <a:cxnSpLocks/>
          </p:cNvCxnSpPr>
          <p:nvPr/>
        </p:nvCxnSpPr>
        <p:spPr>
          <a:xfrm flipV="1">
            <a:off x="5147951" y="1999128"/>
            <a:ext cx="1011050" cy="5719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9D803FA-E4AD-44F6-A73B-FB440D546468}"/>
              </a:ext>
            </a:extLst>
          </p:cNvPr>
          <p:cNvCxnSpPr>
            <a:cxnSpLocks/>
          </p:cNvCxnSpPr>
          <p:nvPr/>
        </p:nvCxnSpPr>
        <p:spPr>
          <a:xfrm>
            <a:off x="6512492" y="2398931"/>
            <a:ext cx="24871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3A9FB71-5918-4DC3-A4D6-8911C0383343}"/>
              </a:ext>
            </a:extLst>
          </p:cNvPr>
          <p:cNvCxnSpPr>
            <a:cxnSpLocks/>
          </p:cNvCxnSpPr>
          <p:nvPr/>
        </p:nvCxnSpPr>
        <p:spPr>
          <a:xfrm flipV="1">
            <a:off x="6761211" y="1562186"/>
            <a:ext cx="0" cy="84971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EF41110-8487-4763-A984-F866A11C188F}"/>
              </a:ext>
            </a:extLst>
          </p:cNvPr>
          <p:cNvCxnSpPr>
            <a:cxnSpLocks/>
          </p:cNvCxnSpPr>
          <p:nvPr/>
        </p:nvCxnSpPr>
        <p:spPr>
          <a:xfrm flipH="1" flipV="1">
            <a:off x="4696772" y="1552685"/>
            <a:ext cx="2064440" cy="19002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ontent Placeholder 10">
            <a:extLst>
              <a:ext uri="{FF2B5EF4-FFF2-40B4-BE49-F238E27FC236}">
                <a16:creationId xmlns:a16="http://schemas.microsoft.com/office/drawing/2014/main" id="{EB75DB0D-5FB6-4AE6-BEFD-BB44FA95F4D5}"/>
              </a:ext>
            </a:extLst>
          </p:cNvPr>
          <p:cNvSpPr txBox="1">
            <a:spLocks/>
          </p:cNvSpPr>
          <p:nvPr/>
        </p:nvSpPr>
        <p:spPr>
          <a:xfrm>
            <a:off x="10019048" y="4174086"/>
            <a:ext cx="1468696" cy="50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Data Memory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957E7BE-271E-4AE3-8F41-1DF81E150BA6}"/>
              </a:ext>
            </a:extLst>
          </p:cNvPr>
          <p:cNvSpPr/>
          <p:nvPr/>
        </p:nvSpPr>
        <p:spPr>
          <a:xfrm>
            <a:off x="10085435" y="3760601"/>
            <a:ext cx="1310757" cy="1424471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50B6A91-A76E-45B2-8CCC-99546343522C}"/>
              </a:ext>
            </a:extLst>
          </p:cNvPr>
          <p:cNvCxnSpPr>
            <a:cxnSpLocks/>
          </p:cNvCxnSpPr>
          <p:nvPr/>
        </p:nvCxnSpPr>
        <p:spPr>
          <a:xfrm flipV="1">
            <a:off x="7960685" y="4173162"/>
            <a:ext cx="535967" cy="92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F287F48-F1D4-48EF-97EE-2BAAF8BA5C29}"/>
              </a:ext>
            </a:extLst>
          </p:cNvPr>
          <p:cNvCxnSpPr>
            <a:cxnSpLocks/>
          </p:cNvCxnSpPr>
          <p:nvPr/>
        </p:nvCxnSpPr>
        <p:spPr>
          <a:xfrm>
            <a:off x="5738834" y="4723867"/>
            <a:ext cx="4274" cy="1158196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69F7CFF-0C84-4876-9AF4-553B114C3D9E}"/>
              </a:ext>
            </a:extLst>
          </p:cNvPr>
          <p:cNvCxnSpPr>
            <a:cxnSpLocks/>
          </p:cNvCxnSpPr>
          <p:nvPr/>
        </p:nvCxnSpPr>
        <p:spPr>
          <a:xfrm flipV="1">
            <a:off x="5735918" y="5179294"/>
            <a:ext cx="2224767" cy="578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ontent Placeholder 10">
            <a:extLst>
              <a:ext uri="{FF2B5EF4-FFF2-40B4-BE49-F238E27FC236}">
                <a16:creationId xmlns:a16="http://schemas.microsoft.com/office/drawing/2014/main" id="{788E914C-408A-4B14-ACAB-B7BBDBF3596E}"/>
              </a:ext>
            </a:extLst>
          </p:cNvPr>
          <p:cNvSpPr txBox="1">
            <a:spLocks/>
          </p:cNvSpPr>
          <p:nvPr/>
        </p:nvSpPr>
        <p:spPr>
          <a:xfrm>
            <a:off x="10094672" y="3832356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addr</a:t>
            </a:r>
            <a:endParaRPr lang="en-US" sz="1600" dirty="0"/>
          </a:p>
        </p:txBody>
      </p:sp>
      <p:sp>
        <p:nvSpPr>
          <p:cNvPr id="136" name="Content Placeholder 10">
            <a:extLst>
              <a:ext uri="{FF2B5EF4-FFF2-40B4-BE49-F238E27FC236}">
                <a16:creationId xmlns:a16="http://schemas.microsoft.com/office/drawing/2014/main" id="{1AFCD3E3-973F-4B97-AA8E-8948EEE3497C}"/>
              </a:ext>
            </a:extLst>
          </p:cNvPr>
          <p:cNvSpPr txBox="1">
            <a:spLocks/>
          </p:cNvSpPr>
          <p:nvPr/>
        </p:nvSpPr>
        <p:spPr>
          <a:xfrm>
            <a:off x="10094672" y="4871897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din</a:t>
            </a:r>
          </a:p>
        </p:txBody>
      </p:sp>
      <p:sp>
        <p:nvSpPr>
          <p:cNvPr id="137" name="Content Placeholder 10">
            <a:extLst>
              <a:ext uri="{FF2B5EF4-FFF2-40B4-BE49-F238E27FC236}">
                <a16:creationId xmlns:a16="http://schemas.microsoft.com/office/drawing/2014/main" id="{842710B8-E9C1-4D27-8984-DB3DD7F1620B}"/>
              </a:ext>
            </a:extLst>
          </p:cNvPr>
          <p:cNvSpPr txBox="1">
            <a:spLocks/>
          </p:cNvSpPr>
          <p:nvPr/>
        </p:nvSpPr>
        <p:spPr>
          <a:xfrm>
            <a:off x="10695035" y="385910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dout</a:t>
            </a:r>
            <a:endParaRPr lang="en-US" sz="1600" dirty="0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4D76C80-8CAF-4DBC-BC62-CB3A816949C5}"/>
              </a:ext>
            </a:extLst>
          </p:cNvPr>
          <p:cNvCxnSpPr>
            <a:cxnSpLocks/>
          </p:cNvCxnSpPr>
          <p:nvPr/>
        </p:nvCxnSpPr>
        <p:spPr>
          <a:xfrm>
            <a:off x="7635376" y="4429641"/>
            <a:ext cx="0" cy="57045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E0583AA-5B79-4389-90EF-A3794E0E120A}"/>
              </a:ext>
            </a:extLst>
          </p:cNvPr>
          <p:cNvCxnSpPr>
            <a:cxnSpLocks/>
          </p:cNvCxnSpPr>
          <p:nvPr/>
        </p:nvCxnSpPr>
        <p:spPr>
          <a:xfrm>
            <a:off x="7635376" y="5009735"/>
            <a:ext cx="245929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ontent Placeholder 10">
            <a:extLst>
              <a:ext uri="{FF2B5EF4-FFF2-40B4-BE49-F238E27FC236}">
                <a16:creationId xmlns:a16="http://schemas.microsoft.com/office/drawing/2014/main" id="{4A950B3F-5B61-4066-81FD-A0DD015DB9EC}"/>
              </a:ext>
            </a:extLst>
          </p:cNvPr>
          <p:cNvSpPr txBox="1">
            <a:spLocks/>
          </p:cNvSpPr>
          <p:nvPr/>
        </p:nvSpPr>
        <p:spPr>
          <a:xfrm>
            <a:off x="6770737" y="4007052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dout1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FB2FF6D-A104-4013-82A1-05AE44374C64}"/>
              </a:ext>
            </a:extLst>
          </p:cNvPr>
          <p:cNvCxnSpPr>
            <a:cxnSpLocks/>
          </p:cNvCxnSpPr>
          <p:nvPr/>
        </p:nvCxnSpPr>
        <p:spPr>
          <a:xfrm flipV="1">
            <a:off x="7469758" y="4099056"/>
            <a:ext cx="306935" cy="594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4CA0502-F254-473E-B592-63097E73481F}"/>
              </a:ext>
            </a:extLst>
          </p:cNvPr>
          <p:cNvCxnSpPr>
            <a:cxnSpLocks/>
          </p:cNvCxnSpPr>
          <p:nvPr/>
        </p:nvCxnSpPr>
        <p:spPr>
          <a:xfrm flipV="1">
            <a:off x="7776693" y="3632156"/>
            <a:ext cx="0" cy="4669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C097A78-EA2E-4546-947D-ECF6F3DD7E99}"/>
              </a:ext>
            </a:extLst>
          </p:cNvPr>
          <p:cNvCxnSpPr>
            <a:cxnSpLocks/>
          </p:cNvCxnSpPr>
          <p:nvPr/>
        </p:nvCxnSpPr>
        <p:spPr>
          <a:xfrm>
            <a:off x="7776691" y="3638550"/>
            <a:ext cx="1326606" cy="1303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45C2FB9-5F3E-4EF3-AC7C-E11C8CD9A79D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9444056" y="3974809"/>
            <a:ext cx="650616" cy="491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7E05B2B-B6DB-40EB-9406-5BB52368749B}"/>
              </a:ext>
            </a:extLst>
          </p:cNvPr>
          <p:cNvCxnSpPr>
            <a:stCxn id="137" idx="3"/>
          </p:cNvCxnSpPr>
          <p:nvPr/>
        </p:nvCxnSpPr>
        <p:spPr>
          <a:xfrm>
            <a:off x="11409412" y="4006468"/>
            <a:ext cx="45506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CE5BD504-26FF-42F8-BC0A-3BFE8598C9ED}"/>
              </a:ext>
            </a:extLst>
          </p:cNvPr>
          <p:cNvCxnSpPr>
            <a:cxnSpLocks/>
          </p:cNvCxnSpPr>
          <p:nvPr/>
        </p:nvCxnSpPr>
        <p:spPr>
          <a:xfrm flipV="1">
            <a:off x="11854951" y="2857500"/>
            <a:ext cx="0" cy="114896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C29DCB-A4A9-44AF-A146-9EB805D432F1}"/>
              </a:ext>
            </a:extLst>
          </p:cNvPr>
          <p:cNvCxnSpPr>
            <a:cxnSpLocks/>
          </p:cNvCxnSpPr>
          <p:nvPr/>
        </p:nvCxnSpPr>
        <p:spPr>
          <a:xfrm flipH="1">
            <a:off x="5936866" y="3095625"/>
            <a:ext cx="176518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5B0E1FC-0310-4A31-8E93-7A02410D07BA}"/>
              </a:ext>
            </a:extLst>
          </p:cNvPr>
          <p:cNvCxnSpPr/>
          <p:nvPr/>
        </p:nvCxnSpPr>
        <p:spPr>
          <a:xfrm>
            <a:off x="5936866" y="3095625"/>
            <a:ext cx="0" cy="63814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70A409C-8040-4E9B-951A-20D42DDC6041}"/>
              </a:ext>
            </a:extLst>
          </p:cNvPr>
          <p:cNvCxnSpPr/>
          <p:nvPr/>
        </p:nvCxnSpPr>
        <p:spPr>
          <a:xfrm flipH="1">
            <a:off x="4676787" y="2004847"/>
            <a:ext cx="205864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4B68589-AC14-44D9-91D9-1BD6A4234444}"/>
              </a:ext>
            </a:extLst>
          </p:cNvPr>
          <p:cNvCxnSpPr>
            <a:cxnSpLocks/>
          </p:cNvCxnSpPr>
          <p:nvPr/>
        </p:nvCxnSpPr>
        <p:spPr>
          <a:xfrm flipH="1">
            <a:off x="7939396" y="2857500"/>
            <a:ext cx="3915555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106F11D-F2B1-45E6-B22A-AE96E6B81503}"/>
              </a:ext>
            </a:extLst>
          </p:cNvPr>
          <p:cNvCxnSpPr>
            <a:cxnSpLocks/>
          </p:cNvCxnSpPr>
          <p:nvPr/>
        </p:nvCxnSpPr>
        <p:spPr>
          <a:xfrm flipH="1">
            <a:off x="7939396" y="3267075"/>
            <a:ext cx="1829968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4CF67D-38D0-4AA1-80E7-5620305BFC24}"/>
              </a:ext>
            </a:extLst>
          </p:cNvPr>
          <p:cNvCxnSpPr/>
          <p:nvPr/>
        </p:nvCxnSpPr>
        <p:spPr>
          <a:xfrm>
            <a:off x="9769364" y="3267075"/>
            <a:ext cx="0" cy="707734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AB2485F-2A6F-4C83-9D5B-AE08B16A3E01}"/>
              </a:ext>
            </a:extLst>
          </p:cNvPr>
          <p:cNvCxnSpPr>
            <a:cxnSpLocks/>
          </p:cNvCxnSpPr>
          <p:nvPr/>
        </p:nvCxnSpPr>
        <p:spPr>
          <a:xfrm>
            <a:off x="7817808" y="2443185"/>
            <a:ext cx="4378" cy="18571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9ED53A0-D416-4574-BD36-8054C27839F6}"/>
              </a:ext>
            </a:extLst>
          </p:cNvPr>
          <p:cNvCxnSpPr>
            <a:cxnSpLocks/>
          </p:cNvCxnSpPr>
          <p:nvPr/>
        </p:nvCxnSpPr>
        <p:spPr>
          <a:xfrm>
            <a:off x="7817808" y="2443185"/>
            <a:ext cx="25571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ontent Placeholder 10">
            <a:extLst>
              <a:ext uri="{FF2B5EF4-FFF2-40B4-BE49-F238E27FC236}">
                <a16:creationId xmlns:a16="http://schemas.microsoft.com/office/drawing/2014/main" id="{E282BC71-E87A-4412-8857-8E8EFA85F7AA}"/>
              </a:ext>
            </a:extLst>
          </p:cNvPr>
          <p:cNvSpPr txBox="1">
            <a:spLocks/>
          </p:cNvSpPr>
          <p:nvPr/>
        </p:nvSpPr>
        <p:spPr>
          <a:xfrm>
            <a:off x="8059631" y="2300821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ctrl2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037D15E-88A5-47A0-B0AC-BAF4DBE40376}"/>
              </a:ext>
            </a:extLst>
          </p:cNvPr>
          <p:cNvCxnSpPr>
            <a:cxnSpLocks/>
          </p:cNvCxnSpPr>
          <p:nvPr/>
        </p:nvCxnSpPr>
        <p:spPr>
          <a:xfrm>
            <a:off x="4570455" y="1214006"/>
            <a:ext cx="4378" cy="18571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FBC84EC-005F-4BA3-9E16-C52A33F7AE4B}"/>
              </a:ext>
            </a:extLst>
          </p:cNvPr>
          <p:cNvCxnSpPr/>
          <p:nvPr/>
        </p:nvCxnSpPr>
        <p:spPr>
          <a:xfrm>
            <a:off x="4570455" y="1214006"/>
            <a:ext cx="128626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tent Placeholder 10">
            <a:extLst>
              <a:ext uri="{FF2B5EF4-FFF2-40B4-BE49-F238E27FC236}">
                <a16:creationId xmlns:a16="http://schemas.microsoft.com/office/drawing/2014/main" id="{10E9E437-714D-47AC-8263-24CB91836E1F}"/>
              </a:ext>
            </a:extLst>
          </p:cNvPr>
          <p:cNvSpPr txBox="1">
            <a:spLocks/>
          </p:cNvSpPr>
          <p:nvPr/>
        </p:nvSpPr>
        <p:spPr>
          <a:xfrm>
            <a:off x="6788844" y="95749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ctrl1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A6A2B46-B66F-4FC6-9647-F66E7BE7AB16}"/>
              </a:ext>
            </a:extLst>
          </p:cNvPr>
          <p:cNvCxnSpPr>
            <a:stCxn id="32" idx="3"/>
          </p:cNvCxnSpPr>
          <p:nvPr/>
        </p:nvCxnSpPr>
        <p:spPr>
          <a:xfrm>
            <a:off x="7475588" y="4429641"/>
            <a:ext cx="485097" cy="900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EC20AFB-CD90-446A-9497-27A21CA40B7E}"/>
              </a:ext>
            </a:extLst>
          </p:cNvPr>
          <p:cNvCxnSpPr>
            <a:cxnSpLocks/>
          </p:cNvCxnSpPr>
          <p:nvPr/>
        </p:nvCxnSpPr>
        <p:spPr>
          <a:xfrm flipV="1">
            <a:off x="8721216" y="4424427"/>
            <a:ext cx="381032" cy="10191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B31D65D-1363-40B9-B781-F1BA5156FFAE}"/>
              </a:ext>
            </a:extLst>
          </p:cNvPr>
          <p:cNvCxnSpPr/>
          <p:nvPr/>
        </p:nvCxnSpPr>
        <p:spPr>
          <a:xfrm flipV="1">
            <a:off x="7948630" y="4173624"/>
            <a:ext cx="0" cy="264486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6A11E19-952A-4AD8-9AE2-ED9A01885436}"/>
              </a:ext>
            </a:extLst>
          </p:cNvPr>
          <p:cNvCxnSpPr>
            <a:cxnSpLocks/>
          </p:cNvCxnSpPr>
          <p:nvPr/>
        </p:nvCxnSpPr>
        <p:spPr>
          <a:xfrm flipV="1">
            <a:off x="7952112" y="4678326"/>
            <a:ext cx="535967" cy="92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5D06144-DABF-4FCD-8A57-EDC26FD01BE9}"/>
              </a:ext>
            </a:extLst>
          </p:cNvPr>
          <p:cNvCxnSpPr>
            <a:cxnSpLocks/>
          </p:cNvCxnSpPr>
          <p:nvPr/>
        </p:nvCxnSpPr>
        <p:spPr>
          <a:xfrm>
            <a:off x="7961073" y="4665393"/>
            <a:ext cx="0" cy="51390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F5FA27E-22DA-4DB0-A943-674743CB4C20}"/>
              </a:ext>
            </a:extLst>
          </p:cNvPr>
          <p:cNvCxnSpPr>
            <a:cxnSpLocks/>
          </p:cNvCxnSpPr>
          <p:nvPr/>
        </p:nvCxnSpPr>
        <p:spPr>
          <a:xfrm flipH="1">
            <a:off x="8584384" y="2171015"/>
            <a:ext cx="9186" cy="184858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315CEA1-1A6A-4981-85BF-BB4989B6CA4E}"/>
              </a:ext>
            </a:extLst>
          </p:cNvPr>
          <p:cNvCxnSpPr>
            <a:cxnSpLocks/>
          </p:cNvCxnSpPr>
          <p:nvPr/>
        </p:nvCxnSpPr>
        <p:spPr>
          <a:xfrm>
            <a:off x="8607989" y="2176361"/>
            <a:ext cx="25571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ontent Placeholder 10">
            <a:extLst>
              <a:ext uri="{FF2B5EF4-FFF2-40B4-BE49-F238E27FC236}">
                <a16:creationId xmlns:a16="http://schemas.microsoft.com/office/drawing/2014/main" id="{7BCC8566-2F1D-41B0-A98A-68EAD0706E49}"/>
              </a:ext>
            </a:extLst>
          </p:cNvPr>
          <p:cNvSpPr txBox="1">
            <a:spLocks/>
          </p:cNvSpPr>
          <p:nvPr/>
        </p:nvSpPr>
        <p:spPr>
          <a:xfrm>
            <a:off x="8849812" y="2033997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ctrl3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39EBDB-0D68-490F-9B5D-20FDC95C0F62}"/>
              </a:ext>
            </a:extLst>
          </p:cNvPr>
          <p:cNvCxnSpPr/>
          <p:nvPr/>
        </p:nvCxnSpPr>
        <p:spPr>
          <a:xfrm flipV="1">
            <a:off x="9283201" y="4567694"/>
            <a:ext cx="0" cy="61737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6FCEC95-1FC5-47BD-A641-84A8DAEC2E37}"/>
              </a:ext>
            </a:extLst>
          </p:cNvPr>
          <p:cNvCxnSpPr>
            <a:cxnSpLocks/>
          </p:cNvCxnSpPr>
          <p:nvPr/>
        </p:nvCxnSpPr>
        <p:spPr>
          <a:xfrm flipH="1">
            <a:off x="9092701" y="5185072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ontent Placeholder 10">
            <a:extLst>
              <a:ext uri="{FF2B5EF4-FFF2-40B4-BE49-F238E27FC236}">
                <a16:creationId xmlns:a16="http://schemas.microsoft.com/office/drawing/2014/main" id="{59000EAD-ED2C-4925-A1C6-559EB824EE2D}"/>
              </a:ext>
            </a:extLst>
          </p:cNvPr>
          <p:cNvSpPr txBox="1">
            <a:spLocks/>
          </p:cNvSpPr>
          <p:nvPr/>
        </p:nvSpPr>
        <p:spPr>
          <a:xfrm>
            <a:off x="8403209" y="5034550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ctrl4</a:t>
            </a:r>
          </a:p>
        </p:txBody>
      </p:sp>
      <p:sp>
        <p:nvSpPr>
          <p:cNvPr id="138" name="Content Placeholder 10">
            <a:extLst>
              <a:ext uri="{FF2B5EF4-FFF2-40B4-BE49-F238E27FC236}">
                <a16:creationId xmlns:a16="http://schemas.microsoft.com/office/drawing/2014/main" id="{2D867434-5DC5-4343-94B8-A282D030C4CF}"/>
              </a:ext>
            </a:extLst>
          </p:cNvPr>
          <p:cNvSpPr txBox="1">
            <a:spLocks/>
          </p:cNvSpPr>
          <p:nvPr/>
        </p:nvSpPr>
        <p:spPr>
          <a:xfrm>
            <a:off x="10558486" y="4878232"/>
            <a:ext cx="830270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memwr</a:t>
            </a:r>
            <a:endParaRPr lang="en-US" sz="1600" dirty="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3E47460-DE7D-4EBC-9D54-BD900AE8AB84}"/>
              </a:ext>
            </a:extLst>
          </p:cNvPr>
          <p:cNvCxnSpPr>
            <a:cxnSpLocks/>
          </p:cNvCxnSpPr>
          <p:nvPr/>
        </p:nvCxnSpPr>
        <p:spPr>
          <a:xfrm flipV="1">
            <a:off x="10982244" y="5179294"/>
            <a:ext cx="0" cy="29036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0A0E552-E517-487F-BCC2-653E86F796DD}"/>
              </a:ext>
            </a:extLst>
          </p:cNvPr>
          <p:cNvCxnSpPr>
            <a:cxnSpLocks/>
          </p:cNvCxnSpPr>
          <p:nvPr/>
        </p:nvCxnSpPr>
        <p:spPr>
          <a:xfrm flipH="1">
            <a:off x="10763169" y="5463296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ontent Placeholder 10">
            <a:extLst>
              <a:ext uri="{FF2B5EF4-FFF2-40B4-BE49-F238E27FC236}">
                <a16:creationId xmlns:a16="http://schemas.microsoft.com/office/drawing/2014/main" id="{66CBC060-DC37-4D7E-AD8C-C6D384C0A3B2}"/>
              </a:ext>
            </a:extLst>
          </p:cNvPr>
          <p:cNvSpPr txBox="1">
            <a:spLocks/>
          </p:cNvSpPr>
          <p:nvPr/>
        </p:nvSpPr>
        <p:spPr>
          <a:xfrm>
            <a:off x="10073677" y="5322299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ctrl5</a:t>
            </a:r>
          </a:p>
        </p:txBody>
      </p:sp>
      <p:sp>
        <p:nvSpPr>
          <p:cNvPr id="153" name="Content Placeholder 10">
            <a:extLst>
              <a:ext uri="{FF2B5EF4-FFF2-40B4-BE49-F238E27FC236}">
                <a16:creationId xmlns:a16="http://schemas.microsoft.com/office/drawing/2014/main" id="{2EEC854F-B9BA-4244-90BB-87E1358734A1}"/>
              </a:ext>
            </a:extLst>
          </p:cNvPr>
          <p:cNvSpPr txBox="1">
            <a:spLocks/>
          </p:cNvSpPr>
          <p:nvPr/>
        </p:nvSpPr>
        <p:spPr>
          <a:xfrm>
            <a:off x="6643712" y="4611057"/>
            <a:ext cx="830270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regwr</a:t>
            </a:r>
            <a:endParaRPr lang="en-US" sz="160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5768C0C-81AF-43DD-839D-FD69762615EA}"/>
              </a:ext>
            </a:extLst>
          </p:cNvPr>
          <p:cNvCxnSpPr>
            <a:cxnSpLocks/>
          </p:cNvCxnSpPr>
          <p:nvPr/>
        </p:nvCxnSpPr>
        <p:spPr>
          <a:xfrm flipV="1">
            <a:off x="7158490" y="4891822"/>
            <a:ext cx="0" cy="493553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497DA0C-9866-4E29-B3D6-17DFDE964A1F}"/>
              </a:ext>
            </a:extLst>
          </p:cNvPr>
          <p:cNvCxnSpPr>
            <a:cxnSpLocks/>
          </p:cNvCxnSpPr>
          <p:nvPr/>
        </p:nvCxnSpPr>
        <p:spPr>
          <a:xfrm flipH="1">
            <a:off x="6967990" y="5385375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tent Placeholder 10">
            <a:extLst>
              <a:ext uri="{FF2B5EF4-FFF2-40B4-BE49-F238E27FC236}">
                <a16:creationId xmlns:a16="http://schemas.microsoft.com/office/drawing/2014/main" id="{9C206DB4-96B7-4F14-A020-2FF38BE8491F}"/>
              </a:ext>
            </a:extLst>
          </p:cNvPr>
          <p:cNvSpPr txBox="1">
            <a:spLocks/>
          </p:cNvSpPr>
          <p:nvPr/>
        </p:nvSpPr>
        <p:spPr>
          <a:xfrm>
            <a:off x="6240398" y="5272953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ctrl7</a:t>
            </a:r>
          </a:p>
        </p:txBody>
      </p:sp>
      <p:sp>
        <p:nvSpPr>
          <p:cNvPr id="158" name="Content Placeholder 10">
            <a:extLst>
              <a:ext uri="{FF2B5EF4-FFF2-40B4-BE49-F238E27FC236}">
                <a16:creationId xmlns:a16="http://schemas.microsoft.com/office/drawing/2014/main" id="{0EE78D70-8053-49B8-BB0F-A17B2260D954}"/>
              </a:ext>
            </a:extLst>
          </p:cNvPr>
          <p:cNvSpPr txBox="1">
            <a:spLocks/>
          </p:cNvSpPr>
          <p:nvPr/>
        </p:nvSpPr>
        <p:spPr>
          <a:xfrm>
            <a:off x="10552821" y="4561678"/>
            <a:ext cx="830270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memrd</a:t>
            </a:r>
            <a:endParaRPr lang="en-US" sz="1600" dirty="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2F1C797-B694-4248-B33F-636E05F7D535}"/>
              </a:ext>
            </a:extLst>
          </p:cNvPr>
          <p:cNvCxnSpPr>
            <a:cxnSpLocks/>
          </p:cNvCxnSpPr>
          <p:nvPr/>
        </p:nvCxnSpPr>
        <p:spPr>
          <a:xfrm flipH="1">
            <a:off x="11396192" y="4687124"/>
            <a:ext cx="46738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BD108D6-6FEC-408B-9701-6B65338FF75D}"/>
              </a:ext>
            </a:extLst>
          </p:cNvPr>
          <p:cNvCxnSpPr>
            <a:cxnSpLocks/>
          </p:cNvCxnSpPr>
          <p:nvPr/>
        </p:nvCxnSpPr>
        <p:spPr>
          <a:xfrm flipV="1">
            <a:off x="11854951" y="4665394"/>
            <a:ext cx="0" cy="1053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D174F79-68C8-468E-9D8C-FC7B951FB74C}"/>
              </a:ext>
            </a:extLst>
          </p:cNvPr>
          <p:cNvCxnSpPr>
            <a:cxnSpLocks/>
          </p:cNvCxnSpPr>
          <p:nvPr/>
        </p:nvCxnSpPr>
        <p:spPr>
          <a:xfrm flipH="1">
            <a:off x="11653806" y="5718842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ontent Placeholder 10">
            <a:extLst>
              <a:ext uri="{FF2B5EF4-FFF2-40B4-BE49-F238E27FC236}">
                <a16:creationId xmlns:a16="http://schemas.microsoft.com/office/drawing/2014/main" id="{FF03BAD7-53AD-4FB3-BCC1-EA371E66B099}"/>
              </a:ext>
            </a:extLst>
          </p:cNvPr>
          <p:cNvSpPr txBox="1">
            <a:spLocks/>
          </p:cNvSpPr>
          <p:nvPr/>
        </p:nvSpPr>
        <p:spPr>
          <a:xfrm>
            <a:off x="10964314" y="557784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7A248E-536E-4DF8-AC92-F8EE9A5A6456}"/>
              </a:ext>
            </a:extLst>
          </p:cNvPr>
          <p:cNvSpPr/>
          <p:nvPr/>
        </p:nvSpPr>
        <p:spPr>
          <a:xfrm>
            <a:off x="7485114" y="5385375"/>
            <a:ext cx="889314" cy="970969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Content Placeholder 10">
            <a:extLst>
              <a:ext uri="{FF2B5EF4-FFF2-40B4-BE49-F238E27FC236}">
                <a16:creationId xmlns:a16="http://schemas.microsoft.com/office/drawing/2014/main" id="{EB845194-1718-41EF-98F3-36C67901E6A7}"/>
              </a:ext>
            </a:extLst>
          </p:cNvPr>
          <p:cNvSpPr txBox="1">
            <a:spLocks/>
          </p:cNvSpPr>
          <p:nvPr/>
        </p:nvSpPr>
        <p:spPr>
          <a:xfrm>
            <a:off x="7485114" y="5746943"/>
            <a:ext cx="889314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Control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E5EA8E9-6770-4D42-90B3-125C031E25BB}"/>
              </a:ext>
            </a:extLst>
          </p:cNvPr>
          <p:cNvCxnSpPr>
            <a:cxnSpLocks/>
          </p:cNvCxnSpPr>
          <p:nvPr/>
        </p:nvCxnSpPr>
        <p:spPr>
          <a:xfrm>
            <a:off x="5743108" y="5882063"/>
            <a:ext cx="174200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C5C1D82-5784-411A-A092-7BB4F1019AA3}"/>
              </a:ext>
            </a:extLst>
          </p:cNvPr>
          <p:cNvCxnSpPr>
            <a:cxnSpLocks/>
          </p:cNvCxnSpPr>
          <p:nvPr/>
        </p:nvCxnSpPr>
        <p:spPr>
          <a:xfrm flipV="1">
            <a:off x="8368800" y="5880509"/>
            <a:ext cx="535967" cy="92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ontent Placeholder 10">
            <a:extLst>
              <a:ext uri="{FF2B5EF4-FFF2-40B4-BE49-F238E27FC236}">
                <a16:creationId xmlns:a16="http://schemas.microsoft.com/office/drawing/2014/main" id="{C6BD6A5C-71BF-4099-8BFB-F6F813510EB7}"/>
              </a:ext>
            </a:extLst>
          </p:cNvPr>
          <p:cNvSpPr txBox="1">
            <a:spLocks/>
          </p:cNvSpPr>
          <p:nvPr/>
        </p:nvSpPr>
        <p:spPr>
          <a:xfrm>
            <a:off x="8859337" y="5737107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ctrlX</a:t>
            </a:r>
            <a:endParaRPr lang="en-US" sz="1600" dirty="0"/>
          </a:p>
        </p:txBody>
      </p:sp>
      <p:sp>
        <p:nvSpPr>
          <p:cNvPr id="14" name="Flowchart: Delay 13">
            <a:extLst>
              <a:ext uri="{FF2B5EF4-FFF2-40B4-BE49-F238E27FC236}">
                <a16:creationId xmlns:a16="http://schemas.microsoft.com/office/drawing/2014/main" id="{A2968CD4-0D26-480B-ACB6-9192EA966466}"/>
              </a:ext>
            </a:extLst>
          </p:cNvPr>
          <p:cNvSpPr/>
          <p:nvPr/>
        </p:nvSpPr>
        <p:spPr>
          <a:xfrm rot="10800000">
            <a:off x="5866523" y="1038617"/>
            <a:ext cx="478384" cy="378662"/>
          </a:xfrm>
          <a:prstGeom prst="flowChartDelay">
            <a:avLst/>
          </a:prstGeom>
          <a:solidFill>
            <a:schemeClr val="accent1">
              <a:alpha val="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B8D8E5A-2260-415C-BAAF-E1588337B395}"/>
              </a:ext>
            </a:extLst>
          </p:cNvPr>
          <p:cNvCxnSpPr>
            <a:cxnSpLocks/>
          </p:cNvCxnSpPr>
          <p:nvPr/>
        </p:nvCxnSpPr>
        <p:spPr>
          <a:xfrm flipH="1">
            <a:off x="6348300" y="1105724"/>
            <a:ext cx="46738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A2F17FA-05DA-4D4C-A72C-4AFFB69672ED}"/>
              </a:ext>
            </a:extLst>
          </p:cNvPr>
          <p:cNvCxnSpPr>
            <a:cxnSpLocks/>
          </p:cNvCxnSpPr>
          <p:nvPr/>
        </p:nvCxnSpPr>
        <p:spPr>
          <a:xfrm flipH="1">
            <a:off x="6363893" y="1338098"/>
            <a:ext cx="353328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C5849EF-D62D-4307-AB18-40194E503D16}"/>
              </a:ext>
            </a:extLst>
          </p:cNvPr>
          <p:cNvCxnSpPr>
            <a:cxnSpLocks/>
          </p:cNvCxnSpPr>
          <p:nvPr/>
        </p:nvCxnSpPr>
        <p:spPr>
          <a:xfrm flipV="1">
            <a:off x="9897173" y="1338100"/>
            <a:ext cx="0" cy="299389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DAB59E6A-C15E-4AD9-839D-A0A2E805262E}"/>
              </a:ext>
            </a:extLst>
          </p:cNvPr>
          <p:cNvCxnSpPr/>
          <p:nvPr/>
        </p:nvCxnSpPr>
        <p:spPr>
          <a:xfrm>
            <a:off x="9451634" y="4326796"/>
            <a:ext cx="45506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Content Placeholder 10">
            <a:extLst>
              <a:ext uri="{FF2B5EF4-FFF2-40B4-BE49-F238E27FC236}">
                <a16:creationId xmlns:a16="http://schemas.microsoft.com/office/drawing/2014/main" id="{A8D505CD-2057-4568-BFA0-3ADEBD42A6ED}"/>
              </a:ext>
            </a:extLst>
          </p:cNvPr>
          <p:cNvSpPr txBox="1">
            <a:spLocks/>
          </p:cNvSpPr>
          <p:nvPr/>
        </p:nvSpPr>
        <p:spPr>
          <a:xfrm>
            <a:off x="9894718" y="2100143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zero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6CD43287-7FD1-4F6F-9FD5-E5552B2EF00C}"/>
              </a:ext>
            </a:extLst>
          </p:cNvPr>
          <p:cNvCxnSpPr>
            <a:cxnSpLocks/>
          </p:cNvCxnSpPr>
          <p:nvPr/>
        </p:nvCxnSpPr>
        <p:spPr>
          <a:xfrm>
            <a:off x="3568201" y="3437224"/>
            <a:ext cx="15797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B27630A2-88D5-4787-8268-D04D4A1B87CB}"/>
              </a:ext>
            </a:extLst>
          </p:cNvPr>
          <p:cNvCxnSpPr>
            <a:cxnSpLocks/>
          </p:cNvCxnSpPr>
          <p:nvPr/>
        </p:nvCxnSpPr>
        <p:spPr>
          <a:xfrm flipV="1">
            <a:off x="5147951" y="1994117"/>
            <a:ext cx="0" cy="144310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2E482B0-2628-4807-B1F3-45220FC59EA3}"/>
              </a:ext>
            </a:extLst>
          </p:cNvPr>
          <p:cNvSpPr/>
          <p:nvPr/>
        </p:nvSpPr>
        <p:spPr>
          <a:xfrm>
            <a:off x="6157886" y="3577749"/>
            <a:ext cx="1310757" cy="132556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9FE4A20-76DC-4593-9409-804F13070165}"/>
              </a:ext>
            </a:extLst>
          </p:cNvPr>
          <p:cNvSpPr/>
          <p:nvPr/>
        </p:nvSpPr>
        <p:spPr>
          <a:xfrm>
            <a:off x="10085435" y="3760601"/>
            <a:ext cx="1310757" cy="142447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2" name="Title 1">
            <a:extLst>
              <a:ext uri="{FF2B5EF4-FFF2-40B4-BE49-F238E27FC236}">
                <a16:creationId xmlns:a16="http://schemas.microsoft.com/office/drawing/2014/main" id="{1AB739EE-8865-42DF-8AC1-872F472FD6A7}"/>
              </a:ext>
            </a:extLst>
          </p:cNvPr>
          <p:cNvSpPr txBox="1">
            <a:spLocks/>
          </p:cNvSpPr>
          <p:nvPr/>
        </p:nvSpPr>
        <p:spPr>
          <a:xfrm>
            <a:off x="626155" y="2698969"/>
            <a:ext cx="1798906" cy="33426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Which state elements do not require a control line?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Why?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9D425DE7-C223-48CF-97D6-221AB6316CCB}"/>
              </a:ext>
            </a:extLst>
          </p:cNvPr>
          <p:cNvCxnSpPr>
            <a:cxnSpLocks/>
          </p:cNvCxnSpPr>
          <p:nvPr/>
        </p:nvCxnSpPr>
        <p:spPr>
          <a:xfrm>
            <a:off x="2145323" y="4127082"/>
            <a:ext cx="763475" cy="6955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19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Clocking Methodology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Defines when signals can be read and when they can be written</a:t>
            </a:r>
          </a:p>
          <a:p>
            <a:r>
              <a:rPr lang="en-US" altLang="en-US" sz="3200" dirty="0"/>
              <a:t>Combinational logic transforms data during clock cycles</a:t>
            </a:r>
          </a:p>
          <a:p>
            <a:pPr lvl="1"/>
            <a:r>
              <a:rPr lang="en-US" altLang="en-US" sz="2800" dirty="0"/>
              <a:t>Between clock edges</a:t>
            </a:r>
          </a:p>
          <a:p>
            <a:pPr lvl="1"/>
            <a:r>
              <a:rPr lang="en-US" altLang="en-US" sz="2800" dirty="0"/>
              <a:t>Input from state elements, output to state element</a:t>
            </a:r>
          </a:p>
          <a:p>
            <a:pPr lvl="1"/>
            <a:r>
              <a:rPr lang="en-US" altLang="en-US" sz="2800" dirty="0">
                <a:solidFill>
                  <a:srgbClr val="FF0000"/>
                </a:solidFill>
              </a:rPr>
              <a:t>All sequential elements updated simultaneously</a:t>
            </a:r>
          </a:p>
        </p:txBody>
      </p:sp>
      <p:pic>
        <p:nvPicPr>
          <p:cNvPr id="8" name="Picture 6" descr="f04-04-P37449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585" y="4741829"/>
            <a:ext cx="286543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f04-03-P37449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610" y="4597367"/>
            <a:ext cx="38512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684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Clocking Methodology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9"/>
            <a:ext cx="10515600" cy="2914476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3200" dirty="0"/>
              <a:t>The clocking methodology is designed to make hardware predictable</a:t>
            </a:r>
          </a:p>
          <a:p>
            <a:r>
              <a:rPr lang="en-US" altLang="en-US" sz="3200" dirty="0"/>
              <a:t>Clocking can occur on either the rising or falling edge of the clock (edge-triggered clocking)</a:t>
            </a:r>
          </a:p>
          <a:p>
            <a:r>
              <a:rPr lang="en-US" altLang="en-US" sz="3200" dirty="0">
                <a:solidFill>
                  <a:srgbClr val="0070C0"/>
                </a:solidFill>
              </a:rPr>
              <a:t>Clock period </a:t>
            </a:r>
            <a:r>
              <a:rPr lang="en-US" altLang="en-US" sz="3200" dirty="0"/>
              <a:t>is determined by the longest time from state element 1 to propagate to state element 2</a:t>
            </a:r>
          </a:p>
          <a:p>
            <a:pPr lvl="1"/>
            <a:r>
              <a:rPr lang="en-US" altLang="en-US" sz="2800" dirty="0"/>
              <a:t>The </a:t>
            </a:r>
            <a:r>
              <a:rPr lang="en-US" altLang="en-US" sz="2800" dirty="0">
                <a:solidFill>
                  <a:srgbClr val="FF0000"/>
                </a:solidFill>
              </a:rPr>
              <a:t>slowest</a:t>
            </a:r>
            <a:r>
              <a:rPr lang="en-US" altLang="en-US" sz="2800" dirty="0"/>
              <a:t> combinational delay </a:t>
            </a:r>
            <a:r>
              <a:rPr lang="en-US" altLang="en-US" sz="2800" dirty="0">
                <a:solidFill>
                  <a:srgbClr val="FF0000"/>
                </a:solidFill>
              </a:rPr>
              <a:t>sets</a:t>
            </a:r>
            <a:r>
              <a:rPr lang="en-US" altLang="en-US" sz="2800" dirty="0"/>
              <a:t> the clock period and frequency</a:t>
            </a:r>
            <a:endParaRPr lang="en-AU" altLang="en-US" sz="2800" dirty="0"/>
          </a:p>
          <a:p>
            <a:endParaRPr lang="en-AU" altLang="en-US" sz="2800" dirty="0"/>
          </a:p>
        </p:txBody>
      </p:sp>
      <p:pic>
        <p:nvPicPr>
          <p:cNvPr id="8" name="Picture 6" descr="f04-04-P37449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110" y="4872217"/>
            <a:ext cx="286543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f04-03-P37449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510" y="4835951"/>
            <a:ext cx="38512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4B2E30-23AE-48D3-A494-2BC3662012B5}"/>
              </a:ext>
            </a:extLst>
          </p:cNvPr>
          <p:cNvCxnSpPr/>
          <p:nvPr/>
        </p:nvCxnSpPr>
        <p:spPr>
          <a:xfrm>
            <a:off x="3297115" y="4677508"/>
            <a:ext cx="201343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354706-E5C3-4F98-AF87-F4562D8B340B}"/>
              </a:ext>
            </a:extLst>
          </p:cNvPr>
          <p:cNvCxnSpPr>
            <a:cxnSpLocks/>
          </p:cNvCxnSpPr>
          <p:nvPr/>
        </p:nvCxnSpPr>
        <p:spPr>
          <a:xfrm>
            <a:off x="7766539" y="4677508"/>
            <a:ext cx="2291861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367CE4-6425-4875-ABE6-7317E0342D4D}"/>
              </a:ext>
            </a:extLst>
          </p:cNvPr>
          <p:cNvCxnSpPr>
            <a:cxnSpLocks/>
          </p:cNvCxnSpPr>
          <p:nvPr/>
        </p:nvCxnSpPr>
        <p:spPr>
          <a:xfrm flipV="1">
            <a:off x="10058400" y="4677508"/>
            <a:ext cx="0" cy="101990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9280A5-BA1E-4C1A-B384-08F70956E242}"/>
              </a:ext>
            </a:extLst>
          </p:cNvPr>
          <p:cNvCxnSpPr>
            <a:cxnSpLocks/>
          </p:cNvCxnSpPr>
          <p:nvPr/>
        </p:nvCxnSpPr>
        <p:spPr>
          <a:xfrm>
            <a:off x="6673362" y="5697415"/>
            <a:ext cx="338503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AC3560-E86B-4FB9-BE38-D45932BD432E}"/>
              </a:ext>
            </a:extLst>
          </p:cNvPr>
          <p:cNvCxnSpPr>
            <a:cxnSpLocks/>
          </p:cNvCxnSpPr>
          <p:nvPr/>
        </p:nvCxnSpPr>
        <p:spPr>
          <a:xfrm flipV="1">
            <a:off x="6685085" y="4994031"/>
            <a:ext cx="0" cy="69001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16545A-5116-4F56-855F-242B2DF0E57B}"/>
              </a:ext>
            </a:extLst>
          </p:cNvPr>
          <p:cNvCxnSpPr>
            <a:cxnSpLocks/>
          </p:cNvCxnSpPr>
          <p:nvPr/>
        </p:nvCxnSpPr>
        <p:spPr>
          <a:xfrm flipV="1">
            <a:off x="6673362" y="4994031"/>
            <a:ext cx="501161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55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Reading for the week</a:t>
            </a:r>
          </a:p>
          <a:p>
            <a:pPr lvl="1"/>
            <a:r>
              <a:rPr lang="en-US" sz="2800" dirty="0"/>
              <a:t>“Computer Organization and Design, The Hardware / Software Interface, RISC-V edition,” by David Patterson and John Hennessy</a:t>
            </a:r>
          </a:p>
          <a:p>
            <a:pPr lvl="2"/>
            <a:r>
              <a:rPr lang="en-US" sz="2400" dirty="0"/>
              <a:t>ISBN 978-0-12-812275-4</a:t>
            </a:r>
            <a:endParaRPr lang="en-US" dirty="0"/>
          </a:p>
          <a:p>
            <a:pPr lvl="2"/>
            <a:r>
              <a:rPr lang="en-US" sz="2400" dirty="0"/>
              <a:t>Chapter 4, “The Processor”</a:t>
            </a:r>
          </a:p>
          <a:p>
            <a:pPr lvl="2"/>
            <a:r>
              <a:rPr lang="en-US" sz="2400" dirty="0"/>
              <a:t>pages 236-314 (sections 4.1 thru 4.8)</a:t>
            </a:r>
          </a:p>
          <a:p>
            <a:r>
              <a:rPr lang="en-US" sz="3200" dirty="0"/>
              <a:t>I will have OH today from 2:00 to 3:00, but I will not have my Zoom meeting open.  Send Slack if you want to talk and I will start it within 10 minutes.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472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Phase 3 Target Date Sunday, February 14 at 10:00 PM</a:t>
            </a:r>
          </a:p>
          <a:p>
            <a:r>
              <a:rPr lang="en-US" sz="3200" dirty="0"/>
              <a:t>Phase 4 will be posted tonight</a:t>
            </a:r>
          </a:p>
          <a:p>
            <a:r>
              <a:rPr lang="en-US" sz="3200" dirty="0"/>
              <a:t>Target Date Sunday, February 21 at 10:00 PM</a:t>
            </a:r>
          </a:p>
          <a:p>
            <a:r>
              <a:rPr lang="en-US" sz="3200" dirty="0"/>
              <a:t>Homework #1A due tomorrow, February 11 at 10:00 PM</a:t>
            </a:r>
          </a:p>
          <a:p>
            <a:r>
              <a:rPr lang="en-US" sz="3200" dirty="0"/>
              <a:t>Homework #2 is posted, due February 18 at 10:00 PM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10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34867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You can re-execute the previous Run -&gt; Debug Configurations by clicking on the Bug in the ribbon.</a:t>
            </a:r>
          </a:p>
          <a:p>
            <a:endParaRPr lang="en-US" dirty="0"/>
          </a:p>
          <a:p>
            <a:r>
              <a:rPr lang="en-US" dirty="0"/>
              <a:t>If you delete a project, be sure to check “Delete on disk”.  </a:t>
            </a:r>
          </a:p>
          <a:p>
            <a:r>
              <a:rPr lang="en-US" dirty="0"/>
              <a:t>Export the project to H: if you will need it later.</a:t>
            </a:r>
          </a:p>
          <a:p>
            <a:r>
              <a:rPr lang="en-US" dirty="0"/>
              <a:t>This is a way to back up!!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B568DE-6918-41CF-9244-7D1367F57F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50" y="1772825"/>
            <a:ext cx="3734124" cy="73920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91A8B2-1965-4A30-82AF-30101CD0AE1A}"/>
              </a:ext>
            </a:extLst>
          </p:cNvPr>
          <p:cNvCxnSpPr/>
          <p:nvPr/>
        </p:nvCxnSpPr>
        <p:spPr>
          <a:xfrm flipH="1">
            <a:off x="9778785" y="2210748"/>
            <a:ext cx="99189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55A1D3E-C721-4032-9B9D-F2C0ED18F3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305" y="3626189"/>
            <a:ext cx="2995763" cy="145650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C0C8ED-AAE0-4CE4-AECE-5989A787DE3A}"/>
              </a:ext>
            </a:extLst>
          </p:cNvPr>
          <p:cNvCxnSpPr>
            <a:cxnSpLocks/>
          </p:cNvCxnSpPr>
          <p:nvPr/>
        </p:nvCxnSpPr>
        <p:spPr>
          <a:xfrm flipH="1">
            <a:off x="7648575" y="3206928"/>
            <a:ext cx="819150" cy="8602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35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Phase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4940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 will periodically post some “Hint of the Day” documents on Slack, and post periodic running compilations of them in the Phase 3 section of Canvas.</a:t>
            </a:r>
          </a:p>
          <a:p>
            <a:r>
              <a:rPr lang="en-US" dirty="0"/>
              <a:t>These are often based on questions I get in Slack and OH.</a:t>
            </a:r>
          </a:p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1970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RISC-V Meetup Slides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0910DF3-3AC6-48D3-9F65-0E3347702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702" y="1255234"/>
            <a:ext cx="4295472" cy="435133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5732FB-605F-41F7-A0ED-92B0696B2E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375" y="1151404"/>
            <a:ext cx="5342833" cy="45551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E742242-F9EA-41A6-B99A-F1664D32BB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809" y="5595336"/>
            <a:ext cx="3472774" cy="47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RISC-V Meetup Slides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EC9FAE7-F830-4466-82D0-7EBAECBA1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337" y="1533795"/>
            <a:ext cx="6312772" cy="4351338"/>
          </a:xfrm>
        </p:spPr>
      </p:pic>
    </p:spTree>
    <p:extLst>
      <p:ext uri="{BB962C8B-B14F-4D97-AF65-F5344CB8AC3E}">
        <p14:creationId xmlns:p14="http://schemas.microsoft.com/office/powerpoint/2010/main" val="2262910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RISC-V Meetup Slides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209A16D-00A4-4FFD-B006-FD49923B3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813" y="1585324"/>
            <a:ext cx="8483014" cy="4221987"/>
          </a:xfrm>
        </p:spPr>
      </p:pic>
    </p:spTree>
    <p:extLst>
      <p:ext uri="{BB962C8B-B14F-4D97-AF65-F5344CB8AC3E}">
        <p14:creationId xmlns:p14="http://schemas.microsoft.com/office/powerpoint/2010/main" val="1998884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45241</TotalTime>
  <Words>1496</Words>
  <Application>Microsoft Office PowerPoint</Application>
  <PresentationFormat>Widescreen</PresentationFormat>
  <Paragraphs>514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HelveticaNeueLT Std ExtBlk Cn</vt:lpstr>
      <vt:lpstr>Lucida Console</vt:lpstr>
      <vt:lpstr>Wingdings</vt:lpstr>
      <vt:lpstr>Office Theme</vt:lpstr>
      <vt:lpstr>ECEN 3593-001 Computer Organization</vt:lpstr>
      <vt:lpstr>Agenda</vt:lpstr>
      <vt:lpstr>Class Announcements</vt:lpstr>
      <vt:lpstr>Class Announcements</vt:lpstr>
      <vt:lpstr>Class Project</vt:lpstr>
      <vt:lpstr>Phase 3</vt:lpstr>
      <vt:lpstr>RISC-V Meetup Slides</vt:lpstr>
      <vt:lpstr>RISC-V Meetup Slides</vt:lpstr>
      <vt:lpstr>RISC-V Meetup Slides</vt:lpstr>
      <vt:lpstr>Chapter 2 concluding remarks</vt:lpstr>
      <vt:lpstr>Chapter 4:  The Processor</vt:lpstr>
      <vt:lpstr>Executing an Instruction</vt:lpstr>
      <vt:lpstr>CPU Overview</vt:lpstr>
      <vt:lpstr>CPU Overview - Choices</vt:lpstr>
      <vt:lpstr>Logic Design Basics</vt:lpstr>
      <vt:lpstr>Multiplexor</vt:lpstr>
      <vt:lpstr>Combinational Elements</vt:lpstr>
      <vt:lpstr>CPU Overview - Choices</vt:lpstr>
      <vt:lpstr>CPU Overview - Multiplexors</vt:lpstr>
      <vt:lpstr>CPU Overview – Control Signals</vt:lpstr>
      <vt:lpstr>CPU Overview – Control Block</vt:lpstr>
      <vt:lpstr>CPU Overview – Branch</vt:lpstr>
      <vt:lpstr>Control Unit</vt:lpstr>
      <vt:lpstr>Definitions</vt:lpstr>
      <vt:lpstr>State (sequential) Elements</vt:lpstr>
      <vt:lpstr>CPU Overview – Sequential Elements</vt:lpstr>
      <vt:lpstr>CPU Overview – Sequential Elements</vt:lpstr>
      <vt:lpstr>Clocking Methodology</vt:lpstr>
      <vt:lpstr>Clocking 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Scherr</dc:creator>
  <cp:lastModifiedBy>Steve Sheafor</cp:lastModifiedBy>
  <cp:revision>584</cp:revision>
  <cp:lastPrinted>2019-08-11T21:16:56Z</cp:lastPrinted>
  <dcterms:created xsi:type="dcterms:W3CDTF">2015-08-04T22:38:58Z</dcterms:created>
  <dcterms:modified xsi:type="dcterms:W3CDTF">2021-02-10T20:31:57Z</dcterms:modified>
</cp:coreProperties>
</file>