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cdcb1f1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bcdcb1f15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04-05. </a:t>
            </a:r>
            <a:r>
              <a:rPr lang="en-US"/>
              <a:t>프로젝트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26-29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 프로젝트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User 등급을 4개로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일반(NORMAL), 실버(SILVER), 골드(GOLD), VIP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 조건은 총 주문 금액 기준으로 등급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200,000원 이상인 경우 실버로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300,000원 이상인 경우 골드로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500,000원 이상인 경우 VIP로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등급 하향은 없음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총 2개의 Step으로 회원 등급 Job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saveUserStep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데이터 저장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userLevelUpStep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JobExecutionListener.afterJob 메소드에서 “총 데이터 처리 {}건, 처리 시간 : {}millis” 와 같은 로그 출력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30-33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주문금액 집계 프로젝트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User의 totalAmount를 Orders Entity로 변경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User는 N개의 Orders를 포함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주문 총 금액은 Orders Entity를 기준으로 합산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`-date=2020-11` JobParameters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주문 금액 집계는 orderStatisticsStep으로 생성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`2020년_11월_주문_금액.csv` 파일은 2020년 11월1일~11월30일 주문 통계 내역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`date` 파라미터가 없는 경우, o</a:t>
            </a:r>
            <a:r>
              <a:rPr lang="en-US" sz="1800">
                <a:solidFill>
                  <a:srgbClr val="595959"/>
                </a:solidFill>
              </a:rPr>
              <a:t>rderStatisticsStep은 실행하지 않는다.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