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0ABF6-8B23-490C-9294-A3B7EFEE7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57E3B3-ED6B-47EE-A63E-266CFFDC2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DDB6F-94B8-4E5F-AC3D-8775456B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7877-BDCA-47DD-86F0-CC2B6BD24BA0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D30BD-7661-4BFC-BFE2-1D109B8E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D96BE-1D1E-4D5B-9C08-A57BCA8E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060F-060B-40A2-BF1B-F5A5A7DF9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57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0D751-7CFF-4281-9E5F-39B17E14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1A934A-6EB1-489D-8101-62C199FAA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156E4-2AAC-4128-9590-B86433AD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7877-BDCA-47DD-86F0-CC2B6BD24BA0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7A2FD-A8E2-4357-9486-00D3409A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7AA49-F88B-44B7-9943-C81C025D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060F-060B-40A2-BF1B-F5A5A7DF9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87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F76D4B-EE86-474F-85E3-B70E266D7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20F350-A71B-40C6-B6B6-D6DC56B0A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8F54D-EE6D-4BA1-BDA9-1AD930BC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7877-BDCA-47DD-86F0-CC2B6BD24BA0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1C221-3741-49A0-B5DD-6EDAED51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384C9-917B-4725-8DA4-E6A94976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060F-060B-40A2-BF1B-F5A5A7DF9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20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D9AA4-4D14-467F-9046-CBC08DDC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72EF2-A887-4BA9-86D4-F41E1C27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2CE37-095D-44B6-947C-681B75ED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7877-BDCA-47DD-86F0-CC2B6BD24BA0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860C3-AD86-4278-BA10-8153A9CA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C4434-06F6-42DA-A4A4-585E85C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060F-060B-40A2-BF1B-F5A5A7DF9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5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BEB35-C08D-4FEF-A1F0-6EDCD873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DFA71-EB1B-476C-ABEC-D1C3B0C60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7F0C0-E45E-4149-9030-809BEA20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7877-BDCA-47DD-86F0-CC2B6BD24BA0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D2202-113D-47B8-828E-F7F1FFA9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CB1DE-334C-4140-B61C-97B82481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060F-060B-40A2-BF1B-F5A5A7DF9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8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00838-7AF1-410B-BB74-38FA880D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79305-5675-4677-B4A8-E83D19F52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F877DB-4F3E-47EC-9824-C2D1C5B12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BB11CA-9438-4170-8A82-68575976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7877-BDCA-47DD-86F0-CC2B6BD24BA0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6C3C1-03AA-4782-94DA-00D6410B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63BCC7-176F-446C-96FA-6F4A7CC8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060F-060B-40A2-BF1B-F5A5A7DF9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61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2B630-C143-4439-974A-FEA82FA7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40D61-94C7-42D5-8644-57BDF8A99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DA3314-1990-4E7B-8C6B-52ECC8F27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DEBCF5-52EF-46BA-A3C2-4EB518EDD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0EC62C-1651-48A8-99A2-CC66C5317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011A98-510C-41AD-B671-E23DAF46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7877-BDCA-47DD-86F0-CC2B6BD24BA0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A7F694-0D77-4C9F-8917-A58D53FA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0B2C5C-021A-4C29-8E9D-378272D9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060F-060B-40A2-BF1B-F5A5A7DF9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6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CEA58-CE1A-4865-8261-7225609D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20AABB-1EBF-4200-862B-7AE4E652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7877-BDCA-47DD-86F0-CC2B6BD24BA0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836B59-E80E-4C58-A3F6-5A975189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E07165-2151-4460-AF1C-1F8A3ACB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060F-060B-40A2-BF1B-F5A5A7DF9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5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BCBEF1-C71F-44CE-9D45-89627FFF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7877-BDCA-47DD-86F0-CC2B6BD24BA0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93B033-B655-406A-B631-61C9BCCC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E413E6-DA8A-4093-A4FD-02B69C9A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060F-060B-40A2-BF1B-F5A5A7DF9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6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A3628-627C-44E6-8A19-CCC40DD9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8367F-F6A0-45DF-9E2D-3A5B52BFE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2D4E87-633D-4641-A0D6-3B83C8916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82357-F925-43F1-A5BA-6BFC7BFF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7877-BDCA-47DD-86F0-CC2B6BD24BA0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AE857D-8D5F-4798-93BE-20A5ED30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6A865B-A6EA-4A04-AABA-4ACE7BD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060F-060B-40A2-BF1B-F5A5A7DF9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56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41D77-3940-4E0D-8B56-DA8D967D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39B192-3FCD-4CF5-B6E5-DBF2B30A3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C7491F-9324-49F9-866F-50966F8C4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B0FA02-6359-470E-B741-1DA7AA19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7877-BDCA-47DD-86F0-CC2B6BD24BA0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B41CF-BF1C-4F7C-9F9C-A7244EF8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4E5F1C-D923-42F8-973D-D96DD99D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1060F-060B-40A2-BF1B-F5A5A7DF9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7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D0A245-9A8C-4B32-8D53-6BB4EFAB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8FD63-BC3D-42B2-AE05-DB74CF8A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42340-D777-429D-BD2B-9A2C1FCDF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17877-BDCA-47DD-86F0-CC2B6BD24BA0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870EC-D8CC-426A-86C2-2AFFC0887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20978-BAFC-4446-8FEF-837F3D839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1060F-060B-40A2-BF1B-F5A5A7DF9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65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3C954B-CC24-48CE-9415-9D214236F9FD}"/>
              </a:ext>
            </a:extLst>
          </p:cNvPr>
          <p:cNvSpPr/>
          <p:nvPr/>
        </p:nvSpPr>
        <p:spPr>
          <a:xfrm>
            <a:off x="5129213" y="3007517"/>
            <a:ext cx="1464469" cy="614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controller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D5824B-9E17-4FE9-8A24-90D5E3B31807}"/>
              </a:ext>
            </a:extLst>
          </p:cNvPr>
          <p:cNvSpPr/>
          <p:nvPr/>
        </p:nvSpPr>
        <p:spPr>
          <a:xfrm>
            <a:off x="8351044" y="3007517"/>
            <a:ext cx="1464469" cy="614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controller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1D0D9A0-87E3-469F-8C0B-F54A9A67F416}"/>
              </a:ext>
            </a:extLst>
          </p:cNvPr>
          <p:cNvSpPr/>
          <p:nvPr/>
        </p:nvSpPr>
        <p:spPr>
          <a:xfrm>
            <a:off x="7300913" y="3143247"/>
            <a:ext cx="3429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064088A-4D21-4F32-A0CD-299BA64B842D}"/>
              </a:ext>
            </a:extLst>
          </p:cNvPr>
          <p:cNvSpPr/>
          <p:nvPr/>
        </p:nvSpPr>
        <p:spPr>
          <a:xfrm>
            <a:off x="4079082" y="3143247"/>
            <a:ext cx="3429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903149B-6D1F-48FC-88A6-6C64A7AB8298}"/>
              </a:ext>
            </a:extLst>
          </p:cNvPr>
          <p:cNvCxnSpPr>
            <a:stCxn id="7" idx="6"/>
            <a:endCxn id="4" idx="1"/>
          </p:cNvCxnSpPr>
          <p:nvPr/>
        </p:nvCxnSpPr>
        <p:spPr>
          <a:xfrm>
            <a:off x="4421982" y="3314697"/>
            <a:ext cx="7072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AC53618-B1B0-43C3-8E3E-970460225AFE}"/>
              </a:ext>
            </a:extLst>
          </p:cNvPr>
          <p:cNvCxnSpPr/>
          <p:nvPr/>
        </p:nvCxnSpPr>
        <p:spPr>
          <a:xfrm>
            <a:off x="6593682" y="3314695"/>
            <a:ext cx="7072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D4419E9-AB92-4E1B-9EC2-05FE1492B853}"/>
              </a:ext>
            </a:extLst>
          </p:cNvPr>
          <p:cNvCxnSpPr/>
          <p:nvPr/>
        </p:nvCxnSpPr>
        <p:spPr>
          <a:xfrm>
            <a:off x="7654528" y="3314695"/>
            <a:ext cx="7072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B72DEC7-277D-4682-884A-33E43FC0EE8C}"/>
              </a:ext>
            </a:extLst>
          </p:cNvPr>
          <p:cNvCxnSpPr>
            <a:cxnSpLocks/>
          </p:cNvCxnSpPr>
          <p:nvPr/>
        </p:nvCxnSpPr>
        <p:spPr>
          <a:xfrm>
            <a:off x="9815513" y="3314693"/>
            <a:ext cx="1685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2824120-5450-4C85-BD68-1C4A3B175CF1}"/>
              </a:ext>
            </a:extLst>
          </p:cNvPr>
          <p:cNvCxnSpPr/>
          <p:nvPr/>
        </p:nvCxnSpPr>
        <p:spPr>
          <a:xfrm>
            <a:off x="3371851" y="3314693"/>
            <a:ext cx="7072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DD959F0E-454F-42EB-B53E-C940BB1CB9C3}"/>
              </a:ext>
            </a:extLst>
          </p:cNvPr>
          <p:cNvSpPr/>
          <p:nvPr/>
        </p:nvSpPr>
        <p:spPr>
          <a:xfrm rot="5400000">
            <a:off x="2643186" y="2907500"/>
            <a:ext cx="650082" cy="81438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D869A8C-4522-4461-BF02-6125BF60B686}"/>
              </a:ext>
            </a:extLst>
          </p:cNvPr>
          <p:cNvCxnSpPr/>
          <p:nvPr/>
        </p:nvCxnSpPr>
        <p:spPr>
          <a:xfrm>
            <a:off x="1865708" y="3314693"/>
            <a:ext cx="7072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DD64E03-6A9C-4843-A90E-E9F3FE5AF794}"/>
              </a:ext>
            </a:extLst>
          </p:cNvPr>
          <p:cNvSpPr txBox="1"/>
          <p:nvPr/>
        </p:nvSpPr>
        <p:spPr>
          <a:xfrm>
            <a:off x="2560367" y="313002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A22997B-A8C3-4F65-A2D5-0043356B17F3}"/>
              </a:ext>
            </a:extLst>
          </p:cNvPr>
          <p:cNvSpPr/>
          <p:nvPr/>
        </p:nvSpPr>
        <p:spPr>
          <a:xfrm>
            <a:off x="1522808" y="3143243"/>
            <a:ext cx="3429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C1F7331-0A0F-4BC8-AD5D-B5EB236CF640}"/>
              </a:ext>
            </a:extLst>
          </p:cNvPr>
          <p:cNvCxnSpPr>
            <a:cxnSpLocks/>
          </p:cNvCxnSpPr>
          <p:nvPr/>
        </p:nvCxnSpPr>
        <p:spPr>
          <a:xfrm>
            <a:off x="195190" y="3314693"/>
            <a:ext cx="132226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46CF5626-6228-448D-96C0-940D765425D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35144" y="2600319"/>
            <a:ext cx="2015388" cy="542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761B3015-FBC3-4DBD-92AB-C65518DD928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485010" y="1921669"/>
            <a:ext cx="3987353" cy="1221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57DFADA8-AE8A-48AA-9777-E9FE800C4FA6}"/>
              </a:ext>
            </a:extLst>
          </p:cNvPr>
          <p:cNvCxnSpPr>
            <a:cxnSpLocks/>
            <a:endCxn id="25" idx="4"/>
          </p:cNvCxnSpPr>
          <p:nvPr/>
        </p:nvCxnSpPr>
        <p:spPr>
          <a:xfrm rot="10800000">
            <a:off x="1694259" y="3486144"/>
            <a:ext cx="8922547" cy="1039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826DF79-A6A6-460F-8C5F-D55116BEBA4C}"/>
              </a:ext>
            </a:extLst>
          </p:cNvPr>
          <p:cNvCxnSpPr>
            <a:cxnSpLocks/>
          </p:cNvCxnSpPr>
          <p:nvPr/>
        </p:nvCxnSpPr>
        <p:spPr>
          <a:xfrm flipV="1">
            <a:off x="10616806" y="3314693"/>
            <a:ext cx="0" cy="1210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F076724-2EA1-46A1-B59B-242B8432AF85}"/>
                  </a:ext>
                </a:extLst>
              </p:cNvPr>
              <p:cNvSpPr txBox="1"/>
              <p:nvPr/>
            </p:nvSpPr>
            <p:spPr>
              <a:xfrm>
                <a:off x="850731" y="2945361"/>
                <a:ext cx="383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F076724-2EA1-46A1-B59B-242B8432A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31" y="2945361"/>
                <a:ext cx="38375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797B181-1A7B-45FF-BA20-678CD426E0E3}"/>
                  </a:ext>
                </a:extLst>
              </p:cNvPr>
              <p:cNvSpPr txBox="1"/>
              <p:nvPr/>
            </p:nvSpPr>
            <p:spPr>
              <a:xfrm>
                <a:off x="2235144" y="2214575"/>
                <a:ext cx="383758" cy="3821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797B181-1A7B-45FF-BA20-678CD426E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144" y="2214575"/>
                <a:ext cx="383758" cy="3821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476D8A8-6CB6-4B86-947C-BCAB15A17326}"/>
                  </a:ext>
                </a:extLst>
              </p:cNvPr>
              <p:cNvSpPr txBox="1"/>
              <p:nvPr/>
            </p:nvSpPr>
            <p:spPr>
              <a:xfrm>
                <a:off x="3485010" y="1549837"/>
                <a:ext cx="357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476D8A8-6CB6-4B86-947C-BCAB15A17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010" y="1549837"/>
                <a:ext cx="3579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3576BE3D-F875-4D62-9A1E-414735B89292}"/>
              </a:ext>
            </a:extLst>
          </p:cNvPr>
          <p:cNvSpPr/>
          <p:nvPr/>
        </p:nvSpPr>
        <p:spPr>
          <a:xfrm>
            <a:off x="721519" y="1428751"/>
            <a:ext cx="10136981" cy="346465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DED0285-073D-4144-9910-12CB13B6DFB7}"/>
                  </a:ext>
                </a:extLst>
              </p:cNvPr>
              <p:cNvSpPr txBox="1"/>
              <p:nvPr/>
            </p:nvSpPr>
            <p:spPr>
              <a:xfrm>
                <a:off x="1155717" y="2976412"/>
                <a:ext cx="420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DED0285-073D-4144-9910-12CB13B6D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717" y="2976412"/>
                <a:ext cx="4203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822340B-B16B-435E-B5B0-B849F6222826}"/>
                  </a:ext>
                </a:extLst>
              </p:cNvPr>
              <p:cNvSpPr txBox="1"/>
              <p:nvPr/>
            </p:nvSpPr>
            <p:spPr>
              <a:xfrm>
                <a:off x="1642982" y="3495797"/>
                <a:ext cx="420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822340B-B16B-435E-B5B0-B849F6222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982" y="3495797"/>
                <a:ext cx="4203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A21DC0B-C3F0-4DDF-BC4D-17D334A30634}"/>
                  </a:ext>
                </a:extLst>
              </p:cNvPr>
              <p:cNvSpPr txBox="1"/>
              <p:nvPr/>
            </p:nvSpPr>
            <p:spPr>
              <a:xfrm>
                <a:off x="3719070" y="2958577"/>
                <a:ext cx="420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A21DC0B-C3F0-4DDF-BC4D-17D334A30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070" y="2958577"/>
                <a:ext cx="4203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569B556-42D4-49A5-9B5C-74E5B535C308}"/>
                  </a:ext>
                </a:extLst>
              </p:cNvPr>
              <p:cNvSpPr txBox="1"/>
              <p:nvPr/>
            </p:nvSpPr>
            <p:spPr>
              <a:xfrm>
                <a:off x="4199661" y="2772121"/>
                <a:ext cx="420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569B556-42D4-49A5-9B5C-74E5B535C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661" y="2772121"/>
                <a:ext cx="4203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94F23D4-DDD3-47B7-A9CB-FAFB674CD89F}"/>
                  </a:ext>
                </a:extLst>
              </p:cNvPr>
              <p:cNvSpPr txBox="1"/>
              <p:nvPr/>
            </p:nvSpPr>
            <p:spPr>
              <a:xfrm>
                <a:off x="6940183" y="2976412"/>
                <a:ext cx="420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94F23D4-DDD3-47B7-A9CB-FAFB674CD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183" y="2976412"/>
                <a:ext cx="42030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F2FCA9A4-3E23-4F7C-BB90-18CA1624D198}"/>
                  </a:ext>
                </a:extLst>
              </p:cNvPr>
              <p:cNvSpPr txBox="1"/>
              <p:nvPr/>
            </p:nvSpPr>
            <p:spPr>
              <a:xfrm>
                <a:off x="7415641" y="2772121"/>
                <a:ext cx="420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F2FCA9A4-3E23-4F7C-BB90-18CA1624D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641" y="2772121"/>
                <a:ext cx="42030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45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453FDC5-EF57-4E7D-8B20-66A384F8C2AB}"/>
              </a:ext>
            </a:extLst>
          </p:cNvPr>
          <p:cNvSpPr/>
          <p:nvPr/>
        </p:nvSpPr>
        <p:spPr>
          <a:xfrm>
            <a:off x="6267451" y="1414367"/>
            <a:ext cx="2364581" cy="1585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8F9888-0543-40D6-85C5-33895B437F31}"/>
              </a:ext>
            </a:extLst>
          </p:cNvPr>
          <p:cNvSpPr/>
          <p:nvPr/>
        </p:nvSpPr>
        <p:spPr>
          <a:xfrm>
            <a:off x="6467474" y="2166844"/>
            <a:ext cx="1964533" cy="63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F96A8B-2DEC-460E-81D9-A64AD6FF3188}"/>
              </a:ext>
            </a:extLst>
          </p:cNvPr>
          <p:cNvSpPr/>
          <p:nvPr/>
        </p:nvSpPr>
        <p:spPr>
          <a:xfrm>
            <a:off x="6267451" y="3885633"/>
            <a:ext cx="2364581" cy="635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D6D54E-79CC-4069-B2A7-40A655709977}"/>
              </a:ext>
            </a:extLst>
          </p:cNvPr>
          <p:cNvSpPr txBox="1"/>
          <p:nvPr/>
        </p:nvSpPr>
        <p:spPr>
          <a:xfrm>
            <a:off x="6553200" y="229888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pid.c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EB2A31-8DA0-4AE6-BA89-9793ED0779BF}"/>
              </a:ext>
            </a:extLst>
          </p:cNvPr>
          <p:cNvSpPr txBox="1"/>
          <p:nvPr/>
        </p:nvSpPr>
        <p:spPr>
          <a:xfrm>
            <a:off x="6467473" y="1560813"/>
            <a:ext cx="88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motor.c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90A342-31EB-4014-8D2F-CFD59A678F83}"/>
              </a:ext>
            </a:extLst>
          </p:cNvPr>
          <p:cNvSpPr txBox="1"/>
          <p:nvPr/>
        </p:nvSpPr>
        <p:spPr>
          <a:xfrm>
            <a:off x="6467473" y="4018864"/>
            <a:ext cx="131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bsp_motor.c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18EC45F-D522-4971-BCBB-73FAD0AA59A6}"/>
              </a:ext>
            </a:extLst>
          </p:cNvPr>
          <p:cNvSpPr/>
          <p:nvPr/>
        </p:nvSpPr>
        <p:spPr>
          <a:xfrm>
            <a:off x="6267451" y="5367729"/>
            <a:ext cx="2364581" cy="635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DA71F0-2C65-4956-A53D-BB67DC08608D}"/>
              </a:ext>
            </a:extLst>
          </p:cNvPr>
          <p:cNvSpPr txBox="1"/>
          <p:nvPr/>
        </p:nvSpPr>
        <p:spPr>
          <a:xfrm>
            <a:off x="6467473" y="550833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api.c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BAD2F8-2896-44DC-B958-9D76BDA447B2}"/>
              </a:ext>
            </a:extLst>
          </p:cNvPr>
          <p:cNvSpPr/>
          <p:nvPr/>
        </p:nvSpPr>
        <p:spPr>
          <a:xfrm>
            <a:off x="6081712" y="1214342"/>
            <a:ext cx="4883943" cy="19859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B9D3071-4618-451D-9A22-B0B505D5E13D}"/>
              </a:ext>
            </a:extLst>
          </p:cNvPr>
          <p:cNvSpPr/>
          <p:nvPr/>
        </p:nvSpPr>
        <p:spPr>
          <a:xfrm>
            <a:off x="6081713" y="3646558"/>
            <a:ext cx="4883942" cy="10858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B792191-FB31-464E-95B6-E618B681A505}"/>
              </a:ext>
            </a:extLst>
          </p:cNvPr>
          <p:cNvSpPr txBox="1"/>
          <p:nvPr/>
        </p:nvSpPr>
        <p:spPr>
          <a:xfrm>
            <a:off x="8857060" y="1414367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 layer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(arithmetic tasks)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2CD6E15-DC7D-49D1-81C5-62FA51882401}"/>
              </a:ext>
            </a:extLst>
          </p:cNvPr>
          <p:cNvSpPr txBox="1"/>
          <p:nvPr/>
        </p:nvSpPr>
        <p:spPr>
          <a:xfrm>
            <a:off x="8857060" y="3885633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 layer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(control tasks)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6D5BFF0-63AB-4A0B-9C56-E70C36762276}"/>
              </a:ext>
            </a:extLst>
          </p:cNvPr>
          <p:cNvGrpSpPr/>
          <p:nvPr/>
        </p:nvGrpSpPr>
        <p:grpSpPr>
          <a:xfrm>
            <a:off x="4445152" y="5195323"/>
            <a:ext cx="995362" cy="995362"/>
            <a:chOff x="9296401" y="5178657"/>
            <a:chExt cx="995362" cy="9953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514CA92-069B-4E8C-96AD-3009DBB52DEA}"/>
                </a:ext>
              </a:extLst>
            </p:cNvPr>
            <p:cNvSpPr/>
            <p:nvPr/>
          </p:nvSpPr>
          <p:spPr>
            <a:xfrm>
              <a:off x="9296401" y="5178657"/>
              <a:ext cx="995362" cy="9953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5EE08E1-E4DB-4AE8-AA0C-F7DEAA8BF9FE}"/>
                </a:ext>
              </a:extLst>
            </p:cNvPr>
            <p:cNvSpPr txBox="1"/>
            <p:nvPr/>
          </p:nvSpPr>
          <p:spPr>
            <a:xfrm>
              <a:off x="9413208" y="5491672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Motor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164E6E15-24B1-4274-A3CC-221FB404DDDC}"/>
              </a:ext>
            </a:extLst>
          </p:cNvPr>
          <p:cNvSpPr/>
          <p:nvPr/>
        </p:nvSpPr>
        <p:spPr>
          <a:xfrm>
            <a:off x="5906691" y="511108"/>
            <a:ext cx="5537597" cy="56795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DBB3ADB-BF1B-4019-B3B6-C72E90965378}"/>
              </a:ext>
            </a:extLst>
          </p:cNvPr>
          <p:cNvSpPr txBox="1"/>
          <p:nvPr/>
        </p:nvSpPr>
        <p:spPr>
          <a:xfrm>
            <a:off x="6081712" y="619447"/>
            <a:ext cx="307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LEVEL CONTROLLER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22AC2E8F-CB87-40BB-8D65-5353A59F29D1}"/>
              </a:ext>
            </a:extLst>
          </p:cNvPr>
          <p:cNvCxnSpPr>
            <a:stCxn id="13" idx="2"/>
            <a:endCxn id="20" idx="5"/>
          </p:cNvCxnSpPr>
          <p:nvPr/>
        </p:nvCxnSpPr>
        <p:spPr>
          <a:xfrm rot="5400000">
            <a:off x="6351547" y="4946723"/>
            <a:ext cx="41396" cy="2154995"/>
          </a:xfrm>
          <a:prstGeom prst="bentConnector3">
            <a:avLst>
              <a:gd name="adj1" fmla="val 10043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6D1EC49-02BA-4F47-A894-831261F62751}"/>
              </a:ext>
            </a:extLst>
          </p:cNvPr>
          <p:cNvCxnSpPr>
            <a:stCxn id="20" idx="6"/>
            <a:endCxn id="13" idx="1"/>
          </p:cNvCxnSpPr>
          <p:nvPr/>
        </p:nvCxnSpPr>
        <p:spPr>
          <a:xfrm flipV="1">
            <a:off x="5440514" y="5685626"/>
            <a:ext cx="826937" cy="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035B588-A913-4B19-ACF2-BF1CF347D742}"/>
              </a:ext>
            </a:extLst>
          </p:cNvPr>
          <p:cNvCxnSpPr/>
          <p:nvPr/>
        </p:nvCxnSpPr>
        <p:spPr>
          <a:xfrm flipV="1">
            <a:off x="6736556" y="4531964"/>
            <a:ext cx="0" cy="83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54B38CA-4731-4789-B116-E934C805D7D7}"/>
              </a:ext>
            </a:extLst>
          </p:cNvPr>
          <p:cNvCxnSpPr/>
          <p:nvPr/>
        </p:nvCxnSpPr>
        <p:spPr>
          <a:xfrm>
            <a:off x="8115300" y="4521426"/>
            <a:ext cx="0" cy="84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BE8E05A-0ADA-4497-AA98-06E0683974D5}"/>
              </a:ext>
            </a:extLst>
          </p:cNvPr>
          <p:cNvCxnSpPr>
            <a:cxnSpLocks/>
          </p:cNvCxnSpPr>
          <p:nvPr/>
        </p:nvCxnSpPr>
        <p:spPr>
          <a:xfrm flipV="1">
            <a:off x="6736556" y="3000280"/>
            <a:ext cx="0" cy="88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F493568-0DBF-403F-80B5-6C174AF77A42}"/>
              </a:ext>
            </a:extLst>
          </p:cNvPr>
          <p:cNvCxnSpPr>
            <a:cxnSpLocks/>
          </p:cNvCxnSpPr>
          <p:nvPr/>
        </p:nvCxnSpPr>
        <p:spPr>
          <a:xfrm>
            <a:off x="8115300" y="3000280"/>
            <a:ext cx="0" cy="88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55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44</Words>
  <Application>Microsoft Office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春宇</dc:creator>
  <cp:lastModifiedBy>张 春宇</cp:lastModifiedBy>
  <cp:revision>6</cp:revision>
  <dcterms:created xsi:type="dcterms:W3CDTF">2019-11-25T09:25:48Z</dcterms:created>
  <dcterms:modified xsi:type="dcterms:W3CDTF">2019-11-27T08:30:55Z</dcterms:modified>
</cp:coreProperties>
</file>