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CC120-477D-4D11-AF66-FDC6FB50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AD07E-BFC5-4647-9F33-A1F5EF1ED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41B2A-EF1C-446B-9A32-86176EC1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0472-7349-4E8D-8749-C8BAC51F9D1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1F837-D994-4151-8840-4392123F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1E45C-328C-4FF1-B6FB-0BE79F4E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DBE-7260-4C62-A771-040AF9A5F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9E507-369D-4268-9AB9-4F48B075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45A12-8B86-43BC-A39A-A1DF5DE2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298F1-194F-495A-9AC5-9FD117B4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0472-7349-4E8D-8749-C8BAC51F9D1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E1149-20E9-4082-A4D2-B154D2C1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7ED46-0F02-4B04-B0E7-38A274EB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DBE-7260-4C62-A771-040AF9A5F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9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EEFCAE-A473-410F-B136-65A08EAD0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67206-A3B7-4251-94E0-FA13BDAB2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D70D6-26EC-4C12-A9DA-CD47BEC4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0472-7349-4E8D-8749-C8BAC51F9D1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C599B-D59B-4550-8FCB-6CBAF999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FD97A-A937-4F85-80FC-E13A6D7E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DBE-7260-4C62-A771-040AF9A5F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4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D253D-5202-4AD0-9E89-2B49F5D2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6EFE8-313C-4987-A88C-A1DFA576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0594B-CEEE-4062-B4F9-FC1F12C5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0472-7349-4E8D-8749-C8BAC51F9D1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C09E7-D1B6-4713-BAEA-FD180DDC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C4E35-AC78-48DB-9B8F-4943B78D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DBE-7260-4C62-A771-040AF9A5F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02E2B-3047-4485-ACBE-836154C7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A00DD-0116-4F3C-8962-06A6674B7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47509-4E8A-4C8F-B833-A7949735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0472-7349-4E8D-8749-C8BAC51F9D1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24C23-C501-455E-8797-95A3B507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75CDB-8134-428A-9573-6FD6C6AB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DBE-7260-4C62-A771-040AF9A5F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5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C2B68-E2A4-49FC-B301-5FC7FB67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7CE57-D9EC-40B2-AB08-93821BD93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3957B-8523-4BCB-B2F5-2600716A1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D8CAF-40AC-4582-B4B2-B3A3FC7B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0472-7349-4E8D-8749-C8BAC51F9D1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1FF6A-60B0-4126-BBC1-C991DAB2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360B7C-4A9A-41F5-8940-77552352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DBE-7260-4C62-A771-040AF9A5F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1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41ECE-1201-4886-92C7-981D7270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38D3A-1D24-4E88-8A22-4F962D17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985B26-D44A-4D96-827C-DFC2876A9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2F4A0-3CEB-483C-8A96-34408CD39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5B3E42-F005-441A-8325-886CDFD79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197DE8-5454-40E7-808E-5E416976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0472-7349-4E8D-8749-C8BAC51F9D1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074399-AFE3-42A3-97D5-ADD40B1F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FFBA43-481F-4F99-A708-56E5C8E0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DBE-7260-4C62-A771-040AF9A5F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7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96AD-03BE-4DEE-9484-87CE2C29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C9FEA3-16D8-4401-8977-45400E1F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0472-7349-4E8D-8749-C8BAC51F9D1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F3713D-9B52-4E7F-ADE0-CF187D0B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E33C2-3C51-4A29-A203-F6D75A09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DBE-7260-4C62-A771-040AF9A5F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6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8A9D62-D91B-4EE1-A4EF-81222958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0472-7349-4E8D-8749-C8BAC51F9D1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886FB6-0818-48D0-B5DF-9731FDF5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72522-C16F-4A02-B6E8-582F8457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DBE-7260-4C62-A771-040AF9A5F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23F1E-15A1-4E71-BB50-851BB734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6B6DD-B61E-4A8B-BEC9-EDA2A19A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830233-F2D3-497E-B5E0-6323787AA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1700B-6A1C-4964-A299-0EEC72DE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0472-7349-4E8D-8749-C8BAC51F9D1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AC466-66EF-4A85-931F-9AD84A0D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F2125-50E5-4D69-9D2E-26EDF8AB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DBE-7260-4C62-A771-040AF9A5F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85E0C-8C0A-47CB-893F-D7B8FD6C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44B786-3D5F-4222-BD47-935A20E85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4C1FB-C25E-4901-95FA-28F8A975F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90C34-739B-4DC0-A44B-3948A1DE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0472-7349-4E8D-8749-C8BAC51F9D1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526DF-AC29-4E32-8681-15B0A7E0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EE388-0322-477C-853E-63220FB7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DBE-7260-4C62-A771-040AF9A5F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6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2CA0A0-2E18-4D86-AB38-A484AB60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D39418-8BD3-4BFE-802A-469AE2BD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179C9-F659-4929-87C5-19046EBA4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D0472-7349-4E8D-8749-C8BAC51F9D1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EFC8A-246F-446E-9568-F76841472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1E8CE-62EB-4DA5-8651-C906EA3F0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3DBE-7260-4C62-A771-040AF9A5F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片 97">
            <a:extLst>
              <a:ext uri="{FF2B5EF4-FFF2-40B4-BE49-F238E27FC236}">
                <a16:creationId xmlns:a16="http://schemas.microsoft.com/office/drawing/2014/main" id="{ED4AF423-02C1-4CB8-96DE-A30AC65E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55" y="31399"/>
            <a:ext cx="4115011" cy="682660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429F767-9ADD-4C5A-93B9-7D420BB5558F}"/>
              </a:ext>
            </a:extLst>
          </p:cNvPr>
          <p:cNvCxnSpPr>
            <a:cxnSpLocks/>
          </p:cNvCxnSpPr>
          <p:nvPr/>
        </p:nvCxnSpPr>
        <p:spPr>
          <a:xfrm flipH="1">
            <a:off x="433655" y="2441960"/>
            <a:ext cx="921546" cy="5357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8BF8AD-FCAE-442A-AA67-0DAB8A2FAD22}"/>
              </a:ext>
            </a:extLst>
          </p:cNvPr>
          <p:cNvCxnSpPr>
            <a:cxnSpLocks/>
          </p:cNvCxnSpPr>
          <p:nvPr/>
        </p:nvCxnSpPr>
        <p:spPr>
          <a:xfrm flipH="1">
            <a:off x="1263576" y="2578165"/>
            <a:ext cx="921546" cy="5357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C32ACF8-9860-466A-9CDF-D3518351C487}"/>
              </a:ext>
            </a:extLst>
          </p:cNvPr>
          <p:cNvCxnSpPr>
            <a:cxnSpLocks/>
          </p:cNvCxnSpPr>
          <p:nvPr/>
        </p:nvCxnSpPr>
        <p:spPr>
          <a:xfrm>
            <a:off x="533178" y="2920593"/>
            <a:ext cx="823270" cy="1362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3CD541A-3787-4E43-89A6-6AB1DFFE3ABD}"/>
              </a:ext>
            </a:extLst>
          </p:cNvPr>
          <p:cNvCxnSpPr>
            <a:cxnSpLocks/>
          </p:cNvCxnSpPr>
          <p:nvPr/>
        </p:nvCxnSpPr>
        <p:spPr>
          <a:xfrm>
            <a:off x="2648971" y="2029831"/>
            <a:ext cx="1468636" cy="11472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8FBF789-ACC6-49BF-839E-E4A1FAB575B5}"/>
                  </a:ext>
                </a:extLst>
              </p:cNvPr>
              <p:cNvSpPr txBox="1"/>
              <p:nvPr/>
            </p:nvSpPr>
            <p:spPr>
              <a:xfrm>
                <a:off x="1510121" y="1718444"/>
                <a:ext cx="461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8FBF789-ACC6-49BF-839E-E4A1FAB57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121" y="1718444"/>
                <a:ext cx="4610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212E50F-C716-4C04-8B67-13342C37B3E9}"/>
                  </a:ext>
                </a:extLst>
              </p:cNvPr>
              <p:cNvSpPr txBox="1"/>
              <p:nvPr/>
            </p:nvSpPr>
            <p:spPr>
              <a:xfrm>
                <a:off x="1482173" y="2434242"/>
                <a:ext cx="455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212E50F-C716-4C04-8B67-13342C37B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73" y="2434242"/>
                <a:ext cx="4557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80ACCB6-7F86-4EDF-829A-BEA88DB5C471}"/>
                  </a:ext>
                </a:extLst>
              </p:cNvPr>
              <p:cNvSpPr txBox="1"/>
              <p:nvPr/>
            </p:nvSpPr>
            <p:spPr>
              <a:xfrm>
                <a:off x="3981756" y="3429398"/>
                <a:ext cx="461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80ACCB6-7F86-4EDF-829A-BEA88DB5C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56" y="3429398"/>
                <a:ext cx="4610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276EA7C-A659-4C6A-ACE1-098F2AFC9D25}"/>
                  </a:ext>
                </a:extLst>
              </p:cNvPr>
              <p:cNvSpPr txBox="1"/>
              <p:nvPr/>
            </p:nvSpPr>
            <p:spPr>
              <a:xfrm>
                <a:off x="3180103" y="6032726"/>
                <a:ext cx="471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276EA7C-A659-4C6A-ACE1-098F2AFC9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103" y="6032726"/>
                <a:ext cx="4717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4F2E9B0-848D-4122-8493-B40471093D53}"/>
                  </a:ext>
                </a:extLst>
              </p:cNvPr>
              <p:cNvSpPr txBox="1"/>
              <p:nvPr/>
            </p:nvSpPr>
            <p:spPr>
              <a:xfrm>
                <a:off x="622937" y="2965360"/>
                <a:ext cx="387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4F2E9B0-848D-4122-8493-B40471093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7" y="2965360"/>
                <a:ext cx="3875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06FEE6B-BC5B-4B73-BE93-A3770695956E}"/>
                  </a:ext>
                </a:extLst>
              </p:cNvPr>
              <p:cNvSpPr txBox="1"/>
              <p:nvPr/>
            </p:nvSpPr>
            <p:spPr>
              <a:xfrm>
                <a:off x="3270128" y="2247434"/>
                <a:ext cx="421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06FEE6B-BC5B-4B73-BE93-A3770695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128" y="2247434"/>
                <a:ext cx="4213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96C7BD7-BF0B-49A6-8796-1D6A04E6C76E}"/>
                  </a:ext>
                </a:extLst>
              </p:cNvPr>
              <p:cNvSpPr txBox="1"/>
              <p:nvPr/>
            </p:nvSpPr>
            <p:spPr>
              <a:xfrm>
                <a:off x="3849490" y="4884942"/>
                <a:ext cx="426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96C7BD7-BF0B-49A6-8796-1D6A04E6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490" y="4884942"/>
                <a:ext cx="4266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873B61-7ADB-4CFD-BDEC-D8624F5745CA}"/>
                  </a:ext>
                </a:extLst>
              </p:cNvPr>
              <p:cNvSpPr txBox="1"/>
              <p:nvPr/>
            </p:nvSpPr>
            <p:spPr>
              <a:xfrm>
                <a:off x="1510121" y="1072375"/>
                <a:ext cx="36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873B61-7ADB-4CFD-BDEC-D8624F574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121" y="1072375"/>
                <a:ext cx="36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348D35D-B923-4485-ADC3-DC42D94011A5}"/>
                  </a:ext>
                </a:extLst>
              </p:cNvPr>
              <p:cNvSpPr txBox="1"/>
              <p:nvPr/>
            </p:nvSpPr>
            <p:spPr>
              <a:xfrm>
                <a:off x="2672002" y="1072375"/>
                <a:ext cx="377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348D35D-B923-4485-ADC3-DC42D9401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02" y="1072375"/>
                <a:ext cx="37760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5EA8A6-7B0B-4523-9844-3AE64FF54790}"/>
                  </a:ext>
                </a:extLst>
              </p:cNvPr>
              <p:cNvSpPr txBox="1"/>
              <p:nvPr/>
            </p:nvSpPr>
            <p:spPr>
              <a:xfrm>
                <a:off x="2231250" y="51300"/>
                <a:ext cx="381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5EA8A6-7B0B-4523-9844-3AE64FF54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50" y="51300"/>
                <a:ext cx="381002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DD9C364-7C37-4A01-94B4-C065A9767113}"/>
              </a:ext>
            </a:extLst>
          </p:cNvPr>
          <p:cNvCxnSpPr>
            <a:cxnSpLocks/>
          </p:cNvCxnSpPr>
          <p:nvPr/>
        </p:nvCxnSpPr>
        <p:spPr>
          <a:xfrm flipV="1">
            <a:off x="2185122" y="1924374"/>
            <a:ext cx="558542" cy="6672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F473D64-0E4C-4B54-8040-F500EE82C041}"/>
              </a:ext>
            </a:extLst>
          </p:cNvPr>
          <p:cNvCxnSpPr>
            <a:cxnSpLocks/>
          </p:cNvCxnSpPr>
          <p:nvPr/>
        </p:nvCxnSpPr>
        <p:spPr>
          <a:xfrm>
            <a:off x="2940267" y="5881786"/>
            <a:ext cx="751194" cy="2768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51DDF2D-3D3B-4B15-BFFA-97A4DBD01361}"/>
              </a:ext>
            </a:extLst>
          </p:cNvPr>
          <p:cNvCxnSpPr>
            <a:cxnSpLocks/>
          </p:cNvCxnSpPr>
          <p:nvPr/>
        </p:nvCxnSpPr>
        <p:spPr>
          <a:xfrm flipH="1">
            <a:off x="3569197" y="3964038"/>
            <a:ext cx="702165" cy="2142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26BB186-DCD3-4C7F-88CB-3317FE0B310C}"/>
              </a:ext>
            </a:extLst>
          </p:cNvPr>
          <p:cNvCxnSpPr>
            <a:cxnSpLocks/>
          </p:cNvCxnSpPr>
          <p:nvPr/>
        </p:nvCxnSpPr>
        <p:spPr>
          <a:xfrm flipV="1">
            <a:off x="3653758" y="3071667"/>
            <a:ext cx="558542" cy="6672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21C63A7-7062-4FE9-A781-F8B68A0E90D6}"/>
              </a:ext>
            </a:extLst>
          </p:cNvPr>
          <p:cNvCxnSpPr>
            <a:cxnSpLocks/>
          </p:cNvCxnSpPr>
          <p:nvPr/>
        </p:nvCxnSpPr>
        <p:spPr>
          <a:xfrm>
            <a:off x="3649916" y="3738902"/>
            <a:ext cx="751194" cy="2768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图片 103">
            <a:extLst>
              <a:ext uri="{FF2B5EF4-FFF2-40B4-BE49-F238E27FC236}">
                <a16:creationId xmlns:a16="http://schemas.microsoft.com/office/drawing/2014/main" id="{46EE988C-2A45-4588-9BA6-FFDA5035A8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1383" y="420632"/>
            <a:ext cx="5759746" cy="5816899"/>
          </a:xfrm>
          <a:prstGeom prst="rect">
            <a:avLst/>
          </a:prstGeom>
        </p:spPr>
      </p:pic>
      <p:sp>
        <p:nvSpPr>
          <p:cNvPr id="105" name="文本框 104">
            <a:extLst>
              <a:ext uri="{FF2B5EF4-FFF2-40B4-BE49-F238E27FC236}">
                <a16:creationId xmlns:a16="http://schemas.microsoft.com/office/drawing/2014/main" id="{A43DE92F-5FAC-4AB3-B4CD-4E0C9B03255A}"/>
              </a:ext>
            </a:extLst>
          </p:cNvPr>
          <p:cNvSpPr txBox="1"/>
          <p:nvPr/>
        </p:nvSpPr>
        <p:spPr>
          <a:xfrm>
            <a:off x="6321662" y="6090659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position and positive rotation direction 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DC38526-2791-4664-A6BA-0B1B2F271B78}"/>
              </a:ext>
            </a:extLst>
          </p:cNvPr>
          <p:cNvSpPr txBox="1"/>
          <p:nvPr/>
        </p:nvSpPr>
        <p:spPr>
          <a:xfrm>
            <a:off x="8969822" y="63498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Legs in left side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41A1682-8027-47BE-8023-1F7F6569BB3D}"/>
              </a:ext>
            </a:extLst>
          </p:cNvPr>
          <p:cNvSpPr txBox="1"/>
          <p:nvPr/>
        </p:nvSpPr>
        <p:spPr>
          <a:xfrm>
            <a:off x="6288562" y="634985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Legs in right side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箭头: 上弧形 107">
            <a:extLst>
              <a:ext uri="{FF2B5EF4-FFF2-40B4-BE49-F238E27FC236}">
                <a16:creationId xmlns:a16="http://schemas.microsoft.com/office/drawing/2014/main" id="{69E4AF1B-B171-45A0-ADFC-9CCF452182DE}"/>
              </a:ext>
            </a:extLst>
          </p:cNvPr>
          <p:cNvSpPr/>
          <p:nvPr/>
        </p:nvSpPr>
        <p:spPr>
          <a:xfrm rot="2794846">
            <a:off x="9696680" y="2477814"/>
            <a:ext cx="492918" cy="277903"/>
          </a:xfrm>
          <a:prstGeom prst="curved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箭头: 上弧形 108">
            <a:extLst>
              <a:ext uri="{FF2B5EF4-FFF2-40B4-BE49-F238E27FC236}">
                <a16:creationId xmlns:a16="http://schemas.microsoft.com/office/drawing/2014/main" id="{DC90AAF0-D32F-4156-8309-729B374E1B01}"/>
              </a:ext>
            </a:extLst>
          </p:cNvPr>
          <p:cNvSpPr/>
          <p:nvPr/>
        </p:nvSpPr>
        <p:spPr>
          <a:xfrm rot="2794846" flipH="1">
            <a:off x="8091466" y="1591992"/>
            <a:ext cx="520772" cy="248471"/>
          </a:xfrm>
          <a:prstGeom prst="curved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箭头: 环形 110">
            <a:extLst>
              <a:ext uri="{FF2B5EF4-FFF2-40B4-BE49-F238E27FC236}">
                <a16:creationId xmlns:a16="http://schemas.microsoft.com/office/drawing/2014/main" id="{FB58AD74-F0F4-4B9C-AB0E-0A3C4B238E7F}"/>
              </a:ext>
            </a:extLst>
          </p:cNvPr>
          <p:cNvSpPr/>
          <p:nvPr/>
        </p:nvSpPr>
        <p:spPr>
          <a:xfrm rot="20631182" flipH="1">
            <a:off x="10413180" y="3102296"/>
            <a:ext cx="855192" cy="93291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98784"/>
              <a:gd name="adj5" fmla="val 125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箭头: 环形 111">
            <a:extLst>
              <a:ext uri="{FF2B5EF4-FFF2-40B4-BE49-F238E27FC236}">
                <a16:creationId xmlns:a16="http://schemas.microsoft.com/office/drawing/2014/main" id="{D7CA870D-3390-40AB-B9F3-7F398BC8D0A6}"/>
              </a:ext>
            </a:extLst>
          </p:cNvPr>
          <p:cNvSpPr/>
          <p:nvPr/>
        </p:nvSpPr>
        <p:spPr>
          <a:xfrm rot="20631182" flipH="1">
            <a:off x="6688239" y="957325"/>
            <a:ext cx="855192" cy="93291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98784"/>
              <a:gd name="adj5" fmla="val 125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箭头: 环形 112">
            <a:extLst>
              <a:ext uri="{FF2B5EF4-FFF2-40B4-BE49-F238E27FC236}">
                <a16:creationId xmlns:a16="http://schemas.microsoft.com/office/drawing/2014/main" id="{AA421F54-B033-460C-A2BC-ECB20E7448F0}"/>
              </a:ext>
            </a:extLst>
          </p:cNvPr>
          <p:cNvSpPr/>
          <p:nvPr/>
        </p:nvSpPr>
        <p:spPr>
          <a:xfrm rot="20631182" flipH="1">
            <a:off x="10565580" y="4646735"/>
            <a:ext cx="855192" cy="93291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98784"/>
              <a:gd name="adj5" fmla="val 125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箭头: 环形 113">
            <a:extLst>
              <a:ext uri="{FF2B5EF4-FFF2-40B4-BE49-F238E27FC236}">
                <a16:creationId xmlns:a16="http://schemas.microsoft.com/office/drawing/2014/main" id="{45E746A3-1FC2-4A1D-B880-2BE8DA3E6DC7}"/>
              </a:ext>
            </a:extLst>
          </p:cNvPr>
          <p:cNvSpPr/>
          <p:nvPr/>
        </p:nvSpPr>
        <p:spPr>
          <a:xfrm rot="20631182" flipH="1">
            <a:off x="6749448" y="2454138"/>
            <a:ext cx="855192" cy="93291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98784"/>
              <a:gd name="adj5" fmla="val 125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4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FDFA361-DDB0-4DCE-945B-92C3DE71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7" y="403825"/>
            <a:ext cx="6096313" cy="576609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F010141-1F19-4E26-BE6A-FAD06D368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71" y="688711"/>
            <a:ext cx="4163273" cy="259816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B966DC2-2725-4F86-9955-EF418F273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970" y="4019864"/>
            <a:ext cx="4163273" cy="229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2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83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24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春宇</dc:creator>
  <cp:lastModifiedBy>张 春宇</cp:lastModifiedBy>
  <cp:revision>10</cp:revision>
  <dcterms:created xsi:type="dcterms:W3CDTF">2019-11-17T03:58:40Z</dcterms:created>
  <dcterms:modified xsi:type="dcterms:W3CDTF">2019-11-18T00:31:34Z</dcterms:modified>
</cp:coreProperties>
</file>