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1A5D7-6F93-FB58-5A07-00841616D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734C6A-BA8A-2EEE-9D7C-AF11D8E24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CA4533-2EA0-47A6-CA5A-501A304DD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2B0D-745B-B34A-AD4F-E4F8C3D63955}" type="datetimeFigureOut">
              <a:rPr kumimoji="1" lang="zh-CN" altLang="en-US" smtClean="0"/>
              <a:t>2022/8/7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7F44E7-B57D-4BD9-044B-72A6DA90B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7653EE-AFCF-53C1-142C-1B7EF3441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7A0E-7C53-7544-A402-6FC7AC1F76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9544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F1FEB-6A04-4547-7F90-A2DBFDF31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288CFB-0976-A63B-1460-E02A67051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3AE9D0-E965-2290-8F77-76B1C7F88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2B0D-745B-B34A-AD4F-E4F8C3D63955}" type="datetimeFigureOut">
              <a:rPr kumimoji="1" lang="zh-CN" altLang="en-US" smtClean="0"/>
              <a:t>2022/8/7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39CB97-BF45-03F6-BF00-5CBFAD9E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13CF93-78CE-007D-A6A8-DDB0D0EAB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7A0E-7C53-7544-A402-6FC7AC1F76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9504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BE0616-BB19-0860-5A4E-907DACA717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88A71C-5F6C-96A5-18F8-2041359EC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5872EE-6ABB-DFE9-113D-0BF11FC7D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2B0D-745B-B34A-AD4F-E4F8C3D63955}" type="datetimeFigureOut">
              <a:rPr kumimoji="1" lang="zh-CN" altLang="en-US" smtClean="0"/>
              <a:t>2022/8/7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193A2E-DD5B-B3FB-E234-F80E0ADB1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182A8D-0DEE-B5C3-3645-5794A1C6F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7A0E-7C53-7544-A402-6FC7AC1F76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8626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A6C9F-DB39-8B18-EE00-B2E19FB11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582E1D-F7EB-5B9B-BA46-5F25DD416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7571E4-9D5F-2654-C61C-A0BB97AB0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2B0D-745B-B34A-AD4F-E4F8C3D63955}" type="datetimeFigureOut">
              <a:rPr kumimoji="1" lang="zh-CN" altLang="en-US" smtClean="0"/>
              <a:t>2022/8/7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474FD-0CA5-AB5C-7C5D-F866917C7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7F6700-82D6-5BEC-1A66-C6D4BEB5A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7A0E-7C53-7544-A402-6FC7AC1F76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564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469655-5E7F-6784-139C-211F6F7F2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EA4736-11E2-E56F-6AC8-56EBF2A11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A18358-3981-3889-8799-01BF5C657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2B0D-745B-B34A-AD4F-E4F8C3D63955}" type="datetimeFigureOut">
              <a:rPr kumimoji="1" lang="zh-CN" altLang="en-US" smtClean="0"/>
              <a:t>2022/8/7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D25E1-446D-A422-9890-4F5F7E783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FF4DB8-88A2-0454-0B42-7C5EB976E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7A0E-7C53-7544-A402-6FC7AC1F76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7687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2BA42-82FE-7936-387E-8A7343AE1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42D40-438C-35E6-87AE-7D31C882C9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671B5A-2C0E-8286-3D16-7B1AACAC4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77BD50-A9B7-DEE3-6EC0-34AA78A41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2B0D-745B-B34A-AD4F-E4F8C3D63955}" type="datetimeFigureOut">
              <a:rPr kumimoji="1" lang="zh-CN" altLang="en-US" smtClean="0"/>
              <a:t>2022/8/7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0860D0-A5F0-D159-2252-2F0876799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180583-91B4-13B0-2198-536AD38A4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7A0E-7C53-7544-A402-6FC7AC1F76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281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6F794-7C8B-3D28-DF32-65E6B543E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17248E-972C-6415-0BCB-D7146D14C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BFA24E-39C1-A17E-62E8-D072719D0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C047A79-C98E-17E5-1D15-6EDC42186E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1BD840-644B-5699-1D11-21927CD506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A96DF7D-4C2A-8D69-5122-885A9E115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2B0D-745B-B34A-AD4F-E4F8C3D63955}" type="datetimeFigureOut">
              <a:rPr kumimoji="1" lang="zh-CN" altLang="en-US" smtClean="0"/>
              <a:t>2022/8/7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F594A2-AD30-4008-2A78-7649C8E12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8181F2-A808-9477-1407-7E483F160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7A0E-7C53-7544-A402-6FC7AC1F76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196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16910-3BD0-E5ED-8B4A-8DB8C28FC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20D128-D82E-07EC-B7F8-8A82E2B07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2B0D-745B-B34A-AD4F-E4F8C3D63955}" type="datetimeFigureOut">
              <a:rPr kumimoji="1" lang="zh-CN" altLang="en-US" smtClean="0"/>
              <a:t>2022/8/7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AA030A-1DBD-20DD-DBD4-387E4350E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2E6DE4-9E06-688F-9C6C-56EB8AA90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7A0E-7C53-7544-A402-6FC7AC1F76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1399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E99F52-9CAE-037C-5C3E-243C28AD8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2B0D-745B-B34A-AD4F-E4F8C3D63955}" type="datetimeFigureOut">
              <a:rPr kumimoji="1" lang="zh-CN" altLang="en-US" smtClean="0"/>
              <a:t>2022/8/7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F30F74-5172-ADBA-0379-FBE06FCA9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D8FC25-68A4-E544-FC85-14FD6E442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7A0E-7C53-7544-A402-6FC7AC1F76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7659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672B09-386F-8EC0-88C3-A7D447DE7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C912D5-29D8-4CA9-A7F6-4F3480A04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6E38CF-5919-99BB-5413-B6BC55C87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50FD05-3028-4FC3-1845-28A681D79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2B0D-745B-B34A-AD4F-E4F8C3D63955}" type="datetimeFigureOut">
              <a:rPr kumimoji="1" lang="zh-CN" altLang="en-US" smtClean="0"/>
              <a:t>2022/8/7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FE3569-4517-59B7-E803-BE4F2E25A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F6DD49-C4BB-BB34-2583-6099062AE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7A0E-7C53-7544-A402-6FC7AC1F76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3293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6CB7F-1973-CDAF-DDD6-D43F20B1C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1CCE29-DF01-795A-415B-3342E6A951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0C3B0C-459E-231F-3114-4143BC570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CE112C-3D58-FFA0-9027-B89F3AB7D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2B0D-745B-B34A-AD4F-E4F8C3D63955}" type="datetimeFigureOut">
              <a:rPr kumimoji="1" lang="zh-CN" altLang="en-US" smtClean="0"/>
              <a:t>2022/8/7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9C37D4-38A5-3642-98FC-BD2DF5E20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B58CA3-63D2-FC41-C2D4-B77C899D2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7A0E-7C53-7544-A402-6FC7AC1F76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6545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F1B2FAF-E0B5-14D6-5BAF-7DEAA9316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30FA66-8510-655E-1D40-119882B1F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4B204B-668F-5EB9-4B2A-21AEF5A8BC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F2B0D-745B-B34A-AD4F-E4F8C3D63955}" type="datetimeFigureOut">
              <a:rPr kumimoji="1" lang="zh-CN" altLang="en-US" smtClean="0"/>
              <a:t>2022/8/7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E64232-5ED6-6A9F-D92B-09BFD562AE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4E9455-8406-66C1-CE85-0A5B0EECE6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07A0E-7C53-7544-A402-6FC7AC1F76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668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>
            <a:extLst>
              <a:ext uri="{FF2B5EF4-FFF2-40B4-BE49-F238E27FC236}">
                <a16:creationId xmlns:a16="http://schemas.microsoft.com/office/drawing/2014/main" id="{176B4585-EF4E-A432-809D-C744ED03CCC9}"/>
              </a:ext>
            </a:extLst>
          </p:cNvPr>
          <p:cNvGrpSpPr/>
          <p:nvPr/>
        </p:nvGrpSpPr>
        <p:grpSpPr>
          <a:xfrm>
            <a:off x="124825" y="268692"/>
            <a:ext cx="11873680" cy="6580924"/>
            <a:chOff x="124825" y="268692"/>
            <a:chExt cx="11873680" cy="6580924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AE0FBBBE-B6DD-85A9-666B-CAF1BC85C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0224" y="363264"/>
              <a:ext cx="1773183" cy="1336375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E1238B19-E2F6-188D-3623-56DC9B2D3E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70526" y="350178"/>
              <a:ext cx="2025650" cy="1362545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36E16E7B-3495-50D6-9C8E-4053DB5AE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07928" y="337094"/>
              <a:ext cx="1654150" cy="1439154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8B68B9AC-94E3-A795-5BF5-E44177925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73830" y="337094"/>
              <a:ext cx="2142769" cy="1583997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BA7A394D-2306-497D-C614-99D3554A3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37316" y="268692"/>
              <a:ext cx="2030543" cy="1720800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03D99C49-315F-3898-5651-369FDA67143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80224" y="1989492"/>
              <a:ext cx="1933483" cy="1534510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F1D736A4-BDAF-8B39-E2DD-E7FAA99CB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1925303">
              <a:off x="3234782" y="2286349"/>
              <a:ext cx="2026207" cy="1087753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D50910C8-67BA-6798-AE08-73217F10C85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98741" y="1989492"/>
              <a:ext cx="2244483" cy="1439154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E8204422-460C-49B0-58E3-99CF5228C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859901" y="1872976"/>
              <a:ext cx="1894678" cy="1914497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E745CBEB-BFA3-9651-3592-351B57ABA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897517" y="1989492"/>
              <a:ext cx="2100988" cy="1534510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F7866FCD-3BF4-6B8F-F711-193033FC8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149911" y="3813855"/>
              <a:ext cx="1833807" cy="2282400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2822ECB7-B290-CE63-5EBE-3A7A2625C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 rot="18413146">
              <a:off x="2790848" y="4690333"/>
              <a:ext cx="2276129" cy="904216"/>
            </a:xfrm>
            <a:prstGeom prst="rect">
              <a:avLst/>
            </a:prstGeom>
          </p:spPr>
        </p:pic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3DA7C21A-1977-328D-94BF-7B1BE69A73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284426" y="3910461"/>
              <a:ext cx="1933962" cy="2355831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39459C86-85D9-E380-B437-F53506DE7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600672" y="4036511"/>
              <a:ext cx="1912127" cy="2164932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49DAD063-857F-4575-D9D3-AA3219BEA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0060816" y="4236793"/>
              <a:ext cx="1774389" cy="1859462"/>
            </a:xfrm>
            <a:prstGeom prst="rect">
              <a:avLst/>
            </a:prstGeom>
          </p:spPr>
        </p:pic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73576B28-6DF4-33A1-FC98-BC92A9D3675E}"/>
                </a:ext>
              </a:extLst>
            </p:cNvPr>
            <p:cNvSpPr txBox="1"/>
            <p:nvPr/>
          </p:nvSpPr>
          <p:spPr>
            <a:xfrm>
              <a:off x="124825" y="846784"/>
              <a:ext cx="1072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airplane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9B741B5A-FAF1-1C25-79C5-6DDBF1B0FBE5}"/>
                </a:ext>
              </a:extLst>
            </p:cNvPr>
            <p:cNvSpPr txBox="1"/>
            <p:nvPr/>
          </p:nvSpPr>
          <p:spPr>
            <a:xfrm>
              <a:off x="124825" y="2572081"/>
              <a:ext cx="1072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bed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4AD7AAA8-97EA-BB9B-69F9-E22F1AF51DAB}"/>
                </a:ext>
              </a:extLst>
            </p:cNvPr>
            <p:cNvSpPr txBox="1"/>
            <p:nvPr/>
          </p:nvSpPr>
          <p:spPr>
            <a:xfrm>
              <a:off x="124825" y="4585723"/>
              <a:ext cx="11574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bookshelf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文本框 33">
              <a:extLst>
                <a:ext uri="{FF2B5EF4-FFF2-40B4-BE49-F238E27FC236}">
                  <a16:creationId xmlns:a16="http://schemas.microsoft.com/office/drawing/2014/main" id="{73576B28-6DF4-33A1-FC98-BC92A9D3675E}"/>
                </a:ext>
              </a:extLst>
            </p:cNvPr>
            <p:cNvSpPr txBox="1"/>
            <p:nvPr/>
          </p:nvSpPr>
          <p:spPr>
            <a:xfrm>
              <a:off x="1149912" y="6201442"/>
              <a:ext cx="1204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  <a:cs typeface="Times New Roman" panose="02020603050405020304" pitchFamily="18" charset="0"/>
                </a:rPr>
                <a:t>原始点云</a:t>
              </a:r>
            </a:p>
          </p:txBody>
        </p:sp>
        <p:sp>
          <p:nvSpPr>
            <p:cNvPr id="40" name="文本框 33">
              <a:extLst>
                <a:ext uri="{FF2B5EF4-FFF2-40B4-BE49-F238E27FC236}">
                  <a16:creationId xmlns:a16="http://schemas.microsoft.com/office/drawing/2014/main" id="{93C73B4D-07B7-78BD-AEF2-1EDEA775E472}"/>
                </a:ext>
              </a:extLst>
            </p:cNvPr>
            <p:cNvSpPr txBox="1"/>
            <p:nvPr/>
          </p:nvSpPr>
          <p:spPr>
            <a:xfrm>
              <a:off x="3070527" y="6201442"/>
              <a:ext cx="1204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  <a:cs typeface="Times New Roman" panose="02020603050405020304" pitchFamily="18" charset="0"/>
                </a:rPr>
                <a:t>平面化</a:t>
              </a:r>
            </a:p>
          </p:txBody>
        </p:sp>
        <p:sp>
          <p:nvSpPr>
            <p:cNvPr id="41" name="文本框 33">
              <a:extLst>
                <a:ext uri="{FF2B5EF4-FFF2-40B4-BE49-F238E27FC236}">
                  <a16:creationId xmlns:a16="http://schemas.microsoft.com/office/drawing/2014/main" id="{73576B28-6DF4-33A1-FC98-BC92A9D3675E}"/>
                </a:ext>
              </a:extLst>
            </p:cNvPr>
            <p:cNvSpPr txBox="1"/>
            <p:nvPr/>
          </p:nvSpPr>
          <p:spPr>
            <a:xfrm>
              <a:off x="5355899" y="6201442"/>
              <a:ext cx="1204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  <a:cs typeface="Times New Roman" panose="02020603050405020304" pitchFamily="18" charset="0"/>
                </a:rPr>
                <a:t>法向量</a:t>
              </a:r>
            </a:p>
          </p:txBody>
        </p:sp>
        <p:sp>
          <p:nvSpPr>
            <p:cNvPr id="42" name="文本框 33">
              <a:extLst>
                <a:ext uri="{FF2B5EF4-FFF2-40B4-BE49-F238E27FC236}">
                  <a16:creationId xmlns:a16="http://schemas.microsoft.com/office/drawing/2014/main" id="{73576B28-6DF4-33A1-FC98-BC92A9D3675E}"/>
                </a:ext>
              </a:extLst>
            </p:cNvPr>
            <p:cNvSpPr txBox="1"/>
            <p:nvPr/>
          </p:nvSpPr>
          <p:spPr>
            <a:xfrm>
              <a:off x="7697151" y="6201442"/>
              <a:ext cx="12044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  <a:cs typeface="Times New Roman" panose="02020603050405020304" pitchFamily="18" charset="0"/>
                </a:rPr>
                <a:t>中心体素滤波</a:t>
              </a:r>
            </a:p>
          </p:txBody>
        </p:sp>
        <p:sp>
          <p:nvSpPr>
            <p:cNvPr id="43" name="文本框 33">
              <a:extLst>
                <a:ext uri="{FF2B5EF4-FFF2-40B4-BE49-F238E27FC236}">
                  <a16:creationId xmlns:a16="http://schemas.microsoft.com/office/drawing/2014/main" id="{73576B28-6DF4-33A1-FC98-BC92A9D3675E}"/>
                </a:ext>
              </a:extLst>
            </p:cNvPr>
            <p:cNvSpPr txBox="1"/>
            <p:nvPr/>
          </p:nvSpPr>
          <p:spPr>
            <a:xfrm>
              <a:off x="10108206" y="6203285"/>
              <a:ext cx="12044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  <a:cs typeface="Times New Roman" panose="02020603050405020304" pitchFamily="18" charset="0"/>
                </a:rPr>
                <a:t>随机体素滤波</a:t>
              </a:r>
              <a:endPara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3303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20</Words>
  <Application>Microsoft Macintosh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SimSun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 森</dc:creator>
  <cp:lastModifiedBy>黄 森</cp:lastModifiedBy>
  <cp:revision>3</cp:revision>
  <dcterms:created xsi:type="dcterms:W3CDTF">2022-08-07T14:16:34Z</dcterms:created>
  <dcterms:modified xsi:type="dcterms:W3CDTF">2022-08-07T14:30:30Z</dcterms:modified>
</cp:coreProperties>
</file>