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5" r:id="rId4"/>
    <p:sldId id="257" r:id="rId5"/>
    <p:sldId id="303" r:id="rId6"/>
    <p:sldId id="259" r:id="rId7"/>
    <p:sldId id="264" r:id="rId8"/>
    <p:sldId id="260" r:id="rId9"/>
    <p:sldId id="268" r:id="rId10"/>
    <p:sldId id="275" r:id="rId11"/>
    <p:sldId id="277" r:id="rId12"/>
    <p:sldId id="279" r:id="rId13"/>
    <p:sldId id="276" r:id="rId14"/>
    <p:sldId id="282" r:id="rId15"/>
    <p:sldId id="283" r:id="rId16"/>
    <p:sldId id="281" r:id="rId17"/>
    <p:sldId id="285" r:id="rId18"/>
    <p:sldId id="286" r:id="rId19"/>
    <p:sldId id="288" r:id="rId20"/>
    <p:sldId id="287" r:id="rId21"/>
    <p:sldId id="289" r:id="rId22"/>
    <p:sldId id="272" r:id="rId23"/>
    <p:sldId id="261" r:id="rId24"/>
    <p:sldId id="270" r:id="rId25"/>
    <p:sldId id="271" r:id="rId26"/>
    <p:sldId id="290" r:id="rId27"/>
    <p:sldId id="274" r:id="rId28"/>
    <p:sldId id="262" r:id="rId29"/>
    <p:sldId id="263" r:id="rId30"/>
    <p:sldId id="266" r:id="rId31"/>
    <p:sldId id="304" r:id="rId32"/>
    <p:sldId id="267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talPrepare" id="{25649EBE-C188-432F-8595-72A5AFF3295D}">
          <p14:sldIdLst>
            <p14:sldId id="256"/>
            <p14:sldId id="258"/>
            <p14:sldId id="265"/>
            <p14:sldId id="257"/>
            <p14:sldId id="303"/>
            <p14:sldId id="259"/>
            <p14:sldId id="264"/>
            <p14:sldId id="260"/>
            <p14:sldId id="268"/>
          </p14:sldIdLst>
        </p14:section>
        <p14:section name="Basics_readCode" id="{3D2CCB80-0824-4D79-84D6-60C1AFC4F6DE}">
          <p14:sldIdLst>
            <p14:sldId id="275"/>
            <p14:sldId id="277"/>
            <p14:sldId id="279"/>
            <p14:sldId id="276"/>
            <p14:sldId id="282"/>
            <p14:sldId id="283"/>
            <p14:sldId id="281"/>
            <p14:sldId id="285"/>
            <p14:sldId id="286"/>
            <p14:sldId id="288"/>
            <p14:sldId id="287"/>
            <p14:sldId id="289"/>
            <p14:sldId id="272"/>
          </p14:sldIdLst>
        </p14:section>
        <p14:section name="WriteBetterCode" id="{9714212B-E7F1-465A-A91C-73033FCB63FB}">
          <p14:sldIdLst>
            <p14:sldId id="261"/>
            <p14:sldId id="270"/>
            <p14:sldId id="271"/>
            <p14:sldId id="290"/>
            <p14:sldId id="274"/>
            <p14:sldId id="262"/>
            <p14:sldId id="263"/>
          </p14:sldIdLst>
        </p14:section>
        <p14:section name="Conclusion" id="{4118C437-2137-4706-A389-4BE976EF80EC}">
          <p14:sldIdLst>
            <p14:sldId id="266"/>
            <p14:sldId id="304"/>
            <p14:sldId id="267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15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94AB0-8FAF-4185-9DB8-05F27CAD2A0D}" type="doc">
      <dgm:prSet loTypeId="urn:microsoft.com/office/officeart/2005/8/layout/process5#1" loCatId="process" qsTypeId="urn:microsoft.com/office/officeart/2005/8/quickstyle/simple1#1" qsCatId="simple" csTypeId="urn:microsoft.com/office/officeart/2005/8/colors/accent3_2#1" csCatId="accent3" phldr="1"/>
      <dgm:spPr/>
      <dgm:t>
        <a:bodyPr/>
        <a:lstStyle/>
        <a:p>
          <a:endParaRPr lang="en-US"/>
        </a:p>
      </dgm:t>
    </dgm:pt>
    <dgm:pt modelId="{B71896CA-974C-4D51-8CD8-7B04150BC3C5}">
      <dgm:prSet phldrT="[Text]"/>
      <dgm:spPr/>
      <dgm:t>
        <a:bodyPr/>
        <a:lstStyle/>
        <a:p>
          <a:r>
            <a:rPr lang="en-US" dirty="0"/>
            <a:t>Prior to MBAN (2013)</a:t>
          </a:r>
        </a:p>
      </dgm:t>
    </dgm:pt>
    <dgm:pt modelId="{C4E2901D-F9F3-4DF4-81DB-34E89D018E20}" type="parTrans" cxnId="{F1CD984F-9394-4E31-BC1B-BCE850CF9B3A}">
      <dgm:prSet/>
      <dgm:spPr/>
      <dgm:t>
        <a:bodyPr/>
        <a:lstStyle/>
        <a:p>
          <a:endParaRPr lang="en-US"/>
        </a:p>
      </dgm:t>
    </dgm:pt>
    <dgm:pt modelId="{E7A9F034-9FAF-4467-B13A-1B4489934856}" type="sibTrans" cxnId="{F1CD984F-9394-4E31-BC1B-BCE850CF9B3A}">
      <dgm:prSet/>
      <dgm:spPr/>
      <dgm:t>
        <a:bodyPr/>
        <a:lstStyle/>
        <a:p>
          <a:endParaRPr lang="en-US"/>
        </a:p>
      </dgm:t>
    </dgm:pt>
    <dgm:pt modelId="{F73A9532-4ACB-4CEC-9783-3EA41B01F798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F646DE2A-E2E4-46E8-A0C5-35A081CCDC48}" type="parTrans" cxnId="{24662723-51F1-420B-AD88-69AFAE5CF7F0}">
      <dgm:prSet/>
      <dgm:spPr/>
      <dgm:t>
        <a:bodyPr/>
        <a:lstStyle/>
        <a:p>
          <a:endParaRPr lang="en-US"/>
        </a:p>
      </dgm:t>
    </dgm:pt>
    <dgm:pt modelId="{DF4ADE36-03AA-45E4-A8DF-DA4583253ED7}" type="sibTrans" cxnId="{24662723-51F1-420B-AD88-69AFAE5CF7F0}">
      <dgm:prSet/>
      <dgm:spPr/>
      <dgm:t>
        <a:bodyPr/>
        <a:lstStyle/>
        <a:p>
          <a:endParaRPr lang="en-US"/>
        </a:p>
      </dgm:t>
    </dgm:pt>
    <dgm:pt modelId="{CD1F8555-D3AF-4215-8118-3C884FC776CD}">
      <dgm:prSet phldrT="[Text]"/>
      <dgm:spPr/>
      <dgm:t>
        <a:bodyPr/>
        <a:lstStyle/>
        <a:p>
          <a:r>
            <a:rPr lang="en-US" dirty="0"/>
            <a:t>Markdown</a:t>
          </a:r>
        </a:p>
      </dgm:t>
    </dgm:pt>
    <dgm:pt modelId="{FF19D409-37A8-4C36-981A-13ADBEE7F4EC}" type="parTrans" cxnId="{1C37A94F-5B61-4E14-81BA-07F10C38E37E}">
      <dgm:prSet/>
      <dgm:spPr/>
      <dgm:t>
        <a:bodyPr/>
        <a:lstStyle/>
        <a:p>
          <a:endParaRPr lang="en-US"/>
        </a:p>
      </dgm:t>
    </dgm:pt>
    <dgm:pt modelId="{2042D633-6E6A-4499-B840-34D24E6B904A}" type="sibTrans" cxnId="{1C37A94F-5B61-4E14-81BA-07F10C38E37E}">
      <dgm:prSet/>
      <dgm:spPr/>
      <dgm:t>
        <a:bodyPr/>
        <a:lstStyle/>
        <a:p>
          <a:endParaRPr lang="en-US"/>
        </a:p>
      </dgm:t>
    </dgm:pt>
    <dgm:pt modelId="{B0EDC19F-D5B6-4679-8CA8-D7B46EAD14B0}">
      <dgm:prSet phldrT="[Text]"/>
      <dgm:spPr/>
      <dgm:t>
        <a:bodyPr/>
        <a:lstStyle/>
        <a:p>
          <a:r>
            <a:rPr lang="en-US" dirty="0"/>
            <a:t>During MBAN (2013-2014)</a:t>
          </a:r>
        </a:p>
      </dgm:t>
    </dgm:pt>
    <dgm:pt modelId="{36BD5E26-8D86-4341-B20D-03F857122A29}" type="parTrans" cxnId="{E36F9156-9924-4B88-ADFB-2084901D66B0}">
      <dgm:prSet/>
      <dgm:spPr/>
      <dgm:t>
        <a:bodyPr/>
        <a:lstStyle/>
        <a:p>
          <a:endParaRPr lang="en-US"/>
        </a:p>
      </dgm:t>
    </dgm:pt>
    <dgm:pt modelId="{E309B7F1-6DFA-42AA-9333-8A29304684AA}" type="sibTrans" cxnId="{E36F9156-9924-4B88-ADFB-2084901D66B0}">
      <dgm:prSet/>
      <dgm:spPr/>
      <dgm:t>
        <a:bodyPr/>
        <a:lstStyle/>
        <a:p>
          <a:endParaRPr lang="en-US"/>
        </a:p>
      </dgm:t>
    </dgm:pt>
    <dgm:pt modelId="{A285396E-4F0F-495E-A2E0-36CD14768126}">
      <dgm:prSet phldrT="[Text]"/>
      <dgm:spPr/>
      <dgm:t>
        <a:bodyPr/>
        <a:lstStyle/>
        <a:p>
          <a:r>
            <a:rPr lang="en-US" dirty="0"/>
            <a:t>SAS</a:t>
          </a:r>
        </a:p>
      </dgm:t>
    </dgm:pt>
    <dgm:pt modelId="{FDB17C87-CE25-4B55-A97E-4A09C4704831}" type="parTrans" cxnId="{4B475F77-1E83-4A29-BA41-813943A7AD0F}">
      <dgm:prSet/>
      <dgm:spPr/>
      <dgm:t>
        <a:bodyPr/>
        <a:lstStyle/>
        <a:p>
          <a:endParaRPr lang="en-US"/>
        </a:p>
      </dgm:t>
    </dgm:pt>
    <dgm:pt modelId="{8668CF54-84F3-4F5E-8C83-4A0140589BF6}" type="sibTrans" cxnId="{4B475F77-1E83-4A29-BA41-813943A7AD0F}">
      <dgm:prSet/>
      <dgm:spPr/>
      <dgm:t>
        <a:bodyPr/>
        <a:lstStyle/>
        <a:p>
          <a:endParaRPr lang="en-US"/>
        </a:p>
      </dgm:t>
    </dgm:pt>
    <dgm:pt modelId="{FA7AED45-07C5-4152-9CE9-C04144C89741}">
      <dgm:prSet phldrT="[Text]"/>
      <dgm:spPr/>
      <dgm:t>
        <a:bodyPr/>
        <a:lstStyle/>
        <a:p>
          <a:r>
            <a:rPr lang="en-US" dirty="0"/>
            <a:t>Bank’s migrating from SAS to Hadoop EDL (2015-2016)</a:t>
          </a:r>
        </a:p>
      </dgm:t>
    </dgm:pt>
    <dgm:pt modelId="{87294F5D-61F9-46BE-9804-C1AB743E95FD}" type="parTrans" cxnId="{EDA9474E-9794-4823-85A4-4E8FAC895E2D}">
      <dgm:prSet/>
      <dgm:spPr/>
      <dgm:t>
        <a:bodyPr/>
        <a:lstStyle/>
        <a:p>
          <a:endParaRPr lang="en-US"/>
        </a:p>
      </dgm:t>
    </dgm:pt>
    <dgm:pt modelId="{9440EF18-BB57-4349-85BC-F44152C88B89}" type="sibTrans" cxnId="{EDA9474E-9794-4823-85A4-4E8FAC895E2D}">
      <dgm:prSet/>
      <dgm:spPr/>
      <dgm:t>
        <a:bodyPr/>
        <a:lstStyle/>
        <a:p>
          <a:endParaRPr lang="en-US"/>
        </a:p>
      </dgm:t>
    </dgm:pt>
    <dgm:pt modelId="{2867E9DB-7097-4A6A-847D-7087450DE850}">
      <dgm:prSet phldrT="[Text]"/>
      <dgm:spPr/>
      <dgm:t>
        <a:bodyPr/>
        <a:lstStyle/>
        <a:p>
          <a:r>
            <a:rPr lang="en-US" dirty="0"/>
            <a:t>Shell scripting</a:t>
          </a:r>
        </a:p>
      </dgm:t>
    </dgm:pt>
    <dgm:pt modelId="{4FDE414D-B5D0-490B-94AE-D7B1E79F09A0}" type="parTrans" cxnId="{9637CB25-30A8-40A0-B01A-548A01D90A31}">
      <dgm:prSet/>
      <dgm:spPr/>
      <dgm:t>
        <a:bodyPr/>
        <a:lstStyle/>
        <a:p>
          <a:endParaRPr lang="en-US"/>
        </a:p>
      </dgm:t>
    </dgm:pt>
    <dgm:pt modelId="{2E6A23D1-579C-4575-B5F1-992DDF1A2158}" type="sibTrans" cxnId="{9637CB25-30A8-40A0-B01A-548A01D90A31}">
      <dgm:prSet/>
      <dgm:spPr/>
      <dgm:t>
        <a:bodyPr/>
        <a:lstStyle/>
        <a:p>
          <a:endParaRPr lang="en-US"/>
        </a:p>
      </dgm:t>
    </dgm:pt>
    <dgm:pt modelId="{39616154-235B-458E-B36D-2F14000A7C26}">
      <dgm:prSet phldrT="[Text]"/>
      <dgm:spPr/>
      <dgm:t>
        <a:bodyPr/>
        <a:lstStyle/>
        <a:p>
          <a:r>
            <a:rPr lang="en-US" dirty="0"/>
            <a:t>VBA</a:t>
          </a:r>
        </a:p>
      </dgm:t>
    </dgm:pt>
    <dgm:pt modelId="{3A6AC764-3ACB-40FD-8A9A-E9465641AB3E}" type="parTrans" cxnId="{73843EC2-85BD-4551-BFBC-9D4218393C12}">
      <dgm:prSet/>
      <dgm:spPr/>
      <dgm:t>
        <a:bodyPr/>
        <a:lstStyle/>
        <a:p>
          <a:endParaRPr lang="en-US"/>
        </a:p>
      </dgm:t>
    </dgm:pt>
    <dgm:pt modelId="{7C1BD8DC-B79E-4FF8-92EA-079F73A6E2DF}" type="sibTrans" cxnId="{73843EC2-85BD-4551-BFBC-9D4218393C12}">
      <dgm:prSet/>
      <dgm:spPr/>
      <dgm:t>
        <a:bodyPr/>
        <a:lstStyle/>
        <a:p>
          <a:endParaRPr lang="en-US"/>
        </a:p>
      </dgm:t>
    </dgm:pt>
    <dgm:pt modelId="{A1EDFF11-2D36-4EFC-AA02-33A025632147}">
      <dgm:prSet phldrT="[Text]"/>
      <dgm:spPr/>
      <dgm:t>
        <a:bodyPr/>
        <a:lstStyle/>
        <a:p>
          <a:r>
            <a:rPr lang="en-US"/>
            <a:t>Looking for job (2014)</a:t>
          </a:r>
          <a:endParaRPr lang="en-US" dirty="0"/>
        </a:p>
      </dgm:t>
    </dgm:pt>
    <dgm:pt modelId="{6C9A0E44-F589-40DB-BF7D-D41C0DE96D62}" type="parTrans" cxnId="{D4008091-21DD-48A0-AF47-40BD00B812D1}">
      <dgm:prSet/>
      <dgm:spPr/>
      <dgm:t>
        <a:bodyPr/>
        <a:lstStyle/>
        <a:p>
          <a:endParaRPr lang="en-US"/>
        </a:p>
      </dgm:t>
    </dgm:pt>
    <dgm:pt modelId="{DCF3FD67-409C-4CF8-AA5D-1B45DC6AB759}" type="sibTrans" cxnId="{D4008091-21DD-48A0-AF47-40BD00B812D1}">
      <dgm:prSet/>
      <dgm:spPr/>
      <dgm:t>
        <a:bodyPr/>
        <a:lstStyle/>
        <a:p>
          <a:endParaRPr lang="en-US"/>
        </a:p>
      </dgm:t>
    </dgm:pt>
    <dgm:pt modelId="{E7619C34-370C-4A5D-B868-04D2420B6157}">
      <dgm:prSet phldrT="[Text]"/>
      <dgm:spPr/>
      <dgm:t>
        <a:bodyPr/>
        <a:lstStyle/>
        <a:p>
          <a:r>
            <a:rPr lang="en-US" dirty="0"/>
            <a:t>R (caret)</a:t>
          </a:r>
        </a:p>
      </dgm:t>
    </dgm:pt>
    <dgm:pt modelId="{CA32131A-89A7-4069-B793-14250DEC8CB7}" type="parTrans" cxnId="{E9E1CB22-EE03-4067-82B1-92659FC51F51}">
      <dgm:prSet/>
      <dgm:spPr/>
      <dgm:t>
        <a:bodyPr/>
        <a:lstStyle/>
        <a:p>
          <a:endParaRPr lang="en-US"/>
        </a:p>
      </dgm:t>
    </dgm:pt>
    <dgm:pt modelId="{57567237-F15C-4FE4-A6F2-DD66947B543F}" type="sibTrans" cxnId="{E9E1CB22-EE03-4067-82B1-92659FC51F51}">
      <dgm:prSet/>
      <dgm:spPr/>
      <dgm:t>
        <a:bodyPr/>
        <a:lstStyle/>
        <a:p>
          <a:endParaRPr lang="en-US"/>
        </a:p>
      </dgm:t>
    </dgm:pt>
    <dgm:pt modelId="{7F647C47-9893-4287-A3EA-8E05A60D61B0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CC5C5254-5BB7-4A57-931E-84502C11DB71}" type="parTrans" cxnId="{F4895D68-CFC3-4E88-9AC9-C27A99F58AF1}">
      <dgm:prSet/>
      <dgm:spPr/>
      <dgm:t>
        <a:bodyPr/>
        <a:lstStyle/>
        <a:p>
          <a:endParaRPr lang="en-US"/>
        </a:p>
      </dgm:t>
    </dgm:pt>
    <dgm:pt modelId="{7BBF2DD5-602D-4E50-BDE9-BC0AA2001000}" type="sibTrans" cxnId="{F4895D68-CFC3-4E88-9AC9-C27A99F58AF1}">
      <dgm:prSet/>
      <dgm:spPr/>
      <dgm:t>
        <a:bodyPr/>
        <a:lstStyle/>
        <a:p>
          <a:endParaRPr lang="en-US"/>
        </a:p>
      </dgm:t>
    </dgm:pt>
    <dgm:pt modelId="{B5FCEE8B-9B7D-43E5-81BE-28ED3D820D47}">
      <dgm:prSet phldrT="[Text]"/>
      <dgm:spPr/>
      <dgm:t>
        <a:bodyPr/>
        <a:lstStyle/>
        <a:p>
          <a:r>
            <a:rPr lang="en-US" dirty="0"/>
            <a:t>Concepts of ML</a:t>
          </a:r>
        </a:p>
      </dgm:t>
    </dgm:pt>
    <dgm:pt modelId="{DFD48E33-B05D-4435-BB0B-7898E4A7481E}" type="parTrans" cxnId="{91D6763F-C160-4F4C-964D-6C5ADBC4D6A4}">
      <dgm:prSet/>
      <dgm:spPr/>
      <dgm:t>
        <a:bodyPr/>
        <a:lstStyle/>
        <a:p>
          <a:endParaRPr lang="en-US"/>
        </a:p>
      </dgm:t>
    </dgm:pt>
    <dgm:pt modelId="{F6C0E4B4-70A9-4051-9079-E090F382A7CC}" type="sibTrans" cxnId="{91D6763F-C160-4F4C-964D-6C5ADBC4D6A4}">
      <dgm:prSet/>
      <dgm:spPr/>
      <dgm:t>
        <a:bodyPr/>
        <a:lstStyle/>
        <a:p>
          <a:endParaRPr lang="en-US"/>
        </a:p>
      </dgm:t>
    </dgm:pt>
    <dgm:pt modelId="{D13B0127-C0DB-4E54-879D-6C125D038984}">
      <dgm:prSet phldrT="[Text]"/>
      <dgm:spPr/>
      <dgm:t>
        <a:bodyPr/>
        <a:lstStyle/>
        <a:p>
          <a:r>
            <a:rPr lang="en-US" dirty="0"/>
            <a:t>Python (pandas, </a:t>
          </a:r>
          <a:r>
            <a:rPr lang="en-US" dirty="0" err="1"/>
            <a:t>numpy</a:t>
          </a:r>
          <a:r>
            <a:rPr lang="en-US" dirty="0"/>
            <a:t>, </a:t>
          </a:r>
          <a:r>
            <a:rPr lang="en-US" dirty="0" err="1"/>
            <a:t>sklearn</a:t>
          </a:r>
          <a:r>
            <a:rPr lang="en-US" dirty="0"/>
            <a:t>, 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1D207502-4BEA-473F-95DC-415A70E803A1}" type="parTrans" cxnId="{582C214B-2729-4D75-A21D-A49F917821A2}">
      <dgm:prSet/>
      <dgm:spPr/>
      <dgm:t>
        <a:bodyPr/>
        <a:lstStyle/>
        <a:p>
          <a:endParaRPr lang="en-US"/>
        </a:p>
      </dgm:t>
    </dgm:pt>
    <dgm:pt modelId="{A9EDC95C-7B72-4708-9C05-4CA73DC790EA}" type="sibTrans" cxnId="{582C214B-2729-4D75-A21D-A49F917821A2}">
      <dgm:prSet/>
      <dgm:spPr/>
      <dgm:t>
        <a:bodyPr/>
        <a:lstStyle/>
        <a:p>
          <a:endParaRPr lang="en-US"/>
        </a:p>
      </dgm:t>
    </dgm:pt>
    <dgm:pt modelId="{3E7B2C78-1A3D-422D-B58C-12B542EABFD8}">
      <dgm:prSet phldrT="[Text]"/>
      <dgm:spPr/>
      <dgm:t>
        <a:bodyPr/>
        <a:lstStyle/>
        <a:p>
          <a:r>
            <a:rPr lang="en-US" dirty="0"/>
            <a:t>SAS (proc </a:t>
          </a:r>
          <a:r>
            <a:rPr lang="en-US" dirty="0" err="1"/>
            <a:t>sql</a:t>
          </a:r>
          <a:r>
            <a:rPr lang="en-US" dirty="0"/>
            <a:t>)</a:t>
          </a:r>
        </a:p>
      </dgm:t>
    </dgm:pt>
    <dgm:pt modelId="{2C842D45-E0CD-4912-8197-E0485DE15462}" type="parTrans" cxnId="{A8B84EC6-403E-4CFE-9A35-6F259202DE5A}">
      <dgm:prSet/>
      <dgm:spPr/>
      <dgm:t>
        <a:bodyPr/>
        <a:lstStyle/>
        <a:p>
          <a:endParaRPr lang="en-US"/>
        </a:p>
      </dgm:t>
    </dgm:pt>
    <dgm:pt modelId="{12962F09-95E6-4284-8FB2-7AC77F1F978B}" type="sibTrans" cxnId="{A8B84EC6-403E-4CFE-9A35-6F259202DE5A}">
      <dgm:prSet/>
      <dgm:spPr/>
      <dgm:t>
        <a:bodyPr/>
        <a:lstStyle/>
        <a:p>
          <a:endParaRPr lang="en-US"/>
        </a:p>
      </dgm:t>
    </dgm:pt>
    <dgm:pt modelId="{38079928-CA08-40B8-B216-B68CE60BDF5C}">
      <dgm:prSet phldrT="[Text]"/>
      <dgm:spPr/>
      <dgm:t>
        <a:bodyPr/>
        <a:lstStyle/>
        <a:p>
          <a:r>
            <a:rPr lang="en-US" dirty="0"/>
            <a:t>First batch of GCP modeling (2017-2018)</a:t>
          </a:r>
        </a:p>
      </dgm:t>
    </dgm:pt>
    <dgm:pt modelId="{04F26D18-2C22-4E89-98C2-D31A7C667434}" type="parTrans" cxnId="{DA75948C-1FEC-4F3E-8014-D4BF889D8DBA}">
      <dgm:prSet/>
      <dgm:spPr/>
      <dgm:t>
        <a:bodyPr/>
        <a:lstStyle/>
        <a:p>
          <a:endParaRPr lang="en-US"/>
        </a:p>
      </dgm:t>
    </dgm:pt>
    <dgm:pt modelId="{EE32D3F4-5467-42F9-A01F-410465E1707B}" type="sibTrans" cxnId="{DA75948C-1FEC-4F3E-8014-D4BF889D8DBA}">
      <dgm:prSet/>
      <dgm:spPr/>
      <dgm:t>
        <a:bodyPr/>
        <a:lstStyle/>
        <a:p>
          <a:endParaRPr lang="en-US"/>
        </a:p>
      </dgm:t>
    </dgm:pt>
    <dgm:pt modelId="{7E7204A9-64E6-4016-98A8-5D9FBEAD0140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8051ED07-5AC1-4A77-A700-B308DA8395D8}" type="parTrans" cxnId="{2D4AADF0-DD97-4E69-A45E-C063BE295545}">
      <dgm:prSet/>
      <dgm:spPr/>
      <dgm:t>
        <a:bodyPr/>
        <a:lstStyle/>
        <a:p>
          <a:endParaRPr lang="en-US"/>
        </a:p>
      </dgm:t>
    </dgm:pt>
    <dgm:pt modelId="{4648B6BD-6970-4AB4-BD2F-8E3387715C69}" type="sibTrans" cxnId="{2D4AADF0-DD97-4E69-A45E-C063BE295545}">
      <dgm:prSet/>
      <dgm:spPr/>
      <dgm:t>
        <a:bodyPr/>
        <a:lstStyle/>
        <a:p>
          <a:endParaRPr lang="en-US"/>
        </a:p>
      </dgm:t>
    </dgm:pt>
    <dgm:pt modelId="{54C9D3C5-AF35-451F-B92E-AB39094EB43D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0884AF51-450B-4F13-9EC5-D1454520F32F}" type="parTrans" cxnId="{8D3E12C5-9A4F-4A72-A82F-1BE995EA0F1F}">
      <dgm:prSet/>
      <dgm:spPr/>
      <dgm:t>
        <a:bodyPr/>
        <a:lstStyle/>
        <a:p>
          <a:endParaRPr lang="en-US"/>
        </a:p>
      </dgm:t>
    </dgm:pt>
    <dgm:pt modelId="{18B647EE-13BD-4C85-87FC-55A3B12111C0}" type="sibTrans" cxnId="{8D3E12C5-9A4F-4A72-A82F-1BE995EA0F1F}">
      <dgm:prSet/>
      <dgm:spPr/>
      <dgm:t>
        <a:bodyPr/>
        <a:lstStyle/>
        <a:p>
          <a:endParaRPr lang="en-US"/>
        </a:p>
      </dgm:t>
    </dgm:pt>
    <dgm:pt modelId="{8E90E5BF-3047-4CD6-9FC0-FA2A045AB93F}">
      <dgm:prSet phldrT="[Text]"/>
      <dgm:spPr/>
      <dgm:t>
        <a:bodyPr/>
        <a:lstStyle/>
        <a:p>
          <a:r>
            <a:rPr lang="en-US" dirty="0"/>
            <a:t>Transfer and migrating to agile (2019-)</a:t>
          </a:r>
        </a:p>
      </dgm:t>
    </dgm:pt>
    <dgm:pt modelId="{C4AD17D8-BA59-4A20-A8A9-85917C39C6D9}" type="parTrans" cxnId="{8AF25B80-B930-4FAA-B759-23548DEBDEA6}">
      <dgm:prSet/>
      <dgm:spPr/>
      <dgm:t>
        <a:bodyPr/>
        <a:lstStyle/>
        <a:p>
          <a:endParaRPr lang="en-US"/>
        </a:p>
      </dgm:t>
    </dgm:pt>
    <dgm:pt modelId="{F5BCB2DA-80B8-44FD-B5D1-85D71178BF17}" type="sibTrans" cxnId="{8AF25B80-B930-4FAA-B759-23548DEBDEA6}">
      <dgm:prSet/>
      <dgm:spPr/>
      <dgm:t>
        <a:bodyPr/>
        <a:lstStyle/>
        <a:p>
          <a:endParaRPr lang="en-US"/>
        </a:p>
      </dgm:t>
    </dgm:pt>
    <dgm:pt modelId="{DC7CC678-B297-4AEF-BF11-9AB54013928C}">
      <dgm:prSet phldrT="[Text]"/>
      <dgm:spPr/>
      <dgm:t>
        <a:bodyPr/>
        <a:lstStyle/>
        <a:p>
          <a:r>
            <a:rPr lang="en-US" dirty="0"/>
            <a:t>Concepts of Scrum</a:t>
          </a:r>
        </a:p>
      </dgm:t>
    </dgm:pt>
    <dgm:pt modelId="{E22D8156-8A51-4554-B1E9-16454800B2B6}" type="parTrans" cxnId="{A0DC18F9-49E2-46E9-A9C0-E87FC49E7C5A}">
      <dgm:prSet/>
      <dgm:spPr/>
      <dgm:t>
        <a:bodyPr/>
        <a:lstStyle/>
        <a:p>
          <a:endParaRPr lang="en-US"/>
        </a:p>
      </dgm:t>
    </dgm:pt>
    <dgm:pt modelId="{E60E4695-F937-4793-93D7-4B8E62DF348C}" type="sibTrans" cxnId="{A0DC18F9-49E2-46E9-A9C0-E87FC49E7C5A}">
      <dgm:prSet/>
      <dgm:spPr/>
      <dgm:t>
        <a:bodyPr/>
        <a:lstStyle/>
        <a:p>
          <a:endParaRPr lang="en-US"/>
        </a:p>
      </dgm:t>
    </dgm:pt>
    <dgm:pt modelId="{B69871F9-9F99-45E3-9B4A-F0681CBAB3CB}">
      <dgm:prSet phldrT="[Text]"/>
      <dgm:spPr/>
      <dgm:t>
        <a:bodyPr/>
        <a:lstStyle/>
        <a:p>
          <a:r>
            <a:rPr lang="en-US" dirty="0"/>
            <a:t>airflow</a:t>
          </a:r>
        </a:p>
      </dgm:t>
    </dgm:pt>
    <dgm:pt modelId="{3AD1990D-3483-4F82-8395-C9003D9268E3}" type="parTrans" cxnId="{FDBAE78E-B30C-4D43-8083-C7BE2D5186CD}">
      <dgm:prSet/>
      <dgm:spPr/>
      <dgm:t>
        <a:bodyPr/>
        <a:lstStyle/>
        <a:p>
          <a:endParaRPr lang="en-US"/>
        </a:p>
      </dgm:t>
    </dgm:pt>
    <dgm:pt modelId="{6059FD45-D131-4458-90FD-833D52EA31CE}" type="sibTrans" cxnId="{FDBAE78E-B30C-4D43-8083-C7BE2D5186CD}">
      <dgm:prSet/>
      <dgm:spPr/>
      <dgm:t>
        <a:bodyPr/>
        <a:lstStyle/>
        <a:p>
          <a:endParaRPr lang="en-US"/>
        </a:p>
      </dgm:t>
    </dgm:pt>
    <dgm:pt modelId="{CE6367BC-2716-4C51-8FA3-81C52497FEF5}">
      <dgm:prSet phldrT="[Text]"/>
      <dgm:spPr/>
      <dgm:t>
        <a:bodyPr/>
        <a:lstStyle/>
        <a:p>
          <a:r>
            <a:rPr lang="en-US" dirty="0"/>
            <a:t>Cloud SDK</a:t>
          </a:r>
        </a:p>
      </dgm:t>
    </dgm:pt>
    <dgm:pt modelId="{48527D5B-9B4F-40D2-8003-9586F99D6C26}" type="parTrans" cxnId="{01E82DC1-5447-4081-BAA8-D4A56478B32A}">
      <dgm:prSet/>
      <dgm:spPr/>
      <dgm:t>
        <a:bodyPr/>
        <a:lstStyle/>
        <a:p>
          <a:endParaRPr lang="en-US"/>
        </a:p>
      </dgm:t>
    </dgm:pt>
    <dgm:pt modelId="{18854954-606D-479F-A4CF-68466EB7CD64}" type="sibTrans" cxnId="{01E82DC1-5447-4081-BAA8-D4A56478B32A}">
      <dgm:prSet/>
      <dgm:spPr/>
      <dgm:t>
        <a:bodyPr/>
        <a:lstStyle/>
        <a:p>
          <a:endParaRPr lang="en-US"/>
        </a:p>
      </dgm:t>
    </dgm:pt>
    <dgm:pt modelId="{5E69E4AF-16E8-4070-9EFD-23897A578B08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E74B674E-439E-4280-A4F9-C2FC93331810}" type="parTrans" cxnId="{42E27D88-CE4E-48A5-B0A5-7B03022C4B26}">
      <dgm:prSet/>
      <dgm:spPr/>
      <dgm:t>
        <a:bodyPr/>
        <a:lstStyle/>
        <a:p>
          <a:endParaRPr lang="en-US"/>
        </a:p>
      </dgm:t>
    </dgm:pt>
    <dgm:pt modelId="{8C6174F4-C176-408A-8A77-9026CDB9690F}" type="sibTrans" cxnId="{42E27D88-CE4E-48A5-B0A5-7B03022C4B26}">
      <dgm:prSet/>
      <dgm:spPr/>
      <dgm:t>
        <a:bodyPr/>
        <a:lstStyle/>
        <a:p>
          <a:endParaRPr lang="en-US"/>
        </a:p>
      </dgm:t>
    </dgm:pt>
    <dgm:pt modelId="{7E43A396-7A17-4AB6-BF64-BFA24056257D}">
      <dgm:prSet phldrT="[Text]"/>
      <dgm:spPr/>
      <dgm:t>
        <a:bodyPr/>
        <a:lstStyle/>
        <a:p>
          <a:r>
            <a:rPr lang="en-US" dirty="0"/>
            <a:t>GCP APIs</a:t>
          </a:r>
        </a:p>
      </dgm:t>
    </dgm:pt>
    <dgm:pt modelId="{DF8C4973-320B-46ED-8088-CA948A8BAE18}" type="parTrans" cxnId="{C9C397A3-AEF6-4FFB-AC37-3208EE5CFEC8}">
      <dgm:prSet/>
      <dgm:spPr/>
      <dgm:t>
        <a:bodyPr/>
        <a:lstStyle/>
        <a:p>
          <a:endParaRPr lang="en-US"/>
        </a:p>
      </dgm:t>
    </dgm:pt>
    <dgm:pt modelId="{6B767584-457C-4FB2-93C4-576E6FFF367C}" type="sibTrans" cxnId="{C9C397A3-AEF6-4FFB-AC37-3208EE5CFEC8}">
      <dgm:prSet/>
      <dgm:spPr/>
      <dgm:t>
        <a:bodyPr/>
        <a:lstStyle/>
        <a:p>
          <a:endParaRPr lang="en-US"/>
        </a:p>
      </dgm:t>
    </dgm:pt>
    <dgm:pt modelId="{AB917A24-CE53-4C05-8EAC-E150B1F45960}">
      <dgm:prSet phldrT="[Text]"/>
      <dgm:spPr/>
      <dgm:t>
        <a:bodyPr/>
        <a:lstStyle/>
        <a:p>
          <a:r>
            <a:rPr lang="en-US" dirty="0" err="1"/>
            <a:t>matlab</a:t>
          </a:r>
          <a:endParaRPr lang="en-US" dirty="0"/>
        </a:p>
      </dgm:t>
    </dgm:pt>
    <dgm:pt modelId="{4953B18B-0B8F-4EC3-84A2-0326B341CD0D}" type="parTrans" cxnId="{9F58F07C-FA8C-4A7D-BDFD-9FF318A0B6AE}">
      <dgm:prSet/>
      <dgm:spPr/>
      <dgm:t>
        <a:bodyPr/>
        <a:lstStyle/>
        <a:p>
          <a:endParaRPr lang="en-US"/>
        </a:p>
      </dgm:t>
    </dgm:pt>
    <dgm:pt modelId="{C17DA759-7CFD-4585-9EB4-A818F6601636}" type="sibTrans" cxnId="{9F58F07C-FA8C-4A7D-BDFD-9FF318A0B6AE}">
      <dgm:prSet/>
      <dgm:spPr/>
      <dgm:t>
        <a:bodyPr/>
        <a:lstStyle/>
        <a:p>
          <a:endParaRPr lang="en-US"/>
        </a:p>
      </dgm:t>
    </dgm:pt>
    <dgm:pt modelId="{144D3249-FC31-46AA-902C-CC7975656B95}" type="pres">
      <dgm:prSet presAssocID="{24794AB0-8FAF-4185-9DB8-05F27CAD2A0D}" presName="diagram" presStyleCnt="0">
        <dgm:presLayoutVars>
          <dgm:dir/>
          <dgm:resizeHandles val="exact"/>
        </dgm:presLayoutVars>
      </dgm:prSet>
      <dgm:spPr/>
    </dgm:pt>
    <dgm:pt modelId="{835CEF26-9977-42DA-8647-7B4B0D27C8B5}" type="pres">
      <dgm:prSet presAssocID="{B71896CA-974C-4D51-8CD8-7B04150BC3C5}" presName="node" presStyleLbl="node1" presStyleIdx="0" presStyleCnt="6">
        <dgm:presLayoutVars>
          <dgm:bulletEnabled val="1"/>
        </dgm:presLayoutVars>
      </dgm:prSet>
      <dgm:spPr/>
    </dgm:pt>
    <dgm:pt modelId="{63F79507-A58F-4BDE-86E0-AFC52B0CE9C5}" type="pres">
      <dgm:prSet presAssocID="{E7A9F034-9FAF-4467-B13A-1B4489934856}" presName="sibTrans" presStyleLbl="sibTrans2D1" presStyleIdx="0" presStyleCnt="5"/>
      <dgm:spPr/>
    </dgm:pt>
    <dgm:pt modelId="{7556C1E0-D474-42D1-9146-B4F5B3BAAF4D}" type="pres">
      <dgm:prSet presAssocID="{E7A9F034-9FAF-4467-B13A-1B4489934856}" presName="connectorText" presStyleLbl="sibTrans2D1" presStyleIdx="0" presStyleCnt="5"/>
      <dgm:spPr/>
    </dgm:pt>
    <dgm:pt modelId="{AD313303-52E2-443A-A892-A7E1609D8372}" type="pres">
      <dgm:prSet presAssocID="{B0EDC19F-D5B6-4679-8CA8-D7B46EAD14B0}" presName="node" presStyleLbl="node1" presStyleIdx="1" presStyleCnt="6">
        <dgm:presLayoutVars>
          <dgm:bulletEnabled val="1"/>
        </dgm:presLayoutVars>
      </dgm:prSet>
      <dgm:spPr/>
    </dgm:pt>
    <dgm:pt modelId="{71244DAB-880E-4EC5-B009-6F03041F7636}" type="pres">
      <dgm:prSet presAssocID="{E309B7F1-6DFA-42AA-9333-8A29304684AA}" presName="sibTrans" presStyleLbl="sibTrans2D1" presStyleIdx="1" presStyleCnt="5"/>
      <dgm:spPr/>
    </dgm:pt>
    <dgm:pt modelId="{26A3EE27-1074-46D9-81C9-52B1966F5757}" type="pres">
      <dgm:prSet presAssocID="{E309B7F1-6DFA-42AA-9333-8A29304684AA}" presName="connectorText" presStyleLbl="sibTrans2D1" presStyleIdx="1" presStyleCnt="5"/>
      <dgm:spPr/>
    </dgm:pt>
    <dgm:pt modelId="{1F30C224-6B30-439F-AC01-464795AEA358}" type="pres">
      <dgm:prSet presAssocID="{A1EDFF11-2D36-4EFC-AA02-33A025632147}" presName="node" presStyleLbl="node1" presStyleIdx="2" presStyleCnt="6">
        <dgm:presLayoutVars>
          <dgm:bulletEnabled val="1"/>
        </dgm:presLayoutVars>
      </dgm:prSet>
      <dgm:spPr/>
    </dgm:pt>
    <dgm:pt modelId="{932B4F0E-BE51-42E3-943F-224DABCAE4BC}" type="pres">
      <dgm:prSet presAssocID="{DCF3FD67-409C-4CF8-AA5D-1B45DC6AB759}" presName="sibTrans" presStyleLbl="sibTrans2D1" presStyleIdx="2" presStyleCnt="5"/>
      <dgm:spPr/>
    </dgm:pt>
    <dgm:pt modelId="{F8DE4133-18E5-4A75-8965-F0F47F677503}" type="pres">
      <dgm:prSet presAssocID="{DCF3FD67-409C-4CF8-AA5D-1B45DC6AB759}" presName="connectorText" presStyleLbl="sibTrans2D1" presStyleIdx="2" presStyleCnt="5"/>
      <dgm:spPr/>
    </dgm:pt>
    <dgm:pt modelId="{EC221A5C-0670-4439-89CB-82778AC934DD}" type="pres">
      <dgm:prSet presAssocID="{FA7AED45-07C5-4152-9CE9-C04144C89741}" presName="node" presStyleLbl="node1" presStyleIdx="3" presStyleCnt="6">
        <dgm:presLayoutVars>
          <dgm:bulletEnabled val="1"/>
        </dgm:presLayoutVars>
      </dgm:prSet>
      <dgm:spPr/>
    </dgm:pt>
    <dgm:pt modelId="{FFDD65B5-0EC1-4B60-9689-035B7F553030}" type="pres">
      <dgm:prSet presAssocID="{9440EF18-BB57-4349-85BC-F44152C88B89}" presName="sibTrans" presStyleLbl="sibTrans2D1" presStyleIdx="3" presStyleCnt="5"/>
      <dgm:spPr/>
    </dgm:pt>
    <dgm:pt modelId="{3693D5BB-B6B0-46A5-8268-A6479480A37F}" type="pres">
      <dgm:prSet presAssocID="{9440EF18-BB57-4349-85BC-F44152C88B89}" presName="connectorText" presStyleLbl="sibTrans2D1" presStyleIdx="3" presStyleCnt="5"/>
      <dgm:spPr/>
    </dgm:pt>
    <dgm:pt modelId="{52CF645B-0F5F-44E5-BAF6-AEB6ADFFD999}" type="pres">
      <dgm:prSet presAssocID="{38079928-CA08-40B8-B216-B68CE60BDF5C}" presName="node" presStyleLbl="node1" presStyleIdx="4" presStyleCnt="6">
        <dgm:presLayoutVars>
          <dgm:bulletEnabled val="1"/>
        </dgm:presLayoutVars>
      </dgm:prSet>
      <dgm:spPr/>
    </dgm:pt>
    <dgm:pt modelId="{26CD4856-275F-42B3-B4A7-411E9E40E0AA}" type="pres">
      <dgm:prSet presAssocID="{EE32D3F4-5467-42F9-A01F-410465E1707B}" presName="sibTrans" presStyleLbl="sibTrans2D1" presStyleIdx="4" presStyleCnt="5"/>
      <dgm:spPr/>
    </dgm:pt>
    <dgm:pt modelId="{A20891FA-8CF9-401B-96F3-B9B80A2E2462}" type="pres">
      <dgm:prSet presAssocID="{EE32D3F4-5467-42F9-A01F-410465E1707B}" presName="connectorText" presStyleLbl="sibTrans2D1" presStyleIdx="4" presStyleCnt="5"/>
      <dgm:spPr/>
    </dgm:pt>
    <dgm:pt modelId="{19284039-A4AE-4588-838B-D877298BA4C7}" type="pres">
      <dgm:prSet presAssocID="{8E90E5BF-3047-4CD6-9FC0-FA2A045AB93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851406-054E-427B-8A1C-6E4DD63D5D7A}" type="presOf" srcId="{E7619C34-370C-4A5D-B868-04D2420B6157}" destId="{1F30C224-6B30-439F-AC01-464795AEA358}" srcOrd="0" destOrd="1" presId="urn:microsoft.com/office/officeart/2005/8/layout/process5#1"/>
    <dgm:cxn modelId="{C64A0E10-600C-4A93-8E23-BBECD4F3D142}" type="presOf" srcId="{A1EDFF11-2D36-4EFC-AA02-33A025632147}" destId="{1F30C224-6B30-439F-AC01-464795AEA358}" srcOrd="0" destOrd="0" presId="urn:microsoft.com/office/officeart/2005/8/layout/process5#1"/>
    <dgm:cxn modelId="{03EC3118-62A6-4710-B059-C40693D50C2E}" type="presOf" srcId="{FA7AED45-07C5-4152-9CE9-C04144C89741}" destId="{EC221A5C-0670-4439-89CB-82778AC934DD}" srcOrd="0" destOrd="0" presId="urn:microsoft.com/office/officeart/2005/8/layout/process5#1"/>
    <dgm:cxn modelId="{A15FED20-9790-4617-B7BC-7699D5B30CB2}" type="presOf" srcId="{B71896CA-974C-4D51-8CD8-7B04150BC3C5}" destId="{835CEF26-9977-42DA-8647-7B4B0D27C8B5}" srcOrd="0" destOrd="0" presId="urn:microsoft.com/office/officeart/2005/8/layout/process5#1"/>
    <dgm:cxn modelId="{E9E1CB22-EE03-4067-82B1-92659FC51F51}" srcId="{A1EDFF11-2D36-4EFC-AA02-33A025632147}" destId="{E7619C34-370C-4A5D-B868-04D2420B6157}" srcOrd="0" destOrd="0" parTransId="{CA32131A-89A7-4069-B793-14250DEC8CB7}" sibTransId="{57567237-F15C-4FE4-A6F2-DD66947B543F}"/>
    <dgm:cxn modelId="{24662723-51F1-420B-AD88-69AFAE5CF7F0}" srcId="{B71896CA-974C-4D51-8CD8-7B04150BC3C5}" destId="{F73A9532-4ACB-4CEC-9783-3EA41B01F798}" srcOrd="0" destOrd="0" parTransId="{F646DE2A-E2E4-46E8-A0C5-35A081CCDC48}" sibTransId="{DF4ADE36-03AA-45E4-A8DF-DA4583253ED7}"/>
    <dgm:cxn modelId="{A1260A24-ED63-4E8A-8A67-0010B6EA2B29}" type="presOf" srcId="{E7A9F034-9FAF-4467-B13A-1B4489934856}" destId="{63F79507-A58F-4BDE-86E0-AFC52B0CE9C5}" srcOrd="0" destOrd="0" presId="urn:microsoft.com/office/officeart/2005/8/layout/process5#1"/>
    <dgm:cxn modelId="{C63CA925-3080-4AD9-9B86-54A003EA1EEE}" type="presOf" srcId="{B5FCEE8B-9B7D-43E5-81BE-28ED3D820D47}" destId="{1F30C224-6B30-439F-AC01-464795AEA358}" srcOrd="0" destOrd="3" presId="urn:microsoft.com/office/officeart/2005/8/layout/process5#1"/>
    <dgm:cxn modelId="{9637CB25-30A8-40A0-B01A-548A01D90A31}" srcId="{FA7AED45-07C5-4152-9CE9-C04144C89741}" destId="{2867E9DB-7097-4A6A-847D-7087450DE850}" srcOrd="1" destOrd="0" parTransId="{4FDE414D-B5D0-490B-94AE-D7B1E79F09A0}" sibTransId="{2E6A23D1-579C-4575-B5F1-992DDF1A2158}"/>
    <dgm:cxn modelId="{91D6763F-C160-4F4C-964D-6C5ADBC4D6A4}" srcId="{A1EDFF11-2D36-4EFC-AA02-33A025632147}" destId="{B5FCEE8B-9B7D-43E5-81BE-28ED3D820D47}" srcOrd="2" destOrd="0" parTransId="{DFD48E33-B05D-4435-BB0B-7898E4A7481E}" sibTransId="{F6C0E4B4-70A9-4051-9079-E090F382A7CC}"/>
    <dgm:cxn modelId="{7F077440-794F-4D02-9D71-EB2019E11EBB}" type="presOf" srcId="{DCF3FD67-409C-4CF8-AA5D-1B45DC6AB759}" destId="{932B4F0E-BE51-42E3-943F-224DABCAE4BC}" srcOrd="0" destOrd="0" presId="urn:microsoft.com/office/officeart/2005/8/layout/process5#1"/>
    <dgm:cxn modelId="{A31A5C61-732D-4AFD-AA63-5E2E55C5BAB5}" type="presOf" srcId="{54C9D3C5-AF35-451F-B92E-AB39094EB43D}" destId="{52CF645B-0F5F-44E5-BAF6-AEB6ADFFD999}" srcOrd="0" destOrd="2" presId="urn:microsoft.com/office/officeart/2005/8/layout/process5#1"/>
    <dgm:cxn modelId="{14999862-3EFF-4F9E-A3BB-E365A6FE8DF2}" type="presOf" srcId="{B69871F9-9F99-45E3-9B4A-F0681CBAB3CB}" destId="{19284039-A4AE-4588-838B-D877298BA4C7}" srcOrd="0" destOrd="3" presId="urn:microsoft.com/office/officeart/2005/8/layout/process5#1"/>
    <dgm:cxn modelId="{2B4A5245-F83E-4430-ACBB-892E1B668C63}" type="presOf" srcId="{B0EDC19F-D5B6-4679-8CA8-D7B46EAD14B0}" destId="{AD313303-52E2-443A-A892-A7E1609D8372}" srcOrd="0" destOrd="0" presId="urn:microsoft.com/office/officeart/2005/8/layout/process5#1"/>
    <dgm:cxn modelId="{F4895D68-CFC3-4E88-9AC9-C27A99F58AF1}" srcId="{A1EDFF11-2D36-4EFC-AA02-33A025632147}" destId="{7F647C47-9893-4287-A3EA-8E05A60D61B0}" srcOrd="1" destOrd="0" parTransId="{CC5C5254-5BB7-4A57-931E-84502C11DB71}" sibTransId="{7BBF2DD5-602D-4E50-BDE9-BC0AA2001000}"/>
    <dgm:cxn modelId="{B96BB34A-9037-43A5-8F7A-7D99E89A637C}" type="presOf" srcId="{38079928-CA08-40B8-B216-B68CE60BDF5C}" destId="{52CF645B-0F5F-44E5-BAF6-AEB6ADFFD999}" srcOrd="0" destOrd="0" presId="urn:microsoft.com/office/officeart/2005/8/layout/process5#1"/>
    <dgm:cxn modelId="{582C214B-2729-4D75-A21D-A49F917821A2}" srcId="{FA7AED45-07C5-4152-9CE9-C04144C89741}" destId="{D13B0127-C0DB-4E54-879D-6C125D038984}" srcOrd="2" destOrd="0" parTransId="{1D207502-4BEA-473F-95DC-415A70E803A1}" sibTransId="{A9EDC95C-7B72-4708-9C05-4CA73DC790EA}"/>
    <dgm:cxn modelId="{5A40266C-4CB8-4533-B4DF-17AD5D9E60E0}" type="presOf" srcId="{9440EF18-BB57-4349-85BC-F44152C88B89}" destId="{3693D5BB-B6B0-46A5-8268-A6479480A37F}" srcOrd="1" destOrd="0" presId="urn:microsoft.com/office/officeart/2005/8/layout/process5#1"/>
    <dgm:cxn modelId="{F6D5B16D-9BD3-4107-81CD-076CB82E4F4E}" type="presOf" srcId="{CD1F8555-D3AF-4215-8118-3C884FC776CD}" destId="{835CEF26-9977-42DA-8647-7B4B0D27C8B5}" srcOrd="0" destOrd="3" presId="urn:microsoft.com/office/officeart/2005/8/layout/process5#1"/>
    <dgm:cxn modelId="{EDA9474E-9794-4823-85A4-4E8FAC895E2D}" srcId="{24794AB0-8FAF-4185-9DB8-05F27CAD2A0D}" destId="{FA7AED45-07C5-4152-9CE9-C04144C89741}" srcOrd="3" destOrd="0" parTransId="{87294F5D-61F9-46BE-9804-C1AB743E95FD}" sibTransId="{9440EF18-BB57-4349-85BC-F44152C88B89}"/>
    <dgm:cxn modelId="{0BF4044F-05DD-495D-BF4E-0863EBAA7AB1}" type="presOf" srcId="{7E43A396-7A17-4AB6-BF64-BFA24056257D}" destId="{19284039-A4AE-4588-838B-D877298BA4C7}" srcOrd="0" destOrd="2" presId="urn:microsoft.com/office/officeart/2005/8/layout/process5#1"/>
    <dgm:cxn modelId="{F1CD984F-9394-4E31-BC1B-BCE850CF9B3A}" srcId="{24794AB0-8FAF-4185-9DB8-05F27CAD2A0D}" destId="{B71896CA-974C-4D51-8CD8-7B04150BC3C5}" srcOrd="0" destOrd="0" parTransId="{C4E2901D-F9F3-4DF4-81DB-34E89D018E20}" sibTransId="{E7A9F034-9FAF-4467-B13A-1B4489934856}"/>
    <dgm:cxn modelId="{1C37A94F-5B61-4E14-81BA-07F10C38E37E}" srcId="{B71896CA-974C-4D51-8CD8-7B04150BC3C5}" destId="{CD1F8555-D3AF-4215-8118-3C884FC776CD}" srcOrd="2" destOrd="0" parTransId="{FF19D409-37A8-4C36-981A-13ADBEE7F4EC}" sibTransId="{2042D633-6E6A-4499-B840-34D24E6B904A}"/>
    <dgm:cxn modelId="{E36F9156-9924-4B88-ADFB-2084901D66B0}" srcId="{24794AB0-8FAF-4185-9DB8-05F27CAD2A0D}" destId="{B0EDC19F-D5B6-4679-8CA8-D7B46EAD14B0}" srcOrd="1" destOrd="0" parTransId="{36BD5E26-8D86-4341-B20D-03F857122A29}" sibTransId="{E309B7F1-6DFA-42AA-9333-8A29304684AA}"/>
    <dgm:cxn modelId="{4B475F77-1E83-4A29-BA41-813943A7AD0F}" srcId="{B0EDC19F-D5B6-4679-8CA8-D7B46EAD14B0}" destId="{A285396E-4F0F-495E-A2E0-36CD14768126}" srcOrd="0" destOrd="0" parTransId="{FDB17C87-CE25-4B55-A97E-4A09C4704831}" sibTransId="{8668CF54-84F3-4F5E-8C83-4A0140589BF6}"/>
    <dgm:cxn modelId="{EE26DE79-ADCC-4227-AB79-6F4C2412D539}" type="presOf" srcId="{EE32D3F4-5467-42F9-A01F-410465E1707B}" destId="{26CD4856-275F-42B3-B4A7-411E9E40E0AA}" srcOrd="0" destOrd="0" presId="urn:microsoft.com/office/officeart/2005/8/layout/process5#1"/>
    <dgm:cxn modelId="{9F58F07C-FA8C-4A7D-BDFD-9FF318A0B6AE}" srcId="{B71896CA-974C-4D51-8CD8-7B04150BC3C5}" destId="{AB917A24-CE53-4C05-8EAC-E150B1F45960}" srcOrd="1" destOrd="0" parTransId="{4953B18B-0B8F-4EC3-84A2-0326B341CD0D}" sibTransId="{C17DA759-7CFD-4585-9EB4-A818F6601636}"/>
    <dgm:cxn modelId="{8AF25B80-B930-4FAA-B759-23548DEBDEA6}" srcId="{24794AB0-8FAF-4185-9DB8-05F27CAD2A0D}" destId="{8E90E5BF-3047-4CD6-9FC0-FA2A045AB93F}" srcOrd="5" destOrd="0" parTransId="{C4AD17D8-BA59-4A20-A8A9-85917C39C6D9}" sibTransId="{F5BCB2DA-80B8-44FD-B5D1-85D71178BF17}"/>
    <dgm:cxn modelId="{CCEBEE82-F16F-41A4-9657-C8741819C0F9}" type="presOf" srcId="{24794AB0-8FAF-4185-9DB8-05F27CAD2A0D}" destId="{144D3249-FC31-46AA-902C-CC7975656B95}" srcOrd="0" destOrd="0" presId="urn:microsoft.com/office/officeart/2005/8/layout/process5#1"/>
    <dgm:cxn modelId="{2424E886-E835-4CA7-93AD-5D8BD1E047DE}" type="presOf" srcId="{9440EF18-BB57-4349-85BC-F44152C88B89}" destId="{FFDD65B5-0EC1-4B60-9689-035B7F553030}" srcOrd="0" destOrd="0" presId="urn:microsoft.com/office/officeart/2005/8/layout/process5#1"/>
    <dgm:cxn modelId="{42E27D88-CE4E-48A5-B0A5-7B03022C4B26}" srcId="{8E90E5BF-3047-4CD6-9FC0-FA2A045AB93F}" destId="{5E69E4AF-16E8-4070-9EFD-23897A578B08}" srcOrd="3" destOrd="0" parTransId="{E74B674E-439E-4280-A4F9-C2FC93331810}" sibTransId="{8C6174F4-C176-408A-8A77-9026CDB9690F}"/>
    <dgm:cxn modelId="{DA75948C-1FEC-4F3E-8014-D4BF889D8DBA}" srcId="{24794AB0-8FAF-4185-9DB8-05F27CAD2A0D}" destId="{38079928-CA08-40B8-B216-B68CE60BDF5C}" srcOrd="4" destOrd="0" parTransId="{04F26D18-2C22-4E89-98C2-D31A7C667434}" sibTransId="{EE32D3F4-5467-42F9-A01F-410465E1707B}"/>
    <dgm:cxn modelId="{FDBAE78E-B30C-4D43-8083-C7BE2D5186CD}" srcId="{8E90E5BF-3047-4CD6-9FC0-FA2A045AB93F}" destId="{B69871F9-9F99-45E3-9B4A-F0681CBAB3CB}" srcOrd="2" destOrd="0" parTransId="{3AD1990D-3483-4F82-8395-C9003D9268E3}" sibTransId="{6059FD45-D131-4458-90FD-833D52EA31CE}"/>
    <dgm:cxn modelId="{D4008091-21DD-48A0-AF47-40BD00B812D1}" srcId="{24794AB0-8FAF-4185-9DB8-05F27CAD2A0D}" destId="{A1EDFF11-2D36-4EFC-AA02-33A025632147}" srcOrd="2" destOrd="0" parTransId="{6C9A0E44-F589-40DB-BF7D-D41C0DE96D62}" sibTransId="{DCF3FD67-409C-4CF8-AA5D-1B45DC6AB759}"/>
    <dgm:cxn modelId="{2B48BA91-195F-4DC0-9782-2FC3A5FDBFC4}" type="presOf" srcId="{E309B7F1-6DFA-42AA-9333-8A29304684AA}" destId="{71244DAB-880E-4EC5-B009-6F03041F7636}" srcOrd="0" destOrd="0" presId="urn:microsoft.com/office/officeart/2005/8/layout/process5#1"/>
    <dgm:cxn modelId="{0EB3FD91-F30D-4067-8EBB-BD494EF48A47}" type="presOf" srcId="{DCF3FD67-409C-4CF8-AA5D-1B45DC6AB759}" destId="{F8DE4133-18E5-4A75-8965-F0F47F677503}" srcOrd="1" destOrd="0" presId="urn:microsoft.com/office/officeart/2005/8/layout/process5#1"/>
    <dgm:cxn modelId="{E12A1A96-8791-41AD-8E8A-BC8AF7B4E1AE}" type="presOf" srcId="{7F647C47-9893-4287-A3EA-8E05A60D61B0}" destId="{1F30C224-6B30-439F-AC01-464795AEA358}" srcOrd="0" destOrd="2" presId="urn:microsoft.com/office/officeart/2005/8/layout/process5#1"/>
    <dgm:cxn modelId="{59B8499A-F882-4224-B0D7-3942C3073D4A}" type="presOf" srcId="{39616154-235B-458E-B36D-2F14000A7C26}" destId="{AD313303-52E2-443A-A892-A7E1609D8372}" srcOrd="0" destOrd="2" presId="urn:microsoft.com/office/officeart/2005/8/layout/process5#1"/>
    <dgm:cxn modelId="{39D9F19D-C770-4CF9-8462-BE60DC5C4AA2}" type="presOf" srcId="{8E90E5BF-3047-4CD6-9FC0-FA2A045AB93F}" destId="{19284039-A4AE-4588-838B-D877298BA4C7}" srcOrd="0" destOrd="0" presId="urn:microsoft.com/office/officeart/2005/8/layout/process5#1"/>
    <dgm:cxn modelId="{F898B1A1-395E-4FCC-AE21-0011E603B0C5}" type="presOf" srcId="{E7A9F034-9FAF-4467-B13A-1B4489934856}" destId="{7556C1E0-D474-42D1-9146-B4F5B3BAAF4D}" srcOrd="1" destOrd="0" presId="urn:microsoft.com/office/officeart/2005/8/layout/process5#1"/>
    <dgm:cxn modelId="{D63E28A3-52B6-4007-ACDA-40755BC9B449}" type="presOf" srcId="{D13B0127-C0DB-4E54-879D-6C125D038984}" destId="{EC221A5C-0670-4439-89CB-82778AC934DD}" srcOrd="0" destOrd="3" presId="urn:microsoft.com/office/officeart/2005/8/layout/process5#1"/>
    <dgm:cxn modelId="{C9C397A3-AEF6-4FFB-AC37-3208EE5CFEC8}" srcId="{8E90E5BF-3047-4CD6-9FC0-FA2A045AB93F}" destId="{7E43A396-7A17-4AB6-BF64-BFA24056257D}" srcOrd="1" destOrd="0" parTransId="{DF8C4973-320B-46ED-8088-CA948A8BAE18}" sibTransId="{6B767584-457C-4FB2-93C4-576E6FFF367C}"/>
    <dgm:cxn modelId="{0735C9A4-3A2F-4CE4-BE88-066E241EB685}" type="presOf" srcId="{CE6367BC-2716-4C51-8FA3-81C52497FEF5}" destId="{52CF645B-0F5F-44E5-BAF6-AEB6ADFFD999}" srcOrd="0" destOrd="3" presId="urn:microsoft.com/office/officeart/2005/8/layout/process5#1"/>
    <dgm:cxn modelId="{624580AB-0BCA-4BCB-9AD7-F37D4E079402}" type="presOf" srcId="{5E69E4AF-16E8-4070-9EFD-23897A578B08}" destId="{19284039-A4AE-4588-838B-D877298BA4C7}" srcOrd="0" destOrd="4" presId="urn:microsoft.com/office/officeart/2005/8/layout/process5#1"/>
    <dgm:cxn modelId="{54B660AD-34BD-4BCA-A666-827CA2B0D35C}" type="presOf" srcId="{AB917A24-CE53-4C05-8EAC-E150B1F45960}" destId="{835CEF26-9977-42DA-8647-7B4B0D27C8B5}" srcOrd="0" destOrd="2" presId="urn:microsoft.com/office/officeart/2005/8/layout/process5#1"/>
    <dgm:cxn modelId="{39B79BBC-3AA7-4D9C-BE85-F0C4E3BA7F37}" type="presOf" srcId="{3E7B2C78-1A3D-422D-B58C-12B542EABFD8}" destId="{EC221A5C-0670-4439-89CB-82778AC934DD}" srcOrd="0" destOrd="1" presId="urn:microsoft.com/office/officeart/2005/8/layout/process5#1"/>
    <dgm:cxn modelId="{01E82DC1-5447-4081-BAA8-D4A56478B32A}" srcId="{38079928-CA08-40B8-B216-B68CE60BDF5C}" destId="{CE6367BC-2716-4C51-8FA3-81C52497FEF5}" srcOrd="2" destOrd="0" parTransId="{48527D5B-9B4F-40D2-8003-9586F99D6C26}" sibTransId="{18854954-606D-479F-A4CF-68466EB7CD64}"/>
    <dgm:cxn modelId="{73843EC2-85BD-4551-BFBC-9D4218393C12}" srcId="{B0EDC19F-D5B6-4679-8CA8-D7B46EAD14B0}" destId="{39616154-235B-458E-B36D-2F14000A7C26}" srcOrd="1" destOrd="0" parTransId="{3A6AC764-3ACB-40FD-8A9A-E9465641AB3E}" sibTransId="{7C1BD8DC-B79E-4FF8-92EA-079F73A6E2DF}"/>
    <dgm:cxn modelId="{B3A6ABC3-EE43-42AE-86AB-AC0CB5324CEC}" type="presOf" srcId="{F73A9532-4ACB-4CEC-9783-3EA41B01F798}" destId="{835CEF26-9977-42DA-8647-7B4B0D27C8B5}" srcOrd="0" destOrd="1" presId="urn:microsoft.com/office/officeart/2005/8/layout/process5#1"/>
    <dgm:cxn modelId="{8D3E12C5-9A4F-4A72-A82F-1BE995EA0F1F}" srcId="{38079928-CA08-40B8-B216-B68CE60BDF5C}" destId="{54C9D3C5-AF35-451F-B92E-AB39094EB43D}" srcOrd="1" destOrd="0" parTransId="{0884AF51-450B-4F13-9EC5-D1454520F32F}" sibTransId="{18B647EE-13BD-4C85-87FC-55A3B12111C0}"/>
    <dgm:cxn modelId="{A8B84EC6-403E-4CFE-9A35-6F259202DE5A}" srcId="{FA7AED45-07C5-4152-9CE9-C04144C89741}" destId="{3E7B2C78-1A3D-422D-B58C-12B542EABFD8}" srcOrd="0" destOrd="0" parTransId="{2C842D45-E0CD-4912-8197-E0485DE15462}" sibTransId="{12962F09-95E6-4284-8FB2-7AC77F1F978B}"/>
    <dgm:cxn modelId="{C52CB7CD-5DF4-413A-822C-5C5E58C6F39E}" type="presOf" srcId="{E309B7F1-6DFA-42AA-9333-8A29304684AA}" destId="{26A3EE27-1074-46D9-81C9-52B1966F5757}" srcOrd="1" destOrd="0" presId="urn:microsoft.com/office/officeart/2005/8/layout/process5#1"/>
    <dgm:cxn modelId="{957CF3D7-5F79-48E1-BD54-B147E2042138}" type="presOf" srcId="{A285396E-4F0F-495E-A2E0-36CD14768126}" destId="{AD313303-52E2-443A-A892-A7E1609D8372}" srcOrd="0" destOrd="1" presId="urn:microsoft.com/office/officeart/2005/8/layout/process5#1"/>
    <dgm:cxn modelId="{29FD52E6-2434-45B4-A5A3-4015399320BD}" type="presOf" srcId="{7E7204A9-64E6-4016-98A8-5D9FBEAD0140}" destId="{52CF645B-0F5F-44E5-BAF6-AEB6ADFFD999}" srcOrd="0" destOrd="1" presId="urn:microsoft.com/office/officeart/2005/8/layout/process5#1"/>
    <dgm:cxn modelId="{F78238E7-9AEA-4191-A519-459D8A7441E1}" type="presOf" srcId="{EE32D3F4-5467-42F9-A01F-410465E1707B}" destId="{A20891FA-8CF9-401B-96F3-B9B80A2E2462}" srcOrd="1" destOrd="0" presId="urn:microsoft.com/office/officeart/2005/8/layout/process5#1"/>
    <dgm:cxn modelId="{11EF5EEC-87CF-4A89-A379-B041856B355F}" type="presOf" srcId="{2867E9DB-7097-4A6A-847D-7087450DE850}" destId="{EC221A5C-0670-4439-89CB-82778AC934DD}" srcOrd="0" destOrd="2" presId="urn:microsoft.com/office/officeart/2005/8/layout/process5#1"/>
    <dgm:cxn modelId="{2D4AADF0-DD97-4E69-A45E-C063BE295545}" srcId="{38079928-CA08-40B8-B216-B68CE60BDF5C}" destId="{7E7204A9-64E6-4016-98A8-5D9FBEAD0140}" srcOrd="0" destOrd="0" parTransId="{8051ED07-5AC1-4A77-A700-B308DA8395D8}" sibTransId="{4648B6BD-6970-4AB4-BD2F-8E3387715C69}"/>
    <dgm:cxn modelId="{A32820F4-B8A4-48C4-8701-5D2543BE3362}" type="presOf" srcId="{DC7CC678-B297-4AEF-BF11-9AB54013928C}" destId="{19284039-A4AE-4588-838B-D877298BA4C7}" srcOrd="0" destOrd="1" presId="urn:microsoft.com/office/officeart/2005/8/layout/process5#1"/>
    <dgm:cxn modelId="{A0DC18F9-49E2-46E9-A9C0-E87FC49E7C5A}" srcId="{8E90E5BF-3047-4CD6-9FC0-FA2A045AB93F}" destId="{DC7CC678-B297-4AEF-BF11-9AB54013928C}" srcOrd="0" destOrd="0" parTransId="{E22D8156-8A51-4554-B1E9-16454800B2B6}" sibTransId="{E60E4695-F937-4793-93D7-4B8E62DF348C}"/>
    <dgm:cxn modelId="{5B507E6B-82BB-44C3-9F01-70935A9585BA}" type="presParOf" srcId="{144D3249-FC31-46AA-902C-CC7975656B95}" destId="{835CEF26-9977-42DA-8647-7B4B0D27C8B5}" srcOrd="0" destOrd="0" presId="urn:microsoft.com/office/officeart/2005/8/layout/process5#1"/>
    <dgm:cxn modelId="{956D6048-D253-4670-B124-5BC14049776F}" type="presParOf" srcId="{144D3249-FC31-46AA-902C-CC7975656B95}" destId="{63F79507-A58F-4BDE-86E0-AFC52B0CE9C5}" srcOrd="1" destOrd="0" presId="urn:microsoft.com/office/officeart/2005/8/layout/process5#1"/>
    <dgm:cxn modelId="{3210C529-E8F7-4C82-B30A-AE73507BA407}" type="presParOf" srcId="{63F79507-A58F-4BDE-86E0-AFC52B0CE9C5}" destId="{7556C1E0-D474-42D1-9146-B4F5B3BAAF4D}" srcOrd="0" destOrd="0" presId="urn:microsoft.com/office/officeart/2005/8/layout/process5#1"/>
    <dgm:cxn modelId="{17634B48-37C9-4306-A696-2FBFB551247A}" type="presParOf" srcId="{144D3249-FC31-46AA-902C-CC7975656B95}" destId="{AD313303-52E2-443A-A892-A7E1609D8372}" srcOrd="2" destOrd="0" presId="urn:microsoft.com/office/officeart/2005/8/layout/process5#1"/>
    <dgm:cxn modelId="{0191AB61-0A98-42A5-8238-AF53D202A95D}" type="presParOf" srcId="{144D3249-FC31-46AA-902C-CC7975656B95}" destId="{71244DAB-880E-4EC5-B009-6F03041F7636}" srcOrd="3" destOrd="0" presId="urn:microsoft.com/office/officeart/2005/8/layout/process5#1"/>
    <dgm:cxn modelId="{0AED9A64-6A00-4923-9598-DA67B2CA9797}" type="presParOf" srcId="{71244DAB-880E-4EC5-B009-6F03041F7636}" destId="{26A3EE27-1074-46D9-81C9-52B1966F5757}" srcOrd="0" destOrd="0" presId="urn:microsoft.com/office/officeart/2005/8/layout/process5#1"/>
    <dgm:cxn modelId="{15C26BA3-F374-44C7-9DC0-A5213AEA25F2}" type="presParOf" srcId="{144D3249-FC31-46AA-902C-CC7975656B95}" destId="{1F30C224-6B30-439F-AC01-464795AEA358}" srcOrd="4" destOrd="0" presId="urn:microsoft.com/office/officeart/2005/8/layout/process5#1"/>
    <dgm:cxn modelId="{7070EE5C-887C-4EC6-A221-C90FB8EBA08B}" type="presParOf" srcId="{144D3249-FC31-46AA-902C-CC7975656B95}" destId="{932B4F0E-BE51-42E3-943F-224DABCAE4BC}" srcOrd="5" destOrd="0" presId="urn:microsoft.com/office/officeart/2005/8/layout/process5#1"/>
    <dgm:cxn modelId="{E2707542-A4D4-4F08-85E2-861CD04EC1B5}" type="presParOf" srcId="{932B4F0E-BE51-42E3-943F-224DABCAE4BC}" destId="{F8DE4133-18E5-4A75-8965-F0F47F677503}" srcOrd="0" destOrd="0" presId="urn:microsoft.com/office/officeart/2005/8/layout/process5#1"/>
    <dgm:cxn modelId="{D9059081-63AC-49EE-A00D-0AB4BB40059E}" type="presParOf" srcId="{144D3249-FC31-46AA-902C-CC7975656B95}" destId="{EC221A5C-0670-4439-89CB-82778AC934DD}" srcOrd="6" destOrd="0" presId="urn:microsoft.com/office/officeart/2005/8/layout/process5#1"/>
    <dgm:cxn modelId="{72C667BE-9E76-4A39-B16E-8AEA822B4D95}" type="presParOf" srcId="{144D3249-FC31-46AA-902C-CC7975656B95}" destId="{FFDD65B5-0EC1-4B60-9689-035B7F553030}" srcOrd="7" destOrd="0" presId="urn:microsoft.com/office/officeart/2005/8/layout/process5#1"/>
    <dgm:cxn modelId="{0E3D566A-872D-4833-8F71-ADFE6D4AA6A0}" type="presParOf" srcId="{FFDD65B5-0EC1-4B60-9689-035B7F553030}" destId="{3693D5BB-B6B0-46A5-8268-A6479480A37F}" srcOrd="0" destOrd="0" presId="urn:microsoft.com/office/officeart/2005/8/layout/process5#1"/>
    <dgm:cxn modelId="{12488185-4BB5-4757-A814-D777A71EDB10}" type="presParOf" srcId="{144D3249-FC31-46AA-902C-CC7975656B95}" destId="{52CF645B-0F5F-44E5-BAF6-AEB6ADFFD999}" srcOrd="8" destOrd="0" presId="urn:microsoft.com/office/officeart/2005/8/layout/process5#1"/>
    <dgm:cxn modelId="{12FABE02-B4FE-425F-8E67-C0AF43944F88}" type="presParOf" srcId="{144D3249-FC31-46AA-902C-CC7975656B95}" destId="{26CD4856-275F-42B3-B4A7-411E9E40E0AA}" srcOrd="9" destOrd="0" presId="urn:microsoft.com/office/officeart/2005/8/layout/process5#1"/>
    <dgm:cxn modelId="{66F8A5CE-B203-4F1A-8088-A3934B6DCD08}" type="presParOf" srcId="{26CD4856-275F-42B3-B4A7-411E9E40E0AA}" destId="{A20891FA-8CF9-401B-96F3-B9B80A2E2462}" srcOrd="0" destOrd="0" presId="urn:microsoft.com/office/officeart/2005/8/layout/process5#1"/>
    <dgm:cxn modelId="{83A95E6D-BFF8-4135-BE41-A97E3A2581C7}" type="presParOf" srcId="{144D3249-FC31-46AA-902C-CC7975656B95}" destId="{19284039-A4AE-4588-838B-D877298BA4C7}" srcOrd="10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EF26-9977-42DA-8647-7B4B0D27C8B5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 to MBAN (2013)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matlab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Markdown</a:t>
          </a:r>
        </a:p>
      </dsp:txBody>
      <dsp:txXfrm>
        <a:off x="144776" y="50451"/>
        <a:ext cx="2620721" cy="1534246"/>
      </dsp:txXfrm>
    </dsp:sp>
    <dsp:sp modelId="{63F79507-A58F-4BDE-86E0-AFC52B0CE9C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52255" y="615490"/>
        <a:ext cx="403082" cy="404168"/>
      </dsp:txXfrm>
    </dsp:sp>
    <dsp:sp modelId="{AD313303-52E2-443A-A892-A7E1609D837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During MBAN (2013-2014)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VBA</a:t>
          </a:r>
        </a:p>
      </dsp:txBody>
      <dsp:txXfrm>
        <a:off x="3947439" y="50451"/>
        <a:ext cx="2620721" cy="1534246"/>
      </dsp:txXfrm>
    </dsp:sp>
    <dsp:sp modelId="{71244DAB-880E-4EC5-B009-6F03041F7636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4918" y="615490"/>
        <a:ext cx="403082" cy="404168"/>
      </dsp:txXfrm>
    </dsp:sp>
    <dsp:sp modelId="{1F30C224-6B30-439F-AC01-464795AEA35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Looking for job (2014)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 (caret)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SQL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ML</a:t>
          </a:r>
        </a:p>
      </dsp:txBody>
      <dsp:txXfrm>
        <a:off x="7750101" y="50451"/>
        <a:ext cx="2620721" cy="1534246"/>
      </dsp:txXfrm>
    </dsp:sp>
    <dsp:sp modelId="{932B4F0E-BE51-42E3-943F-224DABCAE4BC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858378" y="1871456"/>
        <a:ext cx="404168" cy="403082"/>
      </dsp:txXfrm>
    </dsp:sp>
    <dsp:sp modelId="{EC221A5C-0670-4439-89CB-82778AC934DD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Bank’s migrating from SAS to Hadoop EDL (2015-2016)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 (proc </a:t>
          </a:r>
          <a:r>
            <a:rPr lang="en-US" sz="1300" kern="1200" dirty="0" err="1"/>
            <a:t>sql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Shell scripting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Python (pandas, </a:t>
          </a:r>
          <a:r>
            <a:rPr lang="en-US" sz="1300" kern="1200" dirty="0" err="1"/>
            <a:t>numpy</a:t>
          </a:r>
          <a:r>
            <a:rPr lang="en-US" sz="1300" kern="1200" dirty="0"/>
            <a:t>, </a:t>
          </a:r>
          <a:r>
            <a:rPr lang="en-US" sz="1300" kern="1200" dirty="0" err="1"/>
            <a:t>sklearn</a:t>
          </a:r>
          <a:r>
            <a:rPr lang="en-US" sz="1300" kern="1200" dirty="0"/>
            <a:t>, </a:t>
          </a:r>
          <a:r>
            <a:rPr lang="en-US" sz="1300" kern="1200" dirty="0" err="1"/>
            <a:t>xgboost</a:t>
          </a:r>
          <a:r>
            <a:rPr lang="en-US" sz="1300" kern="1200" dirty="0"/>
            <a:t>, </a:t>
          </a:r>
          <a:r>
            <a:rPr lang="en-US" sz="1300" kern="1200" dirty="0" err="1"/>
            <a:t>jupyter</a:t>
          </a:r>
          <a:r>
            <a:rPr lang="en-US" sz="1300" kern="1200" dirty="0"/>
            <a:t>)</a:t>
          </a:r>
        </a:p>
      </dsp:txBody>
      <dsp:txXfrm>
        <a:off x="7750101" y="2766639"/>
        <a:ext cx="2620721" cy="1534246"/>
      </dsp:txXfrm>
    </dsp:sp>
    <dsp:sp modelId="{FFDD65B5-0EC1-4B60-9689-035B7F553030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7060261" y="3331678"/>
        <a:ext cx="403082" cy="404168"/>
      </dsp:txXfrm>
    </dsp:sp>
    <dsp:sp modelId="{52CF645B-0F5F-44E5-BAF6-AEB6ADFFD999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First batch of GCP modeling (2017-2018)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docker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SDK</a:t>
          </a:r>
        </a:p>
      </dsp:txBody>
      <dsp:txXfrm>
        <a:off x="3947439" y="2766639"/>
        <a:ext cx="2620721" cy="1534246"/>
      </dsp:txXfrm>
    </dsp:sp>
    <dsp:sp modelId="{26CD4856-275F-42B3-B4A7-411E9E40E0AA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257598" y="3331678"/>
        <a:ext cx="403082" cy="404168"/>
      </dsp:txXfrm>
    </dsp:sp>
    <dsp:sp modelId="{19284039-A4AE-4588-838B-D877298BA4C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and migrating to agile (2019-)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Scrum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GCP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airflow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tensorflow</a:t>
          </a:r>
          <a:endParaRPr lang="en-US" sz="13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5994C-DD30-4E43-B3D3-FD8225D233B5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7930-A983-4E03-8DD5-7F4A82E27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Map defines the scope and have pins all around. When you look closer you might also find inaccuracies in certain regions.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Learn by doing</a:t>
            </a:r>
          </a:p>
          <a:p>
            <a:pPr marL="228600" indent="-228600">
              <a:buAutoNum type="arabicPeriod"/>
            </a:pPr>
            <a:r>
              <a:rPr lang="en-US" dirty="0"/>
              <a:t>Taught at class is not enough</a:t>
            </a:r>
          </a:p>
          <a:p>
            <a:pPr marL="685800" lvl="1" indent="-228600">
              <a:buAutoNum type="arabicPeriod"/>
            </a:pPr>
            <a:r>
              <a:rPr lang="en-US" dirty="0"/>
              <a:t>New need for tasks</a:t>
            </a:r>
          </a:p>
          <a:p>
            <a:pPr marL="685800" lvl="1" indent="-228600">
              <a:buAutoNum type="arabicPeriod"/>
            </a:pPr>
            <a:r>
              <a:rPr lang="en-US" dirty="0"/>
              <a:t>New industry trend </a:t>
            </a:r>
          </a:p>
          <a:p>
            <a:pPr marL="1143000" lvl="2" indent="-228600">
              <a:buAutoNum type="arabicPeriod"/>
            </a:pPr>
            <a:r>
              <a:rPr lang="en-US" dirty="0"/>
              <a:t>(language: SAS -&gt; R, python ?-&gt; Julia?) </a:t>
            </a:r>
          </a:p>
          <a:p>
            <a:pPr marL="1143000" lvl="2" indent="-228600">
              <a:buAutoNum type="arabicPeriod"/>
            </a:pPr>
            <a:r>
              <a:rPr lang="en-US" dirty="0"/>
              <a:t>(computing: SAS server -&gt; Hadoop -&gt; cloud) </a:t>
            </a:r>
          </a:p>
          <a:p>
            <a:pPr marL="1143000" lvl="2" indent="-228600">
              <a:buAutoNum type="arabicPeriod"/>
            </a:pPr>
            <a:r>
              <a:rPr lang="en-US" dirty="0"/>
              <a:t>(workflow: waterfall -&gt; agile)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mainly being easy dependency management (might not be merely python packages but system packages) and bash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strictly follow; use as advice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Its trying times. eco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89C9-C49E-4A2B-B675-A98BD14A26D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guide.org/writing/structur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ography#/media/File:Claudius_Ptolemy-_The_World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bstrusegoose.com/47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P6LFCW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ine/workshop/archive/master.zip" TargetMode="External"/><Relationship Id="rId2" Type="http://schemas.openxmlformats.org/officeDocument/2006/relationships/hyperlink" Target="https://www.surveymonkey.com/summary/LRL3Nc38nypWBGEbHmGi8YAuOGum1kdhwvJjhEN_2BrNI_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2100/1*40PjD_itMHM5WjLQMM_aPA.jpe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ripting_language#Glue_languag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Preparation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Fan Zhang</a:t>
            </a:r>
          </a:p>
          <a:p>
            <a:r>
              <a:rPr lang="en-US"/>
              <a:t>fzhang13@schulich.yorku.ca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</a:t>
            </a:r>
          </a:p>
          <a:p>
            <a:pPr lvl="1"/>
            <a:r>
              <a:rPr lang="en-US" dirty="0"/>
              <a:t>For …</a:t>
            </a:r>
          </a:p>
          <a:p>
            <a:pPr lvl="1"/>
            <a:r>
              <a:rPr lang="en-US" dirty="0"/>
              <a:t>While 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float, e.g. 23.3</a:t>
            </a:r>
          </a:p>
          <a:p>
            <a:pPr lvl="1"/>
            <a:r>
              <a:rPr lang="en-US" dirty="0"/>
              <a:t>int, e.g. 23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/ False</a:t>
            </a:r>
          </a:p>
          <a:p>
            <a:r>
              <a:rPr lang="en-US" dirty="0"/>
              <a:t>Support arithmetic / logic calculation and ordering</a:t>
            </a:r>
          </a:p>
          <a:p>
            <a:pPr lvl="1"/>
            <a:r>
              <a:rPr lang="en-US" dirty="0"/>
              <a:t>True is not False -&gt; True</a:t>
            </a:r>
          </a:p>
          <a:p>
            <a:pPr lvl="1"/>
            <a:r>
              <a:rPr lang="en-US" dirty="0"/>
              <a:t>3 + 4.5 -&gt; 7.5</a:t>
            </a:r>
          </a:p>
          <a:p>
            <a:pPr lvl="1"/>
            <a:r>
              <a:rPr lang="en-US" dirty="0"/>
              <a:t>4 &gt; 3 -&gt; True</a:t>
            </a:r>
          </a:p>
          <a:p>
            <a:r>
              <a:rPr lang="en-US" dirty="0"/>
              <a:t>Default to int32 and float32 at assignment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float, e.g. 23.3</a:t>
            </a:r>
          </a:p>
          <a:p>
            <a:pPr lvl="1"/>
            <a:r>
              <a:rPr lang="en-US" dirty="0"/>
              <a:t>int, e.g. 23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/ False</a:t>
            </a:r>
          </a:p>
          <a:p>
            <a:r>
              <a:rPr lang="en-US" dirty="0"/>
              <a:t>Support arithmetic / logic calculation and ordering</a:t>
            </a:r>
          </a:p>
          <a:p>
            <a:pPr lvl="1"/>
            <a:r>
              <a:rPr lang="en-US" dirty="0"/>
              <a:t>True is not False -&gt; True</a:t>
            </a:r>
          </a:p>
          <a:p>
            <a:pPr lvl="1"/>
            <a:r>
              <a:rPr lang="en-US" dirty="0"/>
              <a:t>3 + 4.5 -&gt; 7.5</a:t>
            </a:r>
          </a:p>
          <a:p>
            <a:pPr lvl="1"/>
            <a:r>
              <a:rPr lang="en-US" dirty="0"/>
              <a:t>4 &gt; 3 -&gt; True</a:t>
            </a:r>
          </a:p>
          <a:p>
            <a:r>
              <a:rPr lang="en-US" dirty="0"/>
              <a:t>Default to int32 and float32 at assignment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string, e.g. ‘to be or not to be…’</a:t>
            </a:r>
          </a:p>
          <a:p>
            <a:pPr lvl="1"/>
            <a:r>
              <a:rPr lang="en-US" dirty="0"/>
              <a:t>list, e.g. [23, ‘red’, False, [45, ‘a’, None]]</a:t>
            </a:r>
          </a:p>
          <a:p>
            <a:pPr lvl="1"/>
            <a:r>
              <a:rPr lang="en-US" dirty="0"/>
              <a:t>tuple, e.g. (7,8)</a:t>
            </a:r>
          </a:p>
          <a:p>
            <a:r>
              <a:rPr lang="en-US" dirty="0"/>
              <a:t>Sequences are ordered collections and can be accessed via zero based indexing</a:t>
            </a:r>
          </a:p>
          <a:p>
            <a:pPr lvl="1"/>
            <a:r>
              <a:rPr lang="en-US" dirty="0"/>
              <a:t>[23, ‘red’, False, [45, ‘a’, None]][0] -&gt; 23</a:t>
            </a:r>
          </a:p>
          <a:p>
            <a:pPr lvl="1"/>
            <a:r>
              <a:rPr lang="en-US" dirty="0"/>
              <a:t>(7,8)[1] -&gt; 7</a:t>
            </a:r>
          </a:p>
          <a:p>
            <a:pPr lvl="1"/>
            <a:r>
              <a:rPr lang="en-US" dirty="0"/>
              <a:t>‘to be or not to be…’[-1] -&gt; ‘.’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supports some of the arithmetical calculation but meaning might be changed</a:t>
            </a:r>
          </a:p>
          <a:p>
            <a:pPr lvl="1"/>
            <a:r>
              <a:rPr lang="en-US" dirty="0"/>
              <a:t>[2,3] + [4] -&gt; [2,3,4]  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+ ‘def’ -&gt; ‘</a:t>
            </a:r>
            <a:r>
              <a:rPr lang="en-US" dirty="0" err="1"/>
              <a:t>abcdef</a:t>
            </a:r>
            <a:r>
              <a:rPr lang="en-US" dirty="0"/>
              <a:t>’</a:t>
            </a:r>
          </a:p>
          <a:p>
            <a:r>
              <a:rPr lang="en-US" dirty="0"/>
              <a:t>String and tuple don’t support item assignment</a:t>
            </a:r>
          </a:p>
          <a:p>
            <a:r>
              <a:rPr lang="en-US" dirty="0"/>
              <a:t>Tuple does support mixed element types but practically it’s not advised. Use list instead</a:t>
            </a:r>
          </a:p>
          <a:p>
            <a:r>
              <a:rPr lang="en-US" dirty="0"/>
              <a:t>If used purely for mathematical calculations then </a:t>
            </a:r>
            <a:r>
              <a:rPr lang="en-US" dirty="0" err="1"/>
              <a:t>numpy.array</a:t>
            </a:r>
            <a:r>
              <a:rPr lang="en-US" dirty="0"/>
              <a:t> might be better choice than list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E.g. {‘cat’: ‘meow’, ‘dog’: ‘woof’} </a:t>
            </a:r>
          </a:p>
          <a:p>
            <a:pPr lvl="1"/>
            <a:r>
              <a:rPr lang="en-US" dirty="0"/>
              <a:t>No ordering, key must be unique</a:t>
            </a:r>
          </a:p>
          <a:p>
            <a:pPr lvl="1"/>
            <a:r>
              <a:rPr lang="en-US" dirty="0"/>
              <a:t>Faster to locate the value than list indexing</a:t>
            </a:r>
          </a:p>
          <a:p>
            <a:pPr lvl="1"/>
            <a:r>
              <a:rPr lang="en-US" dirty="0"/>
              <a:t>Use key to refer the value</a:t>
            </a:r>
          </a:p>
          <a:p>
            <a:pPr marL="914400" lvl="2" indent="0">
              <a:buNone/>
            </a:pPr>
            <a:r>
              <a:rPr lang="en-US" dirty="0"/>
              <a:t>{‘cat’: ‘meow’, ‘dog’: ‘woof’}[‘cat’] -&gt; ‘meow’</a:t>
            </a:r>
          </a:p>
          <a:p>
            <a:pPr lvl="1"/>
            <a:r>
              <a:rPr lang="en-US" dirty="0"/>
              <a:t>Add key value pair by assignment</a:t>
            </a:r>
          </a:p>
          <a:p>
            <a:pPr marL="457200" lvl="1" indent="0">
              <a:buNone/>
            </a:pPr>
            <a:r>
              <a:rPr lang="en-US" dirty="0"/>
              <a:t>	a = {‘cat’: ‘meow’, ‘dog’: ‘woof’}</a:t>
            </a:r>
          </a:p>
          <a:p>
            <a:pPr marL="457200" lvl="1" indent="0">
              <a:buNone/>
            </a:pPr>
            <a:r>
              <a:rPr lang="en-US" dirty="0"/>
              <a:t>	a[‘sheep’] = ‘baa’</a:t>
            </a:r>
          </a:p>
          <a:p>
            <a:pPr marL="457200" lvl="1" indent="0">
              <a:buNone/>
            </a:pPr>
            <a:r>
              <a:rPr lang="en-US" dirty="0"/>
              <a:t>	a -&gt; {‘cat’: ‘meow’, ‘dog’: ‘woof’, ‘sheep’: ‘baa’}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NoneType</a:t>
            </a:r>
            <a:r>
              <a:rPr lang="en-US" dirty="0"/>
              <a:t>: None</a:t>
            </a:r>
          </a:p>
          <a:p>
            <a:pPr lvl="1"/>
            <a:r>
              <a:rPr lang="en-US" dirty="0"/>
              <a:t>Denoting missing values / objects (not covered)</a:t>
            </a:r>
          </a:p>
          <a:p>
            <a:pPr lvl="1"/>
            <a:r>
              <a:rPr lang="en-US" dirty="0"/>
              <a:t>None is not the same with anything else</a:t>
            </a:r>
          </a:p>
          <a:p>
            <a:pPr lvl="1"/>
            <a:r>
              <a:rPr lang="en-US" dirty="0"/>
              <a:t>No data type assigned need to infer, based on data and code</a:t>
            </a:r>
          </a:p>
          <a:p>
            <a:pPr lvl="2"/>
            <a:r>
              <a:rPr lang="en-US" dirty="0"/>
              <a:t>E.g. [6, None, 8] -&gt; probably an int missing value</a:t>
            </a:r>
          </a:p>
          <a:p>
            <a:pPr lvl="2"/>
            <a:r>
              <a:rPr lang="en-US" dirty="0"/>
              <a:t>caveat: [6, ‘a’, False, None] -&gt; impossible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indicates control structure block of code belongs to</a:t>
            </a:r>
          </a:p>
          <a:p>
            <a:pPr marL="457200" lvl="1" indent="0">
              <a:buNone/>
            </a:pPr>
            <a:r>
              <a:rPr lang="en-US" dirty="0"/>
              <a:t>if &lt;condition 1&gt;:</a:t>
            </a:r>
          </a:p>
          <a:p>
            <a:pPr marL="457200" lvl="1" indent="0">
              <a:buNone/>
            </a:pPr>
            <a:r>
              <a:rPr lang="en-US" dirty="0"/>
              <a:t>	&lt;statement 1&gt;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&lt;condition 2&gt;:</a:t>
            </a:r>
          </a:p>
          <a:p>
            <a:pPr marL="457200" lvl="1" indent="0">
              <a:buNone/>
            </a:pPr>
            <a:r>
              <a:rPr lang="en-US" dirty="0"/>
              <a:t>	&lt;statement 2&gt;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&lt;statement 3&gt;</a:t>
            </a:r>
          </a:p>
          <a:p>
            <a:r>
              <a:rPr lang="en-US" dirty="0"/>
              <a:t>Python will not go through all the condition clauses, unit test is needed for debugging	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and for keywords are used for loop</a:t>
            </a:r>
          </a:p>
          <a:p>
            <a:r>
              <a:rPr lang="en-US" dirty="0"/>
              <a:t>Each step in the loop is called iteration</a:t>
            </a:r>
          </a:p>
          <a:p>
            <a:r>
              <a:rPr lang="en-US" dirty="0"/>
              <a:t>Iterator is the variable that allows the loop move to next iteration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&lt;iterator&gt; in &lt;sequence of iterator’s states&gt;:</a:t>
            </a:r>
          </a:p>
          <a:p>
            <a:pPr marL="0" indent="0">
              <a:buNone/>
            </a:pPr>
            <a:r>
              <a:rPr lang="en-US" dirty="0"/>
              <a:t>	&lt;statement&gt;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[1,2,3]: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 to “learn to code”</a:t>
            </a:r>
          </a:p>
          <a:p>
            <a:r>
              <a:rPr lang="en-US" sz="3600" dirty="0"/>
              <a:t>Familiarize with coding environments</a:t>
            </a:r>
          </a:p>
          <a:p>
            <a:r>
              <a:rPr lang="en-US" sz="3600" dirty="0"/>
              <a:t>Disclaimer</a:t>
            </a:r>
          </a:p>
          <a:p>
            <a:pPr lvl="1"/>
            <a:r>
              <a:rPr lang="en-US" sz="3200" dirty="0"/>
              <a:t>In case your professor tell you otherwise, trust him more!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&lt;iterator initialization&gt; </a:t>
            </a:r>
          </a:p>
          <a:p>
            <a:pPr marL="0" indent="0">
              <a:buNone/>
            </a:pPr>
            <a:r>
              <a:rPr lang="en-US" dirty="0"/>
              <a:t>while &lt;iterator condition&gt;:</a:t>
            </a:r>
          </a:p>
          <a:p>
            <a:pPr marL="0" indent="0">
              <a:buNone/>
            </a:pPr>
            <a:r>
              <a:rPr lang="en-US" dirty="0"/>
              <a:t>	&lt;statement&gt;</a:t>
            </a:r>
          </a:p>
          <a:p>
            <a:pPr marL="0" indent="0">
              <a:buNone/>
            </a:pPr>
            <a:r>
              <a:rPr lang="en-US" dirty="0"/>
              <a:t>	&lt;iterator condition update&gt;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=5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+ 2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for procedural / functional programing</a:t>
            </a:r>
          </a:p>
          <a:p>
            <a:r>
              <a:rPr lang="en-US" dirty="0"/>
              <a:t>Written to conduct similar tasks, given changed inputs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(vars):</a:t>
            </a:r>
          </a:p>
          <a:p>
            <a:pPr marL="0" indent="0">
              <a:buNone/>
            </a:pPr>
            <a:r>
              <a:rPr lang="en-US" dirty="0"/>
              <a:t>	&lt;statements relating to variables&gt;</a:t>
            </a:r>
          </a:p>
          <a:p>
            <a:pPr marL="0" indent="0">
              <a:buNone/>
            </a:pPr>
            <a:r>
              <a:rPr lang="en-US" dirty="0"/>
              <a:t>	return &lt;output&gt;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a +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basic ML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Get the data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most straightforward code easy to understand</a:t>
            </a:r>
          </a:p>
          <a:p>
            <a:r>
              <a:rPr lang="en-US" dirty="0"/>
              <a:t>One statement per line</a:t>
            </a:r>
          </a:p>
          <a:p>
            <a:r>
              <a:rPr lang="en-US" dirty="0"/>
              <a:t>Maximum 79 characters per line</a:t>
            </a:r>
          </a:p>
          <a:p>
            <a:r>
              <a:rPr lang="en-US" dirty="0"/>
              <a:t>Import packages at the beginning</a:t>
            </a:r>
          </a:p>
          <a:p>
            <a:r>
              <a:rPr lang="en-US" dirty="0"/>
              <a:t>Use NOTES / TODOs in comments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case sensitive</a:t>
            </a:r>
          </a:p>
          <a:p>
            <a:r>
              <a:rPr lang="en-US" dirty="0"/>
              <a:t>Meaningful names, easier to remember / reference</a:t>
            </a:r>
          </a:p>
          <a:p>
            <a:pPr lvl="1"/>
            <a:r>
              <a:rPr lang="en-US" dirty="0" err="1"/>
              <a:t>group_mean</a:t>
            </a:r>
            <a:r>
              <a:rPr lang="en-US" dirty="0"/>
              <a:t> better than m</a:t>
            </a:r>
          </a:p>
          <a:p>
            <a:r>
              <a:rPr lang="en-US" dirty="0" err="1"/>
              <a:t>less_important_variable</a:t>
            </a:r>
            <a:endParaRPr lang="en-US" dirty="0"/>
          </a:p>
          <a:p>
            <a:pPr lvl="1"/>
            <a:r>
              <a:rPr lang="en-US" dirty="0"/>
              <a:t>modules, packages, methods, functions</a:t>
            </a:r>
          </a:p>
          <a:p>
            <a:r>
              <a:rPr lang="en-US" dirty="0" err="1"/>
              <a:t>MoreImportantVariable</a:t>
            </a:r>
            <a:endParaRPr lang="en-US" dirty="0"/>
          </a:p>
          <a:p>
            <a:pPr lvl="1"/>
            <a:r>
              <a:rPr lang="en-US" dirty="0"/>
              <a:t>exceptions, classes</a:t>
            </a:r>
          </a:p>
          <a:p>
            <a:r>
              <a:rPr lang="en-US" dirty="0"/>
              <a:t>GOD_THIS_IS_SERIOUS</a:t>
            </a:r>
          </a:p>
          <a:p>
            <a:pPr lvl="1"/>
            <a:r>
              <a:rPr lang="en-US" dirty="0"/>
              <a:t>global constants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</a:t>
            </a:r>
            <a:r>
              <a:rPr lang="en-US" dirty="0" err="1"/>
              <a:t>whitespacing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</a:p>
          <a:p>
            <a:r>
              <a:rPr lang="en-US" dirty="0"/>
              <a:t>Normal spacing for arithmetic equations</a:t>
            </a:r>
          </a:p>
          <a:p>
            <a:r>
              <a:rPr lang="en-US" dirty="0"/>
              <a:t>Tight spacing for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</a:t>
            </a:r>
            <a:r>
              <a:rPr lang="en-US"/>
              <a:t>code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</a:p>
          <a:p>
            <a:r>
              <a:rPr lang="en-US" dirty="0"/>
              <a:t>Normal spacing between arithmetic equations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Q: how to organize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Rational</a:t>
            </a:r>
          </a:p>
          <a:p>
            <a:pPr lvl="1"/>
            <a:r>
              <a:rPr lang="en-CA" dirty="0"/>
              <a:t>Reuse script</a:t>
            </a:r>
          </a:p>
          <a:p>
            <a:pPr lvl="1"/>
            <a:r>
              <a:rPr lang="en-CA" dirty="0"/>
              <a:t>Separate exploration .</a:t>
            </a:r>
            <a:r>
              <a:rPr lang="en-CA" dirty="0" err="1"/>
              <a:t>ipynb</a:t>
            </a:r>
            <a:r>
              <a:rPr lang="en-CA" dirty="0"/>
              <a:t> and production .</a:t>
            </a:r>
            <a:r>
              <a:rPr lang="en-CA" dirty="0" err="1"/>
              <a:t>py</a:t>
            </a:r>
            <a:endParaRPr lang="en-CA" dirty="0"/>
          </a:p>
          <a:p>
            <a:pPr lvl="1"/>
            <a:r>
              <a:rPr lang="en-CA" dirty="0"/>
              <a:t>Enable collaboration</a:t>
            </a:r>
          </a:p>
          <a:p>
            <a:r>
              <a:rPr lang="en-CA" dirty="0"/>
              <a:t>See demo</a:t>
            </a:r>
          </a:p>
          <a:p>
            <a:r>
              <a:rPr lang="en-CA" dirty="0"/>
              <a:t>Read more </a:t>
            </a:r>
            <a:r>
              <a:rPr lang="en-CA" dirty="0">
                <a:hlinkClick r:id="rId2"/>
              </a:rPr>
              <a:t>here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Q: where to get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to get the right keyword</a:t>
            </a:r>
          </a:p>
          <a:p>
            <a:r>
              <a:rPr lang="en-US" dirty="0"/>
              <a:t>Official documentation /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Medium</a:t>
            </a:r>
          </a:p>
          <a:p>
            <a:r>
              <a:rPr lang="en-US" dirty="0"/>
              <a:t>Kaggle</a:t>
            </a:r>
          </a:p>
          <a:p>
            <a:r>
              <a:rPr lang="en-US" dirty="0"/>
              <a:t>Paper(s)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Human beings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Use the materials as </a:t>
            </a:r>
            <a:r>
              <a:rPr lang="en-US" sz="2800" dirty="0">
                <a:hlinkClick r:id="rId3"/>
              </a:rPr>
              <a:t>map</a:t>
            </a:r>
            <a:r>
              <a:rPr lang="en-US" sz="2800" dirty="0"/>
              <a:t>. Dig deeper yourself when relevant / interested</a:t>
            </a:r>
          </a:p>
          <a:p>
            <a:pPr lvl="1"/>
            <a:r>
              <a:rPr lang="en-US" sz="2800" dirty="0"/>
              <a:t>Try to cover questions that you should ask learning a language</a:t>
            </a:r>
          </a:p>
          <a:p>
            <a:pPr lvl="1"/>
            <a:r>
              <a:rPr lang="en-US" sz="2800" dirty="0"/>
              <a:t>Try to re-direct to other’s materials instead of creating my own</a:t>
            </a:r>
          </a:p>
          <a:p>
            <a:pPr lvl="1"/>
            <a:r>
              <a:rPr lang="en-US" sz="2800" dirty="0"/>
              <a:t>Try not to cover too much on coding specifics, but will use python for demo</a:t>
            </a:r>
          </a:p>
          <a:p>
            <a:pPr lvl="1"/>
            <a:r>
              <a:rPr lang="en-US" sz="2800" dirty="0"/>
              <a:t>Some principles might be universal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part…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If CS textbook authors were to write arithmetic books</a:t>
            </a:r>
            <a:endParaRPr lang="en-US" sz="3200" dirty="0"/>
          </a:p>
          <a:p>
            <a:r>
              <a:rPr lang="en-US" sz="3200" dirty="0"/>
              <a:t>consider giving similar speech after graduation</a:t>
            </a:r>
          </a:p>
          <a:p>
            <a:r>
              <a:rPr lang="en-US" sz="3200" dirty="0"/>
              <a:t>Check the links on the slides (and maybe around them)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2582-6F6E-4D87-B91D-B83CE6DA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E2EE-73B2-431C-8655-F8F5B172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https://www.surveymonkey.com/r/P6LFCWX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22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decision to advance study when economy is down</a:t>
            </a:r>
          </a:p>
          <a:p>
            <a:r>
              <a:rPr lang="en-US" dirty="0"/>
              <a:t>AI / data analysis is interesting in itself</a:t>
            </a:r>
          </a:p>
          <a:p>
            <a:r>
              <a:rPr lang="en-US" dirty="0"/>
              <a:t>Start of semester, or even change of environment</a:t>
            </a:r>
          </a:p>
          <a:p>
            <a:r>
              <a:rPr lang="en-US" dirty="0"/>
              <a:t>For some of you, safe trip to Canada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10000"/>
          </a:bodyPr>
          <a:lstStyle/>
          <a:p>
            <a:r>
              <a:rPr lang="en-US"/>
              <a:t>[A 1482 world map illustrated by Donnus Nicholas Germany’s, constructed using Ptolemy’s system]. (1482). https://en.wikipedia.org/wiki/Cartography#/media/File:Claudius_Ptolemy-_The_World.jpg</a:t>
            </a:r>
          </a:p>
          <a:p>
            <a:r>
              <a:rPr lang="en-US"/>
              <a:t>Sculley, D. S., Holt, G. H., Golovin, D. G., Davydov, E. D., Phillips, T. P., Ebner, D. E., Chaudhary, V. C., Young, M. Y., Crespo, J. C., &amp; Dennison, D. D. (2015). Hidden technical debt in machine learning systems. Advances in Neural Information Processing Systems, 2503–2511. http://papers.nips.cc/paper/5656-hidden-technical-debt-in-machine-learning-systems</a:t>
            </a:r>
          </a:p>
          <a:p>
            <a:r>
              <a:rPr lang="en-US"/>
              <a:t>Wikipedia contributors. (2020, September 17). Scripting language. Wikipedia. https://en.wikipedia.org/wiki/Scripting_language</a:t>
            </a:r>
          </a:p>
          <a:p>
            <a:r>
              <a:rPr lang="en-US"/>
              <a:t>PEP 8 -- Style Guide for Python Code. (2001). Python.Org. https://www.python.org/dev/peps/pep-0008/</a:t>
            </a:r>
          </a:p>
          <a:p>
            <a:r>
              <a:rPr lang="en-US"/>
              <a:t>Google Python Style Guide. (n.d.). Google Style Guides. https://google.github.io/styleguide/pyguide.html#316-naming</a:t>
            </a:r>
          </a:p>
          <a:p>
            <a:r>
              <a:rPr lang="en-US">
                <a:sym typeface="+mn-ea"/>
              </a:rPr>
              <a:t>Code Style — The Hitchhiker's Guide to Python. (2011). Hitchhiker's Guide to Python. https://docs.python-guide.org/writing/style/</a:t>
            </a:r>
            <a:endParaRPr lang="en-US"/>
          </a:p>
          <a:p>
            <a:r>
              <a:rPr lang="en-US"/>
              <a:t>Structuring Your Project — The Hitchhiker’s Guide to Python. (2011). Hitchhiker’s Guide to Python. https://docs.python-guide.org/writing/structure/</a:t>
            </a:r>
          </a:p>
          <a:p>
            <a:r>
              <a:rPr lang="en-US"/>
              <a:t>Arithmetic for Beginners. (n.d.). Abstruse Goose. https://abstrusegoose.com/474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coding journey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Survey results </a:t>
            </a:r>
            <a:r>
              <a:rPr lang="en-US" altLang="zh-CN" dirty="0">
                <a:hlinkClick r:id="rId2"/>
              </a:rPr>
              <a:t>here</a:t>
            </a:r>
            <a:endParaRPr lang="en-US" altLang="zh-CN" dirty="0"/>
          </a:p>
          <a:p>
            <a:r>
              <a:rPr lang="en-US" altLang="zh-CN" dirty="0"/>
              <a:t>Download material </a:t>
            </a:r>
            <a:r>
              <a:rPr lang="en-US" altLang="zh-CN" dirty="0">
                <a:hlinkClick r:id="rId3"/>
              </a:rPr>
              <a:t>here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why python (for data science)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DS needs</a:t>
            </a:r>
            <a:endParaRPr lang="en-US" sz="3600" dirty="0"/>
          </a:p>
          <a:p>
            <a:r>
              <a:rPr lang="en-US" sz="3600" dirty="0">
                <a:hlinkClick r:id="rId4"/>
              </a:rPr>
              <a:t>Glue language</a:t>
            </a:r>
            <a:endParaRPr lang="en-US" sz="3600" dirty="0"/>
          </a:p>
          <a:p>
            <a:pPr lvl="1"/>
            <a:r>
              <a:rPr lang="en-US" sz="3200" dirty="0"/>
              <a:t>Easy for prototyping</a:t>
            </a:r>
          </a:p>
          <a:p>
            <a:pPr lvl="1"/>
            <a:r>
              <a:rPr lang="en-US" sz="3200" dirty="0"/>
              <a:t>Delivers learning instead of software</a:t>
            </a:r>
          </a:p>
          <a:p>
            <a:pPr lvl="1"/>
            <a:r>
              <a:rPr lang="en-US" sz="3200" dirty="0"/>
              <a:t>Has solution for all parts of ML pipeline (python APIs)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(for data science)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packages and community</a:t>
            </a:r>
          </a:p>
          <a:p>
            <a:pPr lvl="1"/>
            <a:r>
              <a:rPr lang="en-US" dirty="0"/>
              <a:t>Don’t need to re-invent the wheel</a:t>
            </a:r>
          </a:p>
          <a:p>
            <a:pPr lvl="1"/>
            <a:r>
              <a:rPr lang="en-US" dirty="0"/>
              <a:t>version control with pip and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Might not as </a:t>
            </a:r>
            <a:r>
              <a:rPr lang="en-US" dirty="0" err="1"/>
              <a:t>lastest</a:t>
            </a:r>
            <a:r>
              <a:rPr lang="en-US" dirty="0"/>
              <a:t> as R’s, especially relating to stats</a:t>
            </a:r>
          </a:p>
          <a:p>
            <a:r>
              <a:rPr lang="en-US" dirty="0"/>
              <a:t>walkaround to run fast</a:t>
            </a:r>
          </a:p>
          <a:p>
            <a:pPr lvl="1"/>
            <a:r>
              <a:rPr lang="en-US" dirty="0"/>
              <a:t>Packages compiled in C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Scripts only used as configuration / definition (</a:t>
            </a:r>
            <a:r>
              <a:rPr lang="en-US" dirty="0" err="1"/>
              <a:t>tensorflow</a:t>
            </a:r>
            <a:r>
              <a:rPr lang="en-US" dirty="0"/>
              <a:t>, airflow)</a:t>
            </a:r>
          </a:p>
          <a:p>
            <a:pPr lvl="1"/>
            <a:r>
              <a:rPr lang="en-US" dirty="0"/>
              <a:t>Software with python APIs (</a:t>
            </a:r>
            <a:r>
              <a:rPr lang="en-US" dirty="0" err="1"/>
              <a:t>pyomo</a:t>
            </a:r>
            <a:r>
              <a:rPr lang="en-US" dirty="0"/>
              <a:t>, </a:t>
            </a:r>
            <a:r>
              <a:rPr lang="en-US" dirty="0" err="1"/>
              <a:t>ipopt</a:t>
            </a:r>
            <a:r>
              <a:rPr lang="en-US" dirty="0"/>
              <a:t>, GCP components)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tools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a preference yet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/ lab</a:t>
            </a:r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(Worry later) environment and dependency</a:t>
            </a:r>
          </a:p>
          <a:p>
            <a:pPr lvl="1"/>
            <a:r>
              <a:rPr lang="en-US" dirty="0"/>
              <a:t>Linux / Unix &gt;&gt; windows</a:t>
            </a:r>
          </a:p>
          <a:p>
            <a:pPr lvl="1"/>
            <a:r>
              <a:rPr lang="en-US" dirty="0"/>
              <a:t>WSL</a:t>
            </a:r>
          </a:p>
          <a:p>
            <a:pPr lvl="1"/>
            <a:r>
              <a:rPr lang="en-US" dirty="0"/>
              <a:t>docker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</a:t>
            </a:r>
            <a:r>
              <a:rPr lang="en-US" dirty="0" err="1"/>
              <a:t>jupyter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1688</Words>
  <Application>Microsoft Office PowerPoint</Application>
  <PresentationFormat>Widescreen</PresentationFormat>
  <Paragraphs>256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Coding Preparation for Machine Learning</vt:lpstr>
      <vt:lpstr>Goals</vt:lpstr>
      <vt:lpstr>Goals</vt:lpstr>
      <vt:lpstr>My coding journey </vt:lpstr>
      <vt:lpstr>Preparations</vt:lpstr>
      <vt:lpstr>Q: why python (for data science)</vt:lpstr>
      <vt:lpstr>Why python (for data science)</vt:lpstr>
      <vt:lpstr>Q: what tools to use</vt:lpstr>
      <vt:lpstr>Demo 1: jupyter interface</vt:lpstr>
      <vt:lpstr>programming vocabularies</vt:lpstr>
      <vt:lpstr>Data types</vt:lpstr>
      <vt:lpstr>Data types</vt:lpstr>
      <vt:lpstr>Data types</vt:lpstr>
      <vt:lpstr>Data types</vt:lpstr>
      <vt:lpstr>Data types</vt:lpstr>
      <vt:lpstr>Data types</vt:lpstr>
      <vt:lpstr>Control Flow</vt:lpstr>
      <vt:lpstr>Control Flow</vt:lpstr>
      <vt:lpstr>Control Flow: for</vt:lpstr>
      <vt:lpstr>Control Flow: while</vt:lpstr>
      <vt:lpstr>User Defined Functions</vt:lpstr>
      <vt:lpstr>Demo 2: basic ML pipeline</vt:lpstr>
      <vt:lpstr>Coding Style</vt:lpstr>
      <vt:lpstr>Coding Style: naming conventions</vt:lpstr>
      <vt:lpstr>Coding Style: whitespacing</vt:lpstr>
      <vt:lpstr>Demo 3: code style </vt:lpstr>
      <vt:lpstr>Coding Style: comments</vt:lpstr>
      <vt:lpstr>Third Q: how to organize</vt:lpstr>
      <vt:lpstr>Fourth Q: where to get help</vt:lpstr>
      <vt:lpstr>Before we part…</vt:lpstr>
      <vt:lpstr>Evaluation Survey</vt:lpstr>
      <vt:lpstr>Congratulations!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Preparation</dc:title>
  <dc:creator>Fan Zhang</dc:creator>
  <cp:lastModifiedBy>Fan Zhang</cp:lastModifiedBy>
  <cp:revision>117</cp:revision>
  <dcterms:created xsi:type="dcterms:W3CDTF">2020-07-28T14:17:00Z</dcterms:created>
  <dcterms:modified xsi:type="dcterms:W3CDTF">2020-10-03T01:38:08Z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