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5" r:id="rId4"/>
    <p:sldId id="257" r:id="rId5"/>
    <p:sldId id="259" r:id="rId6"/>
    <p:sldId id="264" r:id="rId7"/>
    <p:sldId id="260" r:id="rId8"/>
    <p:sldId id="268" r:id="rId9"/>
    <p:sldId id="272" r:id="rId10"/>
    <p:sldId id="269" r:id="rId11"/>
    <p:sldId id="261" r:id="rId12"/>
    <p:sldId id="270" r:id="rId13"/>
    <p:sldId id="271" r:id="rId14"/>
    <p:sldId id="262" r:id="rId15"/>
    <p:sldId id="26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15" autoAdjust="0"/>
  </p:normalViewPr>
  <p:slideViewPr>
    <p:cSldViewPr snapToGrid="0">
      <p:cViewPr varScale="1">
        <p:scale>
          <a:sx n="62" d="100"/>
          <a:sy n="62" d="100"/>
        </p:scale>
        <p:origin x="81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4AB0-8FAF-4185-9DB8-05F27CAD2A0D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1896CA-974C-4D51-8CD8-7B04150BC3C5}">
      <dgm:prSet phldrT="[Text]"/>
      <dgm:spPr/>
      <dgm:t>
        <a:bodyPr/>
        <a:lstStyle/>
        <a:p>
          <a:r>
            <a:rPr lang="en-US" dirty="0"/>
            <a:t>Prior to MBAN (2013)</a:t>
          </a:r>
        </a:p>
      </dgm:t>
    </dgm:pt>
    <dgm:pt modelId="{C4E2901D-F9F3-4DF4-81DB-34E89D018E20}" type="parTrans" cxnId="{F1CD984F-9394-4E31-BC1B-BCE850CF9B3A}">
      <dgm:prSet/>
      <dgm:spPr/>
      <dgm:t>
        <a:bodyPr/>
        <a:lstStyle/>
        <a:p>
          <a:endParaRPr lang="en-US"/>
        </a:p>
      </dgm:t>
    </dgm:pt>
    <dgm:pt modelId="{E7A9F034-9FAF-4467-B13A-1B4489934856}" type="sibTrans" cxnId="{F1CD984F-9394-4E31-BC1B-BCE850CF9B3A}">
      <dgm:prSet/>
      <dgm:spPr/>
      <dgm:t>
        <a:bodyPr/>
        <a:lstStyle/>
        <a:p>
          <a:endParaRPr lang="en-US"/>
        </a:p>
      </dgm:t>
    </dgm:pt>
    <dgm:pt modelId="{F73A9532-4ACB-4CEC-9783-3EA41B01F798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F646DE2A-E2E4-46E8-A0C5-35A081CCDC48}" type="parTrans" cxnId="{24662723-51F1-420B-AD88-69AFAE5CF7F0}">
      <dgm:prSet/>
      <dgm:spPr/>
      <dgm:t>
        <a:bodyPr/>
        <a:lstStyle/>
        <a:p>
          <a:endParaRPr lang="en-US"/>
        </a:p>
      </dgm:t>
    </dgm:pt>
    <dgm:pt modelId="{DF4ADE36-03AA-45E4-A8DF-DA4583253ED7}" type="sibTrans" cxnId="{24662723-51F1-420B-AD88-69AFAE5CF7F0}">
      <dgm:prSet/>
      <dgm:spPr/>
      <dgm:t>
        <a:bodyPr/>
        <a:lstStyle/>
        <a:p>
          <a:endParaRPr lang="en-US"/>
        </a:p>
      </dgm:t>
    </dgm:pt>
    <dgm:pt modelId="{CD1F8555-D3AF-4215-8118-3C884FC776CD}">
      <dgm:prSet phldrT="[Text]"/>
      <dgm:spPr/>
      <dgm:t>
        <a:bodyPr/>
        <a:lstStyle/>
        <a:p>
          <a:r>
            <a:rPr lang="en-US" dirty="0"/>
            <a:t>Markdown</a:t>
          </a:r>
        </a:p>
      </dgm:t>
    </dgm:pt>
    <dgm:pt modelId="{FF19D409-37A8-4C36-981A-13ADBEE7F4EC}" type="parTrans" cxnId="{1C37A94F-5B61-4E14-81BA-07F10C38E37E}">
      <dgm:prSet/>
      <dgm:spPr/>
      <dgm:t>
        <a:bodyPr/>
        <a:lstStyle/>
        <a:p>
          <a:endParaRPr lang="en-US"/>
        </a:p>
      </dgm:t>
    </dgm:pt>
    <dgm:pt modelId="{2042D633-6E6A-4499-B840-34D24E6B904A}" type="sibTrans" cxnId="{1C37A94F-5B61-4E14-81BA-07F10C38E37E}">
      <dgm:prSet/>
      <dgm:spPr/>
      <dgm:t>
        <a:bodyPr/>
        <a:lstStyle/>
        <a:p>
          <a:endParaRPr lang="en-US"/>
        </a:p>
      </dgm:t>
    </dgm:pt>
    <dgm:pt modelId="{B0EDC19F-D5B6-4679-8CA8-D7B46EAD14B0}">
      <dgm:prSet phldrT="[Text]"/>
      <dgm:spPr/>
      <dgm:t>
        <a:bodyPr/>
        <a:lstStyle/>
        <a:p>
          <a:r>
            <a:rPr lang="en-US" dirty="0"/>
            <a:t>During MBAN (2013-2014)</a:t>
          </a:r>
        </a:p>
      </dgm:t>
    </dgm:pt>
    <dgm:pt modelId="{36BD5E26-8D86-4341-B20D-03F857122A29}" type="parTrans" cxnId="{E36F9156-9924-4B88-ADFB-2084901D66B0}">
      <dgm:prSet/>
      <dgm:spPr/>
      <dgm:t>
        <a:bodyPr/>
        <a:lstStyle/>
        <a:p>
          <a:endParaRPr lang="en-US"/>
        </a:p>
      </dgm:t>
    </dgm:pt>
    <dgm:pt modelId="{E309B7F1-6DFA-42AA-9333-8A29304684AA}" type="sibTrans" cxnId="{E36F9156-9924-4B88-ADFB-2084901D66B0}">
      <dgm:prSet/>
      <dgm:spPr/>
      <dgm:t>
        <a:bodyPr/>
        <a:lstStyle/>
        <a:p>
          <a:endParaRPr lang="en-US"/>
        </a:p>
      </dgm:t>
    </dgm:pt>
    <dgm:pt modelId="{A285396E-4F0F-495E-A2E0-36CD14768126}">
      <dgm:prSet phldrT="[Text]"/>
      <dgm:spPr/>
      <dgm:t>
        <a:bodyPr/>
        <a:lstStyle/>
        <a:p>
          <a:r>
            <a:rPr lang="en-US" dirty="0"/>
            <a:t>SAS</a:t>
          </a:r>
        </a:p>
      </dgm:t>
    </dgm:pt>
    <dgm:pt modelId="{FDB17C87-CE25-4B55-A97E-4A09C4704831}" type="parTrans" cxnId="{4B475F77-1E83-4A29-BA41-813943A7AD0F}">
      <dgm:prSet/>
      <dgm:spPr/>
      <dgm:t>
        <a:bodyPr/>
        <a:lstStyle/>
        <a:p>
          <a:endParaRPr lang="en-US"/>
        </a:p>
      </dgm:t>
    </dgm:pt>
    <dgm:pt modelId="{8668CF54-84F3-4F5E-8C83-4A0140589BF6}" type="sibTrans" cxnId="{4B475F77-1E83-4A29-BA41-813943A7AD0F}">
      <dgm:prSet/>
      <dgm:spPr/>
      <dgm:t>
        <a:bodyPr/>
        <a:lstStyle/>
        <a:p>
          <a:endParaRPr lang="en-US"/>
        </a:p>
      </dgm:t>
    </dgm:pt>
    <dgm:pt modelId="{FA7AED45-07C5-4152-9CE9-C04144C89741}">
      <dgm:prSet phldrT="[Text]"/>
      <dgm:spPr/>
      <dgm:t>
        <a:bodyPr/>
        <a:lstStyle/>
        <a:p>
          <a:r>
            <a:rPr lang="en-US" dirty="0"/>
            <a:t>Bank’s migrating from SAS to Hadoop EDL (2015-2016)</a:t>
          </a:r>
        </a:p>
      </dgm:t>
    </dgm:pt>
    <dgm:pt modelId="{87294F5D-61F9-46BE-9804-C1AB743E95FD}" type="parTrans" cxnId="{EDA9474E-9794-4823-85A4-4E8FAC895E2D}">
      <dgm:prSet/>
      <dgm:spPr/>
      <dgm:t>
        <a:bodyPr/>
        <a:lstStyle/>
        <a:p>
          <a:endParaRPr lang="en-US"/>
        </a:p>
      </dgm:t>
    </dgm:pt>
    <dgm:pt modelId="{9440EF18-BB57-4349-85BC-F44152C88B89}" type="sibTrans" cxnId="{EDA9474E-9794-4823-85A4-4E8FAC895E2D}">
      <dgm:prSet/>
      <dgm:spPr/>
      <dgm:t>
        <a:bodyPr/>
        <a:lstStyle/>
        <a:p>
          <a:endParaRPr lang="en-US"/>
        </a:p>
      </dgm:t>
    </dgm:pt>
    <dgm:pt modelId="{2867E9DB-7097-4A6A-847D-7087450DE850}">
      <dgm:prSet phldrT="[Text]"/>
      <dgm:spPr/>
      <dgm:t>
        <a:bodyPr/>
        <a:lstStyle/>
        <a:p>
          <a:r>
            <a:rPr lang="en-US" dirty="0"/>
            <a:t>Shell scripting</a:t>
          </a:r>
        </a:p>
      </dgm:t>
    </dgm:pt>
    <dgm:pt modelId="{4FDE414D-B5D0-490B-94AE-D7B1E79F09A0}" type="parTrans" cxnId="{9637CB25-30A8-40A0-B01A-548A01D90A31}">
      <dgm:prSet/>
      <dgm:spPr/>
      <dgm:t>
        <a:bodyPr/>
        <a:lstStyle/>
        <a:p>
          <a:endParaRPr lang="en-US"/>
        </a:p>
      </dgm:t>
    </dgm:pt>
    <dgm:pt modelId="{2E6A23D1-579C-4575-B5F1-992DDF1A2158}" type="sibTrans" cxnId="{9637CB25-30A8-40A0-B01A-548A01D90A31}">
      <dgm:prSet/>
      <dgm:spPr/>
      <dgm:t>
        <a:bodyPr/>
        <a:lstStyle/>
        <a:p>
          <a:endParaRPr lang="en-US"/>
        </a:p>
      </dgm:t>
    </dgm:pt>
    <dgm:pt modelId="{39616154-235B-458E-B36D-2F14000A7C26}">
      <dgm:prSet phldrT="[Text]"/>
      <dgm:spPr/>
      <dgm:t>
        <a:bodyPr/>
        <a:lstStyle/>
        <a:p>
          <a:r>
            <a:rPr lang="en-US" dirty="0"/>
            <a:t>VBA</a:t>
          </a:r>
        </a:p>
      </dgm:t>
    </dgm:pt>
    <dgm:pt modelId="{3A6AC764-3ACB-40FD-8A9A-E9465641AB3E}" type="parTrans" cxnId="{73843EC2-85BD-4551-BFBC-9D4218393C12}">
      <dgm:prSet/>
      <dgm:spPr/>
      <dgm:t>
        <a:bodyPr/>
        <a:lstStyle/>
        <a:p>
          <a:endParaRPr lang="en-US"/>
        </a:p>
      </dgm:t>
    </dgm:pt>
    <dgm:pt modelId="{7C1BD8DC-B79E-4FF8-92EA-079F73A6E2DF}" type="sibTrans" cxnId="{73843EC2-85BD-4551-BFBC-9D4218393C12}">
      <dgm:prSet/>
      <dgm:spPr/>
      <dgm:t>
        <a:bodyPr/>
        <a:lstStyle/>
        <a:p>
          <a:endParaRPr lang="en-US"/>
        </a:p>
      </dgm:t>
    </dgm:pt>
    <dgm:pt modelId="{A1EDFF11-2D36-4EFC-AA02-33A025632147}">
      <dgm:prSet phldrT="[Text]"/>
      <dgm:spPr/>
      <dgm:t>
        <a:bodyPr/>
        <a:lstStyle/>
        <a:p>
          <a:r>
            <a:rPr lang="en-US"/>
            <a:t>Looking for job (2014)</a:t>
          </a:r>
          <a:endParaRPr lang="en-US" dirty="0"/>
        </a:p>
      </dgm:t>
    </dgm:pt>
    <dgm:pt modelId="{6C9A0E44-F589-40DB-BF7D-D41C0DE96D62}" type="parTrans" cxnId="{D4008091-21DD-48A0-AF47-40BD00B812D1}">
      <dgm:prSet/>
      <dgm:spPr/>
      <dgm:t>
        <a:bodyPr/>
        <a:lstStyle/>
        <a:p>
          <a:endParaRPr lang="en-US"/>
        </a:p>
      </dgm:t>
    </dgm:pt>
    <dgm:pt modelId="{DCF3FD67-409C-4CF8-AA5D-1B45DC6AB759}" type="sibTrans" cxnId="{D4008091-21DD-48A0-AF47-40BD00B812D1}">
      <dgm:prSet/>
      <dgm:spPr/>
      <dgm:t>
        <a:bodyPr/>
        <a:lstStyle/>
        <a:p>
          <a:endParaRPr lang="en-US"/>
        </a:p>
      </dgm:t>
    </dgm:pt>
    <dgm:pt modelId="{E7619C34-370C-4A5D-B868-04D2420B6157}">
      <dgm:prSet phldrT="[Text]"/>
      <dgm:spPr/>
      <dgm:t>
        <a:bodyPr/>
        <a:lstStyle/>
        <a:p>
          <a:r>
            <a:rPr lang="en-US" dirty="0"/>
            <a:t>R (caret)</a:t>
          </a:r>
        </a:p>
      </dgm:t>
    </dgm:pt>
    <dgm:pt modelId="{CA32131A-89A7-4069-B793-14250DEC8CB7}" type="parTrans" cxnId="{E9E1CB22-EE03-4067-82B1-92659FC51F51}">
      <dgm:prSet/>
      <dgm:spPr/>
      <dgm:t>
        <a:bodyPr/>
        <a:lstStyle/>
        <a:p>
          <a:endParaRPr lang="en-US"/>
        </a:p>
      </dgm:t>
    </dgm:pt>
    <dgm:pt modelId="{57567237-F15C-4FE4-A6F2-DD66947B543F}" type="sibTrans" cxnId="{E9E1CB22-EE03-4067-82B1-92659FC51F51}">
      <dgm:prSet/>
      <dgm:spPr/>
      <dgm:t>
        <a:bodyPr/>
        <a:lstStyle/>
        <a:p>
          <a:endParaRPr lang="en-US"/>
        </a:p>
      </dgm:t>
    </dgm:pt>
    <dgm:pt modelId="{7F647C47-9893-4287-A3EA-8E05A60D61B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CC5C5254-5BB7-4A57-931E-84502C11DB71}" type="parTrans" cxnId="{F4895D68-CFC3-4E88-9AC9-C27A99F58AF1}">
      <dgm:prSet/>
      <dgm:spPr/>
      <dgm:t>
        <a:bodyPr/>
        <a:lstStyle/>
        <a:p>
          <a:endParaRPr lang="en-US"/>
        </a:p>
      </dgm:t>
    </dgm:pt>
    <dgm:pt modelId="{7BBF2DD5-602D-4E50-BDE9-BC0AA2001000}" type="sibTrans" cxnId="{F4895D68-CFC3-4E88-9AC9-C27A99F58AF1}">
      <dgm:prSet/>
      <dgm:spPr/>
      <dgm:t>
        <a:bodyPr/>
        <a:lstStyle/>
        <a:p>
          <a:endParaRPr lang="en-US"/>
        </a:p>
      </dgm:t>
    </dgm:pt>
    <dgm:pt modelId="{B5FCEE8B-9B7D-43E5-81BE-28ED3D820D47}">
      <dgm:prSet phldrT="[Text]"/>
      <dgm:spPr/>
      <dgm:t>
        <a:bodyPr/>
        <a:lstStyle/>
        <a:p>
          <a:r>
            <a:rPr lang="en-US" dirty="0"/>
            <a:t>Concepts of ML</a:t>
          </a:r>
        </a:p>
      </dgm:t>
    </dgm:pt>
    <dgm:pt modelId="{DFD48E33-B05D-4435-BB0B-7898E4A7481E}" type="parTrans" cxnId="{91D6763F-C160-4F4C-964D-6C5ADBC4D6A4}">
      <dgm:prSet/>
      <dgm:spPr/>
      <dgm:t>
        <a:bodyPr/>
        <a:lstStyle/>
        <a:p>
          <a:endParaRPr lang="en-US"/>
        </a:p>
      </dgm:t>
    </dgm:pt>
    <dgm:pt modelId="{F6C0E4B4-70A9-4051-9079-E090F382A7CC}" type="sibTrans" cxnId="{91D6763F-C160-4F4C-964D-6C5ADBC4D6A4}">
      <dgm:prSet/>
      <dgm:spPr/>
      <dgm:t>
        <a:bodyPr/>
        <a:lstStyle/>
        <a:p>
          <a:endParaRPr lang="en-US"/>
        </a:p>
      </dgm:t>
    </dgm:pt>
    <dgm:pt modelId="{D13B0127-C0DB-4E54-879D-6C125D038984}">
      <dgm:prSet phldrT="[Text]"/>
      <dgm:spPr/>
      <dgm:t>
        <a:bodyPr/>
        <a:lstStyle/>
        <a:p>
          <a:r>
            <a:rPr lang="en-US" dirty="0"/>
            <a:t>Python (pandas,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r>
            <a:rPr lang="en-US" dirty="0"/>
            <a:t>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1D207502-4BEA-473F-95DC-415A70E803A1}" type="parTrans" cxnId="{582C214B-2729-4D75-A21D-A49F917821A2}">
      <dgm:prSet/>
      <dgm:spPr/>
      <dgm:t>
        <a:bodyPr/>
        <a:lstStyle/>
        <a:p>
          <a:endParaRPr lang="en-US"/>
        </a:p>
      </dgm:t>
    </dgm:pt>
    <dgm:pt modelId="{A9EDC95C-7B72-4708-9C05-4CA73DC790EA}" type="sibTrans" cxnId="{582C214B-2729-4D75-A21D-A49F917821A2}">
      <dgm:prSet/>
      <dgm:spPr/>
      <dgm:t>
        <a:bodyPr/>
        <a:lstStyle/>
        <a:p>
          <a:endParaRPr lang="en-US"/>
        </a:p>
      </dgm:t>
    </dgm:pt>
    <dgm:pt modelId="{3E7B2C78-1A3D-422D-B58C-12B542EABFD8}">
      <dgm:prSet phldrT="[Text]"/>
      <dgm:spPr/>
      <dgm:t>
        <a:bodyPr/>
        <a:lstStyle/>
        <a:p>
          <a:r>
            <a:rPr lang="en-US" dirty="0"/>
            <a:t>SAS (proc </a:t>
          </a:r>
          <a:r>
            <a:rPr lang="en-US" dirty="0" err="1"/>
            <a:t>sql</a:t>
          </a:r>
          <a:r>
            <a:rPr lang="en-US" dirty="0"/>
            <a:t>)</a:t>
          </a:r>
        </a:p>
      </dgm:t>
    </dgm:pt>
    <dgm:pt modelId="{2C842D45-E0CD-4912-8197-E0485DE15462}" type="parTrans" cxnId="{A8B84EC6-403E-4CFE-9A35-6F259202DE5A}">
      <dgm:prSet/>
      <dgm:spPr/>
      <dgm:t>
        <a:bodyPr/>
        <a:lstStyle/>
        <a:p>
          <a:endParaRPr lang="en-US"/>
        </a:p>
      </dgm:t>
    </dgm:pt>
    <dgm:pt modelId="{12962F09-95E6-4284-8FB2-7AC77F1F978B}" type="sibTrans" cxnId="{A8B84EC6-403E-4CFE-9A35-6F259202DE5A}">
      <dgm:prSet/>
      <dgm:spPr/>
      <dgm:t>
        <a:bodyPr/>
        <a:lstStyle/>
        <a:p>
          <a:endParaRPr lang="en-US"/>
        </a:p>
      </dgm:t>
    </dgm:pt>
    <dgm:pt modelId="{38079928-CA08-40B8-B216-B68CE60BDF5C}">
      <dgm:prSet phldrT="[Text]"/>
      <dgm:spPr/>
      <dgm:t>
        <a:bodyPr/>
        <a:lstStyle/>
        <a:p>
          <a:r>
            <a:rPr lang="en-US" dirty="0"/>
            <a:t>First batch of GCP modeling (2017-2018)</a:t>
          </a:r>
        </a:p>
      </dgm:t>
    </dgm:pt>
    <dgm:pt modelId="{04F26D18-2C22-4E89-98C2-D31A7C667434}" type="parTrans" cxnId="{DA75948C-1FEC-4F3E-8014-D4BF889D8DBA}">
      <dgm:prSet/>
      <dgm:spPr/>
      <dgm:t>
        <a:bodyPr/>
        <a:lstStyle/>
        <a:p>
          <a:endParaRPr lang="en-US"/>
        </a:p>
      </dgm:t>
    </dgm:pt>
    <dgm:pt modelId="{EE32D3F4-5467-42F9-A01F-410465E1707B}" type="sibTrans" cxnId="{DA75948C-1FEC-4F3E-8014-D4BF889D8DBA}">
      <dgm:prSet/>
      <dgm:spPr/>
      <dgm:t>
        <a:bodyPr/>
        <a:lstStyle/>
        <a:p>
          <a:endParaRPr lang="en-US"/>
        </a:p>
      </dgm:t>
    </dgm:pt>
    <dgm:pt modelId="{7E7204A9-64E6-4016-98A8-5D9FBEAD0140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051ED07-5AC1-4A77-A700-B308DA8395D8}" type="parTrans" cxnId="{2D4AADF0-DD97-4E69-A45E-C063BE295545}">
      <dgm:prSet/>
      <dgm:spPr/>
      <dgm:t>
        <a:bodyPr/>
        <a:lstStyle/>
        <a:p>
          <a:endParaRPr lang="en-US"/>
        </a:p>
      </dgm:t>
    </dgm:pt>
    <dgm:pt modelId="{4648B6BD-6970-4AB4-BD2F-8E3387715C69}" type="sibTrans" cxnId="{2D4AADF0-DD97-4E69-A45E-C063BE295545}">
      <dgm:prSet/>
      <dgm:spPr/>
      <dgm:t>
        <a:bodyPr/>
        <a:lstStyle/>
        <a:p>
          <a:endParaRPr lang="en-US"/>
        </a:p>
      </dgm:t>
    </dgm:pt>
    <dgm:pt modelId="{54C9D3C5-AF35-451F-B92E-AB39094EB43D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0884AF51-450B-4F13-9EC5-D1454520F32F}" type="parTrans" cxnId="{8D3E12C5-9A4F-4A72-A82F-1BE995EA0F1F}">
      <dgm:prSet/>
      <dgm:spPr/>
      <dgm:t>
        <a:bodyPr/>
        <a:lstStyle/>
        <a:p>
          <a:endParaRPr lang="en-US"/>
        </a:p>
      </dgm:t>
    </dgm:pt>
    <dgm:pt modelId="{18B647EE-13BD-4C85-87FC-55A3B12111C0}" type="sibTrans" cxnId="{8D3E12C5-9A4F-4A72-A82F-1BE995EA0F1F}">
      <dgm:prSet/>
      <dgm:spPr/>
      <dgm:t>
        <a:bodyPr/>
        <a:lstStyle/>
        <a:p>
          <a:endParaRPr lang="en-US"/>
        </a:p>
      </dgm:t>
    </dgm:pt>
    <dgm:pt modelId="{8E90E5BF-3047-4CD6-9FC0-FA2A045AB93F}">
      <dgm:prSet phldrT="[Text]"/>
      <dgm:spPr/>
      <dgm:t>
        <a:bodyPr/>
        <a:lstStyle/>
        <a:p>
          <a:r>
            <a:rPr lang="en-US" dirty="0"/>
            <a:t>Transfer and migrating to agile (2019-)</a:t>
          </a:r>
        </a:p>
      </dgm:t>
    </dgm:pt>
    <dgm:pt modelId="{C4AD17D8-BA59-4A20-A8A9-85917C39C6D9}" type="parTrans" cxnId="{8AF25B80-B930-4FAA-B759-23548DEBDEA6}">
      <dgm:prSet/>
      <dgm:spPr/>
      <dgm:t>
        <a:bodyPr/>
        <a:lstStyle/>
        <a:p>
          <a:endParaRPr lang="en-US"/>
        </a:p>
      </dgm:t>
    </dgm:pt>
    <dgm:pt modelId="{F5BCB2DA-80B8-44FD-B5D1-85D71178BF17}" type="sibTrans" cxnId="{8AF25B80-B930-4FAA-B759-23548DEBDEA6}">
      <dgm:prSet/>
      <dgm:spPr/>
      <dgm:t>
        <a:bodyPr/>
        <a:lstStyle/>
        <a:p>
          <a:endParaRPr lang="en-US"/>
        </a:p>
      </dgm:t>
    </dgm:pt>
    <dgm:pt modelId="{DC7CC678-B297-4AEF-BF11-9AB54013928C}">
      <dgm:prSet phldrT="[Text]"/>
      <dgm:spPr/>
      <dgm:t>
        <a:bodyPr/>
        <a:lstStyle/>
        <a:p>
          <a:r>
            <a:rPr lang="en-US" dirty="0"/>
            <a:t>Concepts of Scrum</a:t>
          </a:r>
        </a:p>
      </dgm:t>
    </dgm:pt>
    <dgm:pt modelId="{E22D8156-8A51-4554-B1E9-16454800B2B6}" type="parTrans" cxnId="{A0DC18F9-49E2-46E9-A9C0-E87FC49E7C5A}">
      <dgm:prSet/>
      <dgm:spPr/>
      <dgm:t>
        <a:bodyPr/>
        <a:lstStyle/>
        <a:p>
          <a:endParaRPr lang="en-US"/>
        </a:p>
      </dgm:t>
    </dgm:pt>
    <dgm:pt modelId="{E60E4695-F937-4793-93D7-4B8E62DF348C}" type="sibTrans" cxnId="{A0DC18F9-49E2-46E9-A9C0-E87FC49E7C5A}">
      <dgm:prSet/>
      <dgm:spPr/>
      <dgm:t>
        <a:bodyPr/>
        <a:lstStyle/>
        <a:p>
          <a:endParaRPr lang="en-US"/>
        </a:p>
      </dgm:t>
    </dgm:pt>
    <dgm:pt modelId="{B69871F9-9F99-45E3-9B4A-F0681CBAB3CB}">
      <dgm:prSet phldrT="[Text]"/>
      <dgm:spPr/>
      <dgm:t>
        <a:bodyPr/>
        <a:lstStyle/>
        <a:p>
          <a:r>
            <a:rPr lang="en-US" dirty="0"/>
            <a:t>airflow</a:t>
          </a:r>
        </a:p>
      </dgm:t>
    </dgm:pt>
    <dgm:pt modelId="{3AD1990D-3483-4F82-8395-C9003D9268E3}" type="parTrans" cxnId="{FDBAE78E-B30C-4D43-8083-C7BE2D5186CD}">
      <dgm:prSet/>
      <dgm:spPr/>
      <dgm:t>
        <a:bodyPr/>
        <a:lstStyle/>
        <a:p>
          <a:endParaRPr lang="en-US"/>
        </a:p>
      </dgm:t>
    </dgm:pt>
    <dgm:pt modelId="{6059FD45-D131-4458-90FD-833D52EA31CE}" type="sibTrans" cxnId="{FDBAE78E-B30C-4D43-8083-C7BE2D5186CD}">
      <dgm:prSet/>
      <dgm:spPr/>
      <dgm:t>
        <a:bodyPr/>
        <a:lstStyle/>
        <a:p>
          <a:endParaRPr lang="en-US"/>
        </a:p>
      </dgm:t>
    </dgm:pt>
    <dgm:pt modelId="{CE6367BC-2716-4C51-8FA3-81C52497FEF5}">
      <dgm:prSet phldrT="[Text]"/>
      <dgm:spPr/>
      <dgm:t>
        <a:bodyPr/>
        <a:lstStyle/>
        <a:p>
          <a:r>
            <a:rPr lang="en-US" dirty="0"/>
            <a:t>Cloud SDK</a:t>
          </a:r>
        </a:p>
      </dgm:t>
    </dgm:pt>
    <dgm:pt modelId="{48527D5B-9B4F-40D2-8003-9586F99D6C26}" type="parTrans" cxnId="{01E82DC1-5447-4081-BAA8-D4A56478B32A}">
      <dgm:prSet/>
      <dgm:spPr/>
      <dgm:t>
        <a:bodyPr/>
        <a:lstStyle/>
        <a:p>
          <a:endParaRPr lang="en-US"/>
        </a:p>
      </dgm:t>
    </dgm:pt>
    <dgm:pt modelId="{18854954-606D-479F-A4CF-68466EB7CD64}" type="sibTrans" cxnId="{01E82DC1-5447-4081-BAA8-D4A56478B32A}">
      <dgm:prSet/>
      <dgm:spPr/>
      <dgm:t>
        <a:bodyPr/>
        <a:lstStyle/>
        <a:p>
          <a:endParaRPr lang="en-US"/>
        </a:p>
      </dgm:t>
    </dgm:pt>
    <dgm:pt modelId="{5E69E4AF-16E8-4070-9EFD-23897A578B08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E74B674E-439E-4280-A4F9-C2FC93331810}" type="parTrans" cxnId="{42E27D88-CE4E-48A5-B0A5-7B03022C4B26}">
      <dgm:prSet/>
      <dgm:spPr/>
      <dgm:t>
        <a:bodyPr/>
        <a:lstStyle/>
        <a:p>
          <a:endParaRPr lang="en-US"/>
        </a:p>
      </dgm:t>
    </dgm:pt>
    <dgm:pt modelId="{8C6174F4-C176-408A-8A77-9026CDB9690F}" type="sibTrans" cxnId="{42E27D88-CE4E-48A5-B0A5-7B03022C4B26}">
      <dgm:prSet/>
      <dgm:spPr/>
      <dgm:t>
        <a:bodyPr/>
        <a:lstStyle/>
        <a:p>
          <a:endParaRPr lang="en-US"/>
        </a:p>
      </dgm:t>
    </dgm:pt>
    <dgm:pt modelId="{7E43A396-7A17-4AB6-BF64-BFA24056257D}">
      <dgm:prSet phldrT="[Text]"/>
      <dgm:spPr/>
      <dgm:t>
        <a:bodyPr/>
        <a:lstStyle/>
        <a:p>
          <a:r>
            <a:rPr lang="en-US" dirty="0"/>
            <a:t>GCP APIs</a:t>
          </a:r>
        </a:p>
      </dgm:t>
    </dgm:pt>
    <dgm:pt modelId="{DF8C4973-320B-46ED-8088-CA948A8BAE18}" type="parTrans" cxnId="{C9C397A3-AEF6-4FFB-AC37-3208EE5CFEC8}">
      <dgm:prSet/>
      <dgm:spPr/>
      <dgm:t>
        <a:bodyPr/>
        <a:lstStyle/>
        <a:p>
          <a:endParaRPr lang="en-US"/>
        </a:p>
      </dgm:t>
    </dgm:pt>
    <dgm:pt modelId="{6B767584-457C-4FB2-93C4-576E6FFF367C}" type="sibTrans" cxnId="{C9C397A3-AEF6-4FFB-AC37-3208EE5CFEC8}">
      <dgm:prSet/>
      <dgm:spPr/>
      <dgm:t>
        <a:bodyPr/>
        <a:lstStyle/>
        <a:p>
          <a:endParaRPr lang="en-US"/>
        </a:p>
      </dgm:t>
    </dgm:pt>
    <dgm:pt modelId="{AB917A24-CE53-4C05-8EAC-E150B1F45960}">
      <dgm:prSet phldrT="[Text]"/>
      <dgm:spPr/>
      <dgm:t>
        <a:bodyPr/>
        <a:lstStyle/>
        <a:p>
          <a:r>
            <a:rPr lang="en-US" dirty="0" err="1"/>
            <a:t>matlab</a:t>
          </a:r>
          <a:endParaRPr lang="en-US" dirty="0"/>
        </a:p>
      </dgm:t>
    </dgm:pt>
    <dgm:pt modelId="{4953B18B-0B8F-4EC3-84A2-0326B341CD0D}" type="parTrans" cxnId="{9F58F07C-FA8C-4A7D-BDFD-9FF318A0B6AE}">
      <dgm:prSet/>
      <dgm:spPr/>
      <dgm:t>
        <a:bodyPr/>
        <a:lstStyle/>
        <a:p>
          <a:endParaRPr lang="en-US"/>
        </a:p>
      </dgm:t>
    </dgm:pt>
    <dgm:pt modelId="{C17DA759-7CFD-4585-9EB4-A818F6601636}" type="sibTrans" cxnId="{9F58F07C-FA8C-4A7D-BDFD-9FF318A0B6AE}">
      <dgm:prSet/>
      <dgm:spPr/>
      <dgm:t>
        <a:bodyPr/>
        <a:lstStyle/>
        <a:p>
          <a:endParaRPr lang="en-US"/>
        </a:p>
      </dgm:t>
    </dgm:pt>
    <dgm:pt modelId="{144D3249-FC31-46AA-902C-CC7975656B95}" type="pres">
      <dgm:prSet presAssocID="{24794AB0-8FAF-4185-9DB8-05F27CAD2A0D}" presName="diagram" presStyleCnt="0">
        <dgm:presLayoutVars>
          <dgm:dir/>
          <dgm:resizeHandles val="exact"/>
        </dgm:presLayoutVars>
      </dgm:prSet>
      <dgm:spPr/>
    </dgm:pt>
    <dgm:pt modelId="{835CEF26-9977-42DA-8647-7B4B0D27C8B5}" type="pres">
      <dgm:prSet presAssocID="{B71896CA-974C-4D51-8CD8-7B04150BC3C5}" presName="node" presStyleLbl="node1" presStyleIdx="0" presStyleCnt="6">
        <dgm:presLayoutVars>
          <dgm:bulletEnabled val="1"/>
        </dgm:presLayoutVars>
      </dgm:prSet>
      <dgm:spPr/>
    </dgm:pt>
    <dgm:pt modelId="{63F79507-A58F-4BDE-86E0-AFC52B0CE9C5}" type="pres">
      <dgm:prSet presAssocID="{E7A9F034-9FAF-4467-B13A-1B4489934856}" presName="sibTrans" presStyleLbl="sibTrans2D1" presStyleIdx="0" presStyleCnt="5"/>
      <dgm:spPr/>
    </dgm:pt>
    <dgm:pt modelId="{7556C1E0-D474-42D1-9146-B4F5B3BAAF4D}" type="pres">
      <dgm:prSet presAssocID="{E7A9F034-9FAF-4467-B13A-1B4489934856}" presName="connectorText" presStyleLbl="sibTrans2D1" presStyleIdx="0" presStyleCnt="5"/>
      <dgm:spPr/>
    </dgm:pt>
    <dgm:pt modelId="{AD313303-52E2-443A-A892-A7E1609D8372}" type="pres">
      <dgm:prSet presAssocID="{B0EDC19F-D5B6-4679-8CA8-D7B46EAD14B0}" presName="node" presStyleLbl="node1" presStyleIdx="1" presStyleCnt="6">
        <dgm:presLayoutVars>
          <dgm:bulletEnabled val="1"/>
        </dgm:presLayoutVars>
      </dgm:prSet>
      <dgm:spPr/>
    </dgm:pt>
    <dgm:pt modelId="{71244DAB-880E-4EC5-B009-6F03041F7636}" type="pres">
      <dgm:prSet presAssocID="{E309B7F1-6DFA-42AA-9333-8A29304684AA}" presName="sibTrans" presStyleLbl="sibTrans2D1" presStyleIdx="1" presStyleCnt="5"/>
      <dgm:spPr/>
    </dgm:pt>
    <dgm:pt modelId="{26A3EE27-1074-46D9-81C9-52B1966F5757}" type="pres">
      <dgm:prSet presAssocID="{E309B7F1-6DFA-42AA-9333-8A29304684AA}" presName="connectorText" presStyleLbl="sibTrans2D1" presStyleIdx="1" presStyleCnt="5"/>
      <dgm:spPr/>
    </dgm:pt>
    <dgm:pt modelId="{1F30C224-6B30-439F-AC01-464795AEA358}" type="pres">
      <dgm:prSet presAssocID="{A1EDFF11-2D36-4EFC-AA02-33A025632147}" presName="node" presStyleLbl="node1" presStyleIdx="2" presStyleCnt="6">
        <dgm:presLayoutVars>
          <dgm:bulletEnabled val="1"/>
        </dgm:presLayoutVars>
      </dgm:prSet>
      <dgm:spPr/>
    </dgm:pt>
    <dgm:pt modelId="{932B4F0E-BE51-42E3-943F-224DABCAE4BC}" type="pres">
      <dgm:prSet presAssocID="{DCF3FD67-409C-4CF8-AA5D-1B45DC6AB759}" presName="sibTrans" presStyleLbl="sibTrans2D1" presStyleIdx="2" presStyleCnt="5"/>
      <dgm:spPr/>
    </dgm:pt>
    <dgm:pt modelId="{F8DE4133-18E5-4A75-8965-F0F47F677503}" type="pres">
      <dgm:prSet presAssocID="{DCF3FD67-409C-4CF8-AA5D-1B45DC6AB759}" presName="connectorText" presStyleLbl="sibTrans2D1" presStyleIdx="2" presStyleCnt="5"/>
      <dgm:spPr/>
    </dgm:pt>
    <dgm:pt modelId="{EC221A5C-0670-4439-89CB-82778AC934DD}" type="pres">
      <dgm:prSet presAssocID="{FA7AED45-07C5-4152-9CE9-C04144C89741}" presName="node" presStyleLbl="node1" presStyleIdx="3" presStyleCnt="6">
        <dgm:presLayoutVars>
          <dgm:bulletEnabled val="1"/>
        </dgm:presLayoutVars>
      </dgm:prSet>
      <dgm:spPr/>
    </dgm:pt>
    <dgm:pt modelId="{FFDD65B5-0EC1-4B60-9689-035B7F553030}" type="pres">
      <dgm:prSet presAssocID="{9440EF18-BB57-4349-85BC-F44152C88B89}" presName="sibTrans" presStyleLbl="sibTrans2D1" presStyleIdx="3" presStyleCnt="5"/>
      <dgm:spPr/>
    </dgm:pt>
    <dgm:pt modelId="{3693D5BB-B6B0-46A5-8268-A6479480A37F}" type="pres">
      <dgm:prSet presAssocID="{9440EF18-BB57-4349-85BC-F44152C88B89}" presName="connectorText" presStyleLbl="sibTrans2D1" presStyleIdx="3" presStyleCnt="5"/>
      <dgm:spPr/>
    </dgm:pt>
    <dgm:pt modelId="{52CF645B-0F5F-44E5-BAF6-AEB6ADFFD999}" type="pres">
      <dgm:prSet presAssocID="{38079928-CA08-40B8-B216-B68CE60BDF5C}" presName="node" presStyleLbl="node1" presStyleIdx="4" presStyleCnt="6">
        <dgm:presLayoutVars>
          <dgm:bulletEnabled val="1"/>
        </dgm:presLayoutVars>
      </dgm:prSet>
      <dgm:spPr/>
    </dgm:pt>
    <dgm:pt modelId="{26CD4856-275F-42B3-B4A7-411E9E40E0AA}" type="pres">
      <dgm:prSet presAssocID="{EE32D3F4-5467-42F9-A01F-410465E1707B}" presName="sibTrans" presStyleLbl="sibTrans2D1" presStyleIdx="4" presStyleCnt="5"/>
      <dgm:spPr/>
    </dgm:pt>
    <dgm:pt modelId="{A20891FA-8CF9-401B-96F3-B9B80A2E2462}" type="pres">
      <dgm:prSet presAssocID="{EE32D3F4-5467-42F9-A01F-410465E1707B}" presName="connectorText" presStyleLbl="sibTrans2D1" presStyleIdx="4" presStyleCnt="5"/>
      <dgm:spPr/>
    </dgm:pt>
    <dgm:pt modelId="{19284039-A4AE-4588-838B-D877298BA4C7}" type="pres">
      <dgm:prSet presAssocID="{8E90E5BF-3047-4CD6-9FC0-FA2A045AB9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851406-054E-427B-8A1C-6E4DD63D5D7A}" type="presOf" srcId="{E7619C34-370C-4A5D-B868-04D2420B6157}" destId="{1F30C224-6B30-439F-AC01-464795AEA358}" srcOrd="0" destOrd="1" presId="urn:microsoft.com/office/officeart/2005/8/layout/process5"/>
    <dgm:cxn modelId="{C64A0E10-600C-4A93-8E23-BBECD4F3D142}" type="presOf" srcId="{A1EDFF11-2D36-4EFC-AA02-33A025632147}" destId="{1F30C224-6B30-439F-AC01-464795AEA358}" srcOrd="0" destOrd="0" presId="urn:microsoft.com/office/officeart/2005/8/layout/process5"/>
    <dgm:cxn modelId="{03EC3118-62A6-4710-B059-C40693D50C2E}" type="presOf" srcId="{FA7AED45-07C5-4152-9CE9-C04144C89741}" destId="{EC221A5C-0670-4439-89CB-82778AC934DD}" srcOrd="0" destOrd="0" presId="urn:microsoft.com/office/officeart/2005/8/layout/process5"/>
    <dgm:cxn modelId="{A15FED20-9790-4617-B7BC-7699D5B30CB2}" type="presOf" srcId="{B71896CA-974C-4D51-8CD8-7B04150BC3C5}" destId="{835CEF26-9977-42DA-8647-7B4B0D27C8B5}" srcOrd="0" destOrd="0" presId="urn:microsoft.com/office/officeart/2005/8/layout/process5"/>
    <dgm:cxn modelId="{E9E1CB22-EE03-4067-82B1-92659FC51F51}" srcId="{A1EDFF11-2D36-4EFC-AA02-33A025632147}" destId="{E7619C34-370C-4A5D-B868-04D2420B6157}" srcOrd="0" destOrd="0" parTransId="{CA32131A-89A7-4069-B793-14250DEC8CB7}" sibTransId="{57567237-F15C-4FE4-A6F2-DD66947B543F}"/>
    <dgm:cxn modelId="{24662723-51F1-420B-AD88-69AFAE5CF7F0}" srcId="{B71896CA-974C-4D51-8CD8-7B04150BC3C5}" destId="{F73A9532-4ACB-4CEC-9783-3EA41B01F798}" srcOrd="0" destOrd="0" parTransId="{F646DE2A-E2E4-46E8-A0C5-35A081CCDC48}" sibTransId="{DF4ADE36-03AA-45E4-A8DF-DA4583253ED7}"/>
    <dgm:cxn modelId="{A1260A24-ED63-4E8A-8A67-0010B6EA2B29}" type="presOf" srcId="{E7A9F034-9FAF-4467-B13A-1B4489934856}" destId="{63F79507-A58F-4BDE-86E0-AFC52B0CE9C5}" srcOrd="0" destOrd="0" presId="urn:microsoft.com/office/officeart/2005/8/layout/process5"/>
    <dgm:cxn modelId="{C63CA925-3080-4AD9-9B86-54A003EA1EEE}" type="presOf" srcId="{B5FCEE8B-9B7D-43E5-81BE-28ED3D820D47}" destId="{1F30C224-6B30-439F-AC01-464795AEA358}" srcOrd="0" destOrd="3" presId="urn:microsoft.com/office/officeart/2005/8/layout/process5"/>
    <dgm:cxn modelId="{9637CB25-30A8-40A0-B01A-548A01D90A31}" srcId="{FA7AED45-07C5-4152-9CE9-C04144C89741}" destId="{2867E9DB-7097-4A6A-847D-7087450DE850}" srcOrd="1" destOrd="0" parTransId="{4FDE414D-B5D0-490B-94AE-D7B1E79F09A0}" sibTransId="{2E6A23D1-579C-4575-B5F1-992DDF1A2158}"/>
    <dgm:cxn modelId="{91D6763F-C160-4F4C-964D-6C5ADBC4D6A4}" srcId="{A1EDFF11-2D36-4EFC-AA02-33A025632147}" destId="{B5FCEE8B-9B7D-43E5-81BE-28ED3D820D47}" srcOrd="2" destOrd="0" parTransId="{DFD48E33-B05D-4435-BB0B-7898E4A7481E}" sibTransId="{F6C0E4B4-70A9-4051-9079-E090F382A7CC}"/>
    <dgm:cxn modelId="{7F077440-794F-4D02-9D71-EB2019E11EBB}" type="presOf" srcId="{DCF3FD67-409C-4CF8-AA5D-1B45DC6AB759}" destId="{932B4F0E-BE51-42E3-943F-224DABCAE4BC}" srcOrd="0" destOrd="0" presId="urn:microsoft.com/office/officeart/2005/8/layout/process5"/>
    <dgm:cxn modelId="{A31A5C61-732D-4AFD-AA63-5E2E55C5BAB5}" type="presOf" srcId="{54C9D3C5-AF35-451F-B92E-AB39094EB43D}" destId="{52CF645B-0F5F-44E5-BAF6-AEB6ADFFD999}" srcOrd="0" destOrd="2" presId="urn:microsoft.com/office/officeart/2005/8/layout/process5"/>
    <dgm:cxn modelId="{14999862-3EFF-4F9E-A3BB-E365A6FE8DF2}" type="presOf" srcId="{B69871F9-9F99-45E3-9B4A-F0681CBAB3CB}" destId="{19284039-A4AE-4588-838B-D877298BA4C7}" srcOrd="0" destOrd="3" presId="urn:microsoft.com/office/officeart/2005/8/layout/process5"/>
    <dgm:cxn modelId="{2B4A5245-F83E-4430-ACBB-892E1B668C63}" type="presOf" srcId="{B0EDC19F-D5B6-4679-8CA8-D7B46EAD14B0}" destId="{AD313303-52E2-443A-A892-A7E1609D8372}" srcOrd="0" destOrd="0" presId="urn:microsoft.com/office/officeart/2005/8/layout/process5"/>
    <dgm:cxn modelId="{F4895D68-CFC3-4E88-9AC9-C27A99F58AF1}" srcId="{A1EDFF11-2D36-4EFC-AA02-33A025632147}" destId="{7F647C47-9893-4287-A3EA-8E05A60D61B0}" srcOrd="1" destOrd="0" parTransId="{CC5C5254-5BB7-4A57-931E-84502C11DB71}" sibTransId="{7BBF2DD5-602D-4E50-BDE9-BC0AA2001000}"/>
    <dgm:cxn modelId="{B96BB34A-9037-43A5-8F7A-7D99E89A637C}" type="presOf" srcId="{38079928-CA08-40B8-B216-B68CE60BDF5C}" destId="{52CF645B-0F5F-44E5-BAF6-AEB6ADFFD999}" srcOrd="0" destOrd="0" presId="urn:microsoft.com/office/officeart/2005/8/layout/process5"/>
    <dgm:cxn modelId="{582C214B-2729-4D75-A21D-A49F917821A2}" srcId="{FA7AED45-07C5-4152-9CE9-C04144C89741}" destId="{D13B0127-C0DB-4E54-879D-6C125D038984}" srcOrd="2" destOrd="0" parTransId="{1D207502-4BEA-473F-95DC-415A70E803A1}" sibTransId="{A9EDC95C-7B72-4708-9C05-4CA73DC790EA}"/>
    <dgm:cxn modelId="{5A40266C-4CB8-4533-B4DF-17AD5D9E60E0}" type="presOf" srcId="{9440EF18-BB57-4349-85BC-F44152C88B89}" destId="{3693D5BB-B6B0-46A5-8268-A6479480A37F}" srcOrd="1" destOrd="0" presId="urn:microsoft.com/office/officeart/2005/8/layout/process5"/>
    <dgm:cxn modelId="{F6D5B16D-9BD3-4107-81CD-076CB82E4F4E}" type="presOf" srcId="{CD1F8555-D3AF-4215-8118-3C884FC776CD}" destId="{835CEF26-9977-42DA-8647-7B4B0D27C8B5}" srcOrd="0" destOrd="3" presId="urn:microsoft.com/office/officeart/2005/8/layout/process5"/>
    <dgm:cxn modelId="{EDA9474E-9794-4823-85A4-4E8FAC895E2D}" srcId="{24794AB0-8FAF-4185-9DB8-05F27CAD2A0D}" destId="{FA7AED45-07C5-4152-9CE9-C04144C89741}" srcOrd="3" destOrd="0" parTransId="{87294F5D-61F9-46BE-9804-C1AB743E95FD}" sibTransId="{9440EF18-BB57-4349-85BC-F44152C88B89}"/>
    <dgm:cxn modelId="{0BF4044F-05DD-495D-BF4E-0863EBAA7AB1}" type="presOf" srcId="{7E43A396-7A17-4AB6-BF64-BFA24056257D}" destId="{19284039-A4AE-4588-838B-D877298BA4C7}" srcOrd="0" destOrd="2" presId="urn:microsoft.com/office/officeart/2005/8/layout/process5"/>
    <dgm:cxn modelId="{F1CD984F-9394-4E31-BC1B-BCE850CF9B3A}" srcId="{24794AB0-8FAF-4185-9DB8-05F27CAD2A0D}" destId="{B71896CA-974C-4D51-8CD8-7B04150BC3C5}" srcOrd="0" destOrd="0" parTransId="{C4E2901D-F9F3-4DF4-81DB-34E89D018E20}" sibTransId="{E7A9F034-9FAF-4467-B13A-1B4489934856}"/>
    <dgm:cxn modelId="{1C37A94F-5B61-4E14-81BA-07F10C38E37E}" srcId="{B71896CA-974C-4D51-8CD8-7B04150BC3C5}" destId="{CD1F8555-D3AF-4215-8118-3C884FC776CD}" srcOrd="2" destOrd="0" parTransId="{FF19D409-37A8-4C36-981A-13ADBEE7F4EC}" sibTransId="{2042D633-6E6A-4499-B840-34D24E6B904A}"/>
    <dgm:cxn modelId="{E36F9156-9924-4B88-ADFB-2084901D66B0}" srcId="{24794AB0-8FAF-4185-9DB8-05F27CAD2A0D}" destId="{B0EDC19F-D5B6-4679-8CA8-D7B46EAD14B0}" srcOrd="1" destOrd="0" parTransId="{36BD5E26-8D86-4341-B20D-03F857122A29}" sibTransId="{E309B7F1-6DFA-42AA-9333-8A29304684AA}"/>
    <dgm:cxn modelId="{4B475F77-1E83-4A29-BA41-813943A7AD0F}" srcId="{B0EDC19F-D5B6-4679-8CA8-D7B46EAD14B0}" destId="{A285396E-4F0F-495E-A2E0-36CD14768126}" srcOrd="0" destOrd="0" parTransId="{FDB17C87-CE25-4B55-A97E-4A09C4704831}" sibTransId="{8668CF54-84F3-4F5E-8C83-4A0140589BF6}"/>
    <dgm:cxn modelId="{EE26DE79-ADCC-4227-AB79-6F4C2412D539}" type="presOf" srcId="{EE32D3F4-5467-42F9-A01F-410465E1707B}" destId="{26CD4856-275F-42B3-B4A7-411E9E40E0AA}" srcOrd="0" destOrd="0" presId="urn:microsoft.com/office/officeart/2005/8/layout/process5"/>
    <dgm:cxn modelId="{9F58F07C-FA8C-4A7D-BDFD-9FF318A0B6AE}" srcId="{B71896CA-974C-4D51-8CD8-7B04150BC3C5}" destId="{AB917A24-CE53-4C05-8EAC-E150B1F45960}" srcOrd="1" destOrd="0" parTransId="{4953B18B-0B8F-4EC3-84A2-0326B341CD0D}" sibTransId="{C17DA759-7CFD-4585-9EB4-A818F6601636}"/>
    <dgm:cxn modelId="{8AF25B80-B930-4FAA-B759-23548DEBDEA6}" srcId="{24794AB0-8FAF-4185-9DB8-05F27CAD2A0D}" destId="{8E90E5BF-3047-4CD6-9FC0-FA2A045AB93F}" srcOrd="5" destOrd="0" parTransId="{C4AD17D8-BA59-4A20-A8A9-85917C39C6D9}" sibTransId="{F5BCB2DA-80B8-44FD-B5D1-85D71178BF17}"/>
    <dgm:cxn modelId="{CCEBEE82-F16F-41A4-9657-C8741819C0F9}" type="presOf" srcId="{24794AB0-8FAF-4185-9DB8-05F27CAD2A0D}" destId="{144D3249-FC31-46AA-902C-CC7975656B95}" srcOrd="0" destOrd="0" presId="urn:microsoft.com/office/officeart/2005/8/layout/process5"/>
    <dgm:cxn modelId="{2424E886-E835-4CA7-93AD-5D8BD1E047DE}" type="presOf" srcId="{9440EF18-BB57-4349-85BC-F44152C88B89}" destId="{FFDD65B5-0EC1-4B60-9689-035B7F553030}" srcOrd="0" destOrd="0" presId="urn:microsoft.com/office/officeart/2005/8/layout/process5"/>
    <dgm:cxn modelId="{42E27D88-CE4E-48A5-B0A5-7B03022C4B26}" srcId="{8E90E5BF-3047-4CD6-9FC0-FA2A045AB93F}" destId="{5E69E4AF-16E8-4070-9EFD-23897A578B08}" srcOrd="3" destOrd="0" parTransId="{E74B674E-439E-4280-A4F9-C2FC93331810}" sibTransId="{8C6174F4-C176-408A-8A77-9026CDB9690F}"/>
    <dgm:cxn modelId="{DA75948C-1FEC-4F3E-8014-D4BF889D8DBA}" srcId="{24794AB0-8FAF-4185-9DB8-05F27CAD2A0D}" destId="{38079928-CA08-40B8-B216-B68CE60BDF5C}" srcOrd="4" destOrd="0" parTransId="{04F26D18-2C22-4E89-98C2-D31A7C667434}" sibTransId="{EE32D3F4-5467-42F9-A01F-410465E1707B}"/>
    <dgm:cxn modelId="{FDBAE78E-B30C-4D43-8083-C7BE2D5186CD}" srcId="{8E90E5BF-3047-4CD6-9FC0-FA2A045AB93F}" destId="{B69871F9-9F99-45E3-9B4A-F0681CBAB3CB}" srcOrd="2" destOrd="0" parTransId="{3AD1990D-3483-4F82-8395-C9003D9268E3}" sibTransId="{6059FD45-D131-4458-90FD-833D52EA31CE}"/>
    <dgm:cxn modelId="{D4008091-21DD-48A0-AF47-40BD00B812D1}" srcId="{24794AB0-8FAF-4185-9DB8-05F27CAD2A0D}" destId="{A1EDFF11-2D36-4EFC-AA02-33A025632147}" srcOrd="2" destOrd="0" parTransId="{6C9A0E44-F589-40DB-BF7D-D41C0DE96D62}" sibTransId="{DCF3FD67-409C-4CF8-AA5D-1B45DC6AB759}"/>
    <dgm:cxn modelId="{2B48BA91-195F-4DC0-9782-2FC3A5FDBFC4}" type="presOf" srcId="{E309B7F1-6DFA-42AA-9333-8A29304684AA}" destId="{71244DAB-880E-4EC5-B009-6F03041F7636}" srcOrd="0" destOrd="0" presId="urn:microsoft.com/office/officeart/2005/8/layout/process5"/>
    <dgm:cxn modelId="{0EB3FD91-F30D-4067-8EBB-BD494EF48A47}" type="presOf" srcId="{DCF3FD67-409C-4CF8-AA5D-1B45DC6AB759}" destId="{F8DE4133-18E5-4A75-8965-F0F47F677503}" srcOrd="1" destOrd="0" presId="urn:microsoft.com/office/officeart/2005/8/layout/process5"/>
    <dgm:cxn modelId="{E12A1A96-8791-41AD-8E8A-BC8AF7B4E1AE}" type="presOf" srcId="{7F647C47-9893-4287-A3EA-8E05A60D61B0}" destId="{1F30C224-6B30-439F-AC01-464795AEA358}" srcOrd="0" destOrd="2" presId="urn:microsoft.com/office/officeart/2005/8/layout/process5"/>
    <dgm:cxn modelId="{59B8499A-F882-4224-B0D7-3942C3073D4A}" type="presOf" srcId="{39616154-235B-458E-B36D-2F14000A7C26}" destId="{AD313303-52E2-443A-A892-A7E1609D8372}" srcOrd="0" destOrd="2" presId="urn:microsoft.com/office/officeart/2005/8/layout/process5"/>
    <dgm:cxn modelId="{39D9F19D-C770-4CF9-8462-BE60DC5C4AA2}" type="presOf" srcId="{8E90E5BF-3047-4CD6-9FC0-FA2A045AB93F}" destId="{19284039-A4AE-4588-838B-D877298BA4C7}" srcOrd="0" destOrd="0" presId="urn:microsoft.com/office/officeart/2005/8/layout/process5"/>
    <dgm:cxn modelId="{F898B1A1-395E-4FCC-AE21-0011E603B0C5}" type="presOf" srcId="{E7A9F034-9FAF-4467-B13A-1B4489934856}" destId="{7556C1E0-D474-42D1-9146-B4F5B3BAAF4D}" srcOrd="1" destOrd="0" presId="urn:microsoft.com/office/officeart/2005/8/layout/process5"/>
    <dgm:cxn modelId="{D63E28A3-52B6-4007-ACDA-40755BC9B449}" type="presOf" srcId="{D13B0127-C0DB-4E54-879D-6C125D038984}" destId="{EC221A5C-0670-4439-89CB-82778AC934DD}" srcOrd="0" destOrd="3" presId="urn:microsoft.com/office/officeart/2005/8/layout/process5"/>
    <dgm:cxn modelId="{C9C397A3-AEF6-4FFB-AC37-3208EE5CFEC8}" srcId="{8E90E5BF-3047-4CD6-9FC0-FA2A045AB93F}" destId="{7E43A396-7A17-4AB6-BF64-BFA24056257D}" srcOrd="1" destOrd="0" parTransId="{DF8C4973-320B-46ED-8088-CA948A8BAE18}" sibTransId="{6B767584-457C-4FB2-93C4-576E6FFF367C}"/>
    <dgm:cxn modelId="{0735C9A4-3A2F-4CE4-BE88-066E241EB685}" type="presOf" srcId="{CE6367BC-2716-4C51-8FA3-81C52497FEF5}" destId="{52CF645B-0F5F-44E5-BAF6-AEB6ADFFD999}" srcOrd="0" destOrd="3" presId="urn:microsoft.com/office/officeart/2005/8/layout/process5"/>
    <dgm:cxn modelId="{624580AB-0BCA-4BCB-9AD7-F37D4E079402}" type="presOf" srcId="{5E69E4AF-16E8-4070-9EFD-23897A578B08}" destId="{19284039-A4AE-4588-838B-D877298BA4C7}" srcOrd="0" destOrd="4" presId="urn:microsoft.com/office/officeart/2005/8/layout/process5"/>
    <dgm:cxn modelId="{54B660AD-34BD-4BCA-A666-827CA2B0D35C}" type="presOf" srcId="{AB917A24-CE53-4C05-8EAC-E150B1F45960}" destId="{835CEF26-9977-42DA-8647-7B4B0D27C8B5}" srcOrd="0" destOrd="2" presId="urn:microsoft.com/office/officeart/2005/8/layout/process5"/>
    <dgm:cxn modelId="{39B79BBC-3AA7-4D9C-BE85-F0C4E3BA7F37}" type="presOf" srcId="{3E7B2C78-1A3D-422D-B58C-12B542EABFD8}" destId="{EC221A5C-0670-4439-89CB-82778AC934DD}" srcOrd="0" destOrd="1" presId="urn:microsoft.com/office/officeart/2005/8/layout/process5"/>
    <dgm:cxn modelId="{01E82DC1-5447-4081-BAA8-D4A56478B32A}" srcId="{38079928-CA08-40B8-B216-B68CE60BDF5C}" destId="{CE6367BC-2716-4C51-8FA3-81C52497FEF5}" srcOrd="2" destOrd="0" parTransId="{48527D5B-9B4F-40D2-8003-9586F99D6C26}" sibTransId="{18854954-606D-479F-A4CF-68466EB7CD64}"/>
    <dgm:cxn modelId="{73843EC2-85BD-4551-BFBC-9D4218393C12}" srcId="{B0EDC19F-D5B6-4679-8CA8-D7B46EAD14B0}" destId="{39616154-235B-458E-B36D-2F14000A7C26}" srcOrd="1" destOrd="0" parTransId="{3A6AC764-3ACB-40FD-8A9A-E9465641AB3E}" sibTransId="{7C1BD8DC-B79E-4FF8-92EA-079F73A6E2DF}"/>
    <dgm:cxn modelId="{B3A6ABC3-EE43-42AE-86AB-AC0CB5324CEC}" type="presOf" srcId="{F73A9532-4ACB-4CEC-9783-3EA41B01F798}" destId="{835CEF26-9977-42DA-8647-7B4B0D27C8B5}" srcOrd="0" destOrd="1" presId="urn:microsoft.com/office/officeart/2005/8/layout/process5"/>
    <dgm:cxn modelId="{8D3E12C5-9A4F-4A72-A82F-1BE995EA0F1F}" srcId="{38079928-CA08-40B8-B216-B68CE60BDF5C}" destId="{54C9D3C5-AF35-451F-B92E-AB39094EB43D}" srcOrd="1" destOrd="0" parTransId="{0884AF51-450B-4F13-9EC5-D1454520F32F}" sibTransId="{18B647EE-13BD-4C85-87FC-55A3B12111C0}"/>
    <dgm:cxn modelId="{A8B84EC6-403E-4CFE-9A35-6F259202DE5A}" srcId="{FA7AED45-07C5-4152-9CE9-C04144C89741}" destId="{3E7B2C78-1A3D-422D-B58C-12B542EABFD8}" srcOrd="0" destOrd="0" parTransId="{2C842D45-E0CD-4912-8197-E0485DE15462}" sibTransId="{12962F09-95E6-4284-8FB2-7AC77F1F978B}"/>
    <dgm:cxn modelId="{C52CB7CD-5DF4-413A-822C-5C5E58C6F39E}" type="presOf" srcId="{E309B7F1-6DFA-42AA-9333-8A29304684AA}" destId="{26A3EE27-1074-46D9-81C9-52B1966F5757}" srcOrd="1" destOrd="0" presId="urn:microsoft.com/office/officeart/2005/8/layout/process5"/>
    <dgm:cxn modelId="{957CF3D7-5F79-48E1-BD54-B147E2042138}" type="presOf" srcId="{A285396E-4F0F-495E-A2E0-36CD14768126}" destId="{AD313303-52E2-443A-A892-A7E1609D8372}" srcOrd="0" destOrd="1" presId="urn:microsoft.com/office/officeart/2005/8/layout/process5"/>
    <dgm:cxn modelId="{29FD52E6-2434-45B4-A5A3-4015399320BD}" type="presOf" srcId="{7E7204A9-64E6-4016-98A8-5D9FBEAD0140}" destId="{52CF645B-0F5F-44E5-BAF6-AEB6ADFFD999}" srcOrd="0" destOrd="1" presId="urn:microsoft.com/office/officeart/2005/8/layout/process5"/>
    <dgm:cxn modelId="{F78238E7-9AEA-4191-A519-459D8A7441E1}" type="presOf" srcId="{EE32D3F4-5467-42F9-A01F-410465E1707B}" destId="{A20891FA-8CF9-401B-96F3-B9B80A2E2462}" srcOrd="1" destOrd="0" presId="urn:microsoft.com/office/officeart/2005/8/layout/process5"/>
    <dgm:cxn modelId="{11EF5EEC-87CF-4A89-A379-B041856B355F}" type="presOf" srcId="{2867E9DB-7097-4A6A-847D-7087450DE850}" destId="{EC221A5C-0670-4439-89CB-82778AC934DD}" srcOrd="0" destOrd="2" presId="urn:microsoft.com/office/officeart/2005/8/layout/process5"/>
    <dgm:cxn modelId="{2D4AADF0-DD97-4E69-A45E-C063BE295545}" srcId="{38079928-CA08-40B8-B216-B68CE60BDF5C}" destId="{7E7204A9-64E6-4016-98A8-5D9FBEAD0140}" srcOrd="0" destOrd="0" parTransId="{8051ED07-5AC1-4A77-A700-B308DA8395D8}" sibTransId="{4648B6BD-6970-4AB4-BD2F-8E3387715C69}"/>
    <dgm:cxn modelId="{A32820F4-B8A4-48C4-8701-5D2543BE3362}" type="presOf" srcId="{DC7CC678-B297-4AEF-BF11-9AB54013928C}" destId="{19284039-A4AE-4588-838B-D877298BA4C7}" srcOrd="0" destOrd="1" presId="urn:microsoft.com/office/officeart/2005/8/layout/process5"/>
    <dgm:cxn modelId="{A0DC18F9-49E2-46E9-A9C0-E87FC49E7C5A}" srcId="{8E90E5BF-3047-4CD6-9FC0-FA2A045AB93F}" destId="{DC7CC678-B297-4AEF-BF11-9AB54013928C}" srcOrd="0" destOrd="0" parTransId="{E22D8156-8A51-4554-B1E9-16454800B2B6}" sibTransId="{E60E4695-F937-4793-93D7-4B8E62DF348C}"/>
    <dgm:cxn modelId="{5B507E6B-82BB-44C3-9F01-70935A9585BA}" type="presParOf" srcId="{144D3249-FC31-46AA-902C-CC7975656B95}" destId="{835CEF26-9977-42DA-8647-7B4B0D27C8B5}" srcOrd="0" destOrd="0" presId="urn:microsoft.com/office/officeart/2005/8/layout/process5"/>
    <dgm:cxn modelId="{956D6048-D253-4670-B124-5BC14049776F}" type="presParOf" srcId="{144D3249-FC31-46AA-902C-CC7975656B95}" destId="{63F79507-A58F-4BDE-86E0-AFC52B0CE9C5}" srcOrd="1" destOrd="0" presId="urn:microsoft.com/office/officeart/2005/8/layout/process5"/>
    <dgm:cxn modelId="{3210C529-E8F7-4C82-B30A-AE73507BA407}" type="presParOf" srcId="{63F79507-A58F-4BDE-86E0-AFC52B0CE9C5}" destId="{7556C1E0-D474-42D1-9146-B4F5B3BAAF4D}" srcOrd="0" destOrd="0" presId="urn:microsoft.com/office/officeart/2005/8/layout/process5"/>
    <dgm:cxn modelId="{17634B48-37C9-4306-A696-2FBFB551247A}" type="presParOf" srcId="{144D3249-FC31-46AA-902C-CC7975656B95}" destId="{AD313303-52E2-443A-A892-A7E1609D8372}" srcOrd="2" destOrd="0" presId="urn:microsoft.com/office/officeart/2005/8/layout/process5"/>
    <dgm:cxn modelId="{0191AB61-0A98-42A5-8238-AF53D202A95D}" type="presParOf" srcId="{144D3249-FC31-46AA-902C-CC7975656B95}" destId="{71244DAB-880E-4EC5-B009-6F03041F7636}" srcOrd="3" destOrd="0" presId="urn:microsoft.com/office/officeart/2005/8/layout/process5"/>
    <dgm:cxn modelId="{0AED9A64-6A00-4923-9598-DA67B2CA9797}" type="presParOf" srcId="{71244DAB-880E-4EC5-B009-6F03041F7636}" destId="{26A3EE27-1074-46D9-81C9-52B1966F5757}" srcOrd="0" destOrd="0" presId="urn:microsoft.com/office/officeart/2005/8/layout/process5"/>
    <dgm:cxn modelId="{15C26BA3-F374-44C7-9DC0-A5213AEA25F2}" type="presParOf" srcId="{144D3249-FC31-46AA-902C-CC7975656B95}" destId="{1F30C224-6B30-439F-AC01-464795AEA358}" srcOrd="4" destOrd="0" presId="urn:microsoft.com/office/officeart/2005/8/layout/process5"/>
    <dgm:cxn modelId="{7070EE5C-887C-4EC6-A221-C90FB8EBA08B}" type="presParOf" srcId="{144D3249-FC31-46AA-902C-CC7975656B95}" destId="{932B4F0E-BE51-42E3-943F-224DABCAE4BC}" srcOrd="5" destOrd="0" presId="urn:microsoft.com/office/officeart/2005/8/layout/process5"/>
    <dgm:cxn modelId="{E2707542-A4D4-4F08-85E2-861CD04EC1B5}" type="presParOf" srcId="{932B4F0E-BE51-42E3-943F-224DABCAE4BC}" destId="{F8DE4133-18E5-4A75-8965-F0F47F677503}" srcOrd="0" destOrd="0" presId="urn:microsoft.com/office/officeart/2005/8/layout/process5"/>
    <dgm:cxn modelId="{D9059081-63AC-49EE-A00D-0AB4BB40059E}" type="presParOf" srcId="{144D3249-FC31-46AA-902C-CC7975656B95}" destId="{EC221A5C-0670-4439-89CB-82778AC934DD}" srcOrd="6" destOrd="0" presId="urn:microsoft.com/office/officeart/2005/8/layout/process5"/>
    <dgm:cxn modelId="{72C667BE-9E76-4A39-B16E-8AEA822B4D95}" type="presParOf" srcId="{144D3249-FC31-46AA-902C-CC7975656B95}" destId="{FFDD65B5-0EC1-4B60-9689-035B7F553030}" srcOrd="7" destOrd="0" presId="urn:microsoft.com/office/officeart/2005/8/layout/process5"/>
    <dgm:cxn modelId="{0E3D566A-872D-4833-8F71-ADFE6D4AA6A0}" type="presParOf" srcId="{FFDD65B5-0EC1-4B60-9689-035B7F553030}" destId="{3693D5BB-B6B0-46A5-8268-A6479480A37F}" srcOrd="0" destOrd="0" presId="urn:microsoft.com/office/officeart/2005/8/layout/process5"/>
    <dgm:cxn modelId="{12488185-4BB5-4757-A814-D777A71EDB10}" type="presParOf" srcId="{144D3249-FC31-46AA-902C-CC7975656B95}" destId="{52CF645B-0F5F-44E5-BAF6-AEB6ADFFD999}" srcOrd="8" destOrd="0" presId="urn:microsoft.com/office/officeart/2005/8/layout/process5"/>
    <dgm:cxn modelId="{12FABE02-B4FE-425F-8E67-C0AF43944F88}" type="presParOf" srcId="{144D3249-FC31-46AA-902C-CC7975656B95}" destId="{26CD4856-275F-42B3-B4A7-411E9E40E0AA}" srcOrd="9" destOrd="0" presId="urn:microsoft.com/office/officeart/2005/8/layout/process5"/>
    <dgm:cxn modelId="{66F8A5CE-B203-4F1A-8088-A3934B6DCD08}" type="presParOf" srcId="{26CD4856-275F-42B3-B4A7-411E9E40E0AA}" destId="{A20891FA-8CF9-401B-96F3-B9B80A2E2462}" srcOrd="0" destOrd="0" presId="urn:microsoft.com/office/officeart/2005/8/layout/process5"/>
    <dgm:cxn modelId="{83A95E6D-BFF8-4135-BE41-A97E3A2581C7}" type="presParOf" srcId="{144D3249-FC31-46AA-902C-CC7975656B95}" destId="{19284039-A4AE-4588-838B-D877298BA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EF26-9977-42DA-8647-7B4B0D27C8B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to MBAN (2013)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matlab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Markdown</a:t>
          </a:r>
        </a:p>
      </dsp:txBody>
      <dsp:txXfrm>
        <a:off x="144776" y="50451"/>
        <a:ext cx="2620721" cy="1534246"/>
      </dsp:txXfrm>
    </dsp:sp>
    <dsp:sp modelId="{63F79507-A58F-4BDE-86E0-AFC52B0CE9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255" y="615490"/>
        <a:ext cx="403082" cy="404168"/>
      </dsp:txXfrm>
    </dsp:sp>
    <dsp:sp modelId="{AD313303-52E2-443A-A892-A7E1609D837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MBAN (2013-2014)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VBA</a:t>
          </a:r>
        </a:p>
      </dsp:txBody>
      <dsp:txXfrm>
        <a:off x="3947439" y="50451"/>
        <a:ext cx="2620721" cy="1534246"/>
      </dsp:txXfrm>
    </dsp:sp>
    <dsp:sp modelId="{71244DAB-880E-4EC5-B009-6F03041F7636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4918" y="615490"/>
        <a:ext cx="403082" cy="404168"/>
      </dsp:txXfrm>
    </dsp:sp>
    <dsp:sp modelId="{1F30C224-6B30-439F-AC01-464795AEA35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for job (2014)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(caret)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ML</a:t>
          </a:r>
        </a:p>
      </dsp:txBody>
      <dsp:txXfrm>
        <a:off x="7750101" y="50451"/>
        <a:ext cx="2620721" cy="1534246"/>
      </dsp:txXfrm>
    </dsp:sp>
    <dsp:sp modelId="{932B4F0E-BE51-42E3-943F-224DABCAE4B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858378" y="1871456"/>
        <a:ext cx="404168" cy="403082"/>
      </dsp:txXfrm>
    </dsp:sp>
    <dsp:sp modelId="{EC221A5C-0670-4439-89CB-82778AC934D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Bank’s migrating from SAS to Hadoop EDL (2015-2016)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 (proc </a:t>
          </a:r>
          <a:r>
            <a:rPr lang="en-US" sz="1300" kern="1200" dirty="0" err="1"/>
            <a:t>sql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Shell scripting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(pandas, </a:t>
          </a:r>
          <a:r>
            <a:rPr lang="en-US" sz="1300" kern="1200" dirty="0" err="1"/>
            <a:t>numpy</a:t>
          </a:r>
          <a:r>
            <a:rPr lang="en-US" sz="1300" kern="1200" dirty="0"/>
            <a:t>, </a:t>
          </a:r>
          <a:r>
            <a:rPr lang="en-US" sz="1300" kern="1200" dirty="0" err="1"/>
            <a:t>sklearn</a:t>
          </a:r>
          <a:r>
            <a:rPr lang="en-US" sz="1300" kern="1200" dirty="0"/>
            <a:t>, </a:t>
          </a:r>
          <a:r>
            <a:rPr lang="en-US" sz="1300" kern="1200" dirty="0" err="1"/>
            <a:t>xgboost</a:t>
          </a:r>
          <a:r>
            <a:rPr lang="en-US" sz="1300" kern="1200" dirty="0"/>
            <a:t>, </a:t>
          </a:r>
          <a:r>
            <a:rPr lang="en-US" sz="1300" kern="1200" dirty="0" err="1"/>
            <a:t>jupyter</a:t>
          </a:r>
          <a:r>
            <a:rPr lang="en-US" sz="1300" kern="1200" dirty="0"/>
            <a:t>)</a:t>
          </a:r>
        </a:p>
      </dsp:txBody>
      <dsp:txXfrm>
        <a:off x="7750101" y="2766639"/>
        <a:ext cx="2620721" cy="1534246"/>
      </dsp:txXfrm>
    </dsp:sp>
    <dsp:sp modelId="{FFDD65B5-0EC1-4B60-9689-035B7F553030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060261" y="3331678"/>
        <a:ext cx="403082" cy="404168"/>
      </dsp:txXfrm>
    </dsp:sp>
    <dsp:sp modelId="{52CF645B-0F5F-44E5-BAF6-AEB6ADFFD99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batch of GCP modeling (2017-2018)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SDK</a:t>
          </a:r>
        </a:p>
      </dsp:txBody>
      <dsp:txXfrm>
        <a:off x="3947439" y="2766639"/>
        <a:ext cx="2620721" cy="1534246"/>
      </dsp:txXfrm>
    </dsp:sp>
    <dsp:sp modelId="{26CD4856-275F-42B3-B4A7-411E9E40E0AA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57598" y="3331678"/>
        <a:ext cx="403082" cy="404168"/>
      </dsp:txXfrm>
    </dsp:sp>
    <dsp:sp modelId="{19284039-A4AE-4588-838B-D877298BA4C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and migrating to agile (2019-)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Scrum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GCP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airflow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tensorflow</a:t>
          </a:r>
          <a:endParaRPr lang="en-US" sz="13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994C-DD30-4E43-B3D3-FD8225D233B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7930-A983-4E03-8DD5-7F4A82E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defines the scope and have pins all around. When you look closer you might also find inaccuracies in certain regions.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Learn by doing</a:t>
            </a:r>
          </a:p>
          <a:p>
            <a:pPr marL="228600" indent="-228600">
              <a:buAutoNum type="arabicPeriod"/>
            </a:pPr>
            <a:r>
              <a:rPr lang="en-US" dirty="0"/>
              <a:t>Taught at class is not enough</a:t>
            </a:r>
          </a:p>
          <a:p>
            <a:pPr marL="685800" lvl="1" indent="-228600">
              <a:buAutoNum type="arabicPeriod"/>
            </a:pPr>
            <a:r>
              <a:rPr lang="en-US" dirty="0"/>
              <a:t>New need for tasks</a:t>
            </a:r>
          </a:p>
          <a:p>
            <a:pPr marL="685800" lvl="1" indent="-228600">
              <a:buAutoNum type="arabicPeriod"/>
            </a:pPr>
            <a:r>
              <a:rPr lang="en-US" dirty="0"/>
              <a:t>New industry trend </a:t>
            </a:r>
          </a:p>
          <a:p>
            <a:pPr marL="1143000" lvl="2" indent="-228600">
              <a:buAutoNum type="arabicPeriod"/>
            </a:pPr>
            <a:r>
              <a:rPr lang="en-US" dirty="0"/>
              <a:t>(language: SAS -&gt; R, python ?-&gt; Julia?) </a:t>
            </a:r>
          </a:p>
          <a:p>
            <a:pPr marL="1143000" lvl="2" indent="-228600">
              <a:buAutoNum type="arabicPeriod"/>
            </a:pPr>
            <a:r>
              <a:rPr lang="en-US" dirty="0"/>
              <a:t>(computing: SAS server -&gt; Hadoop -&gt; cloud) </a:t>
            </a:r>
          </a:p>
          <a:p>
            <a:pPr marL="1143000" lvl="2" indent="-228600">
              <a:buAutoNum type="arabicPeriod"/>
            </a:pPr>
            <a:r>
              <a:rPr lang="en-US" dirty="0"/>
              <a:t>(workflow: waterfall -&gt; agile)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mainly being easy dependency management (might not be merely python packages but system packages) and bash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strictly follow; use as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Its trying times. eco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5588-A162-4852-AD11-00FFF58A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3BAD-5DF5-4FDF-8A61-1B84DF4E1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B908-A2F5-444E-8681-D552954E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F6AC-9C82-4620-8C7E-17FF8658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16B5-0ED2-40C1-9C48-52CC645A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EB0F-1914-47E9-A240-20E7350E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D7BDB-9ADD-4039-8CFD-5BCBD290B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785B-4D5B-4B2E-A7FF-73B75C94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C1AA-17FD-4E14-8272-F8AC928A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9295-856F-41DA-A2D5-BCEE27F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A5D4-886E-48E7-93D5-EEB276AE7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1C9D-724B-45C5-9F8A-A97C33973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5B0E-44B4-4E70-8838-9D9FC0A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CAE9-B8ED-41E1-BBFF-C222A64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7623-CC29-41BC-9F82-3DE7239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6F2D-0BA2-4203-ADD9-91E0CE95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835-2EF7-44F1-A604-725B8C0E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59D8-7C2F-4FC5-BD67-F0706E3F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BEB0-EA1C-461C-BD34-8455CE16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10A9-5C5D-43B3-AA4E-D3844E88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4DA-5825-49B6-8D92-510F75CE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B3A6-D8F7-418B-860E-7ED18F8D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B129-4BC4-4656-864C-390C3E8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B0FE-A21D-4630-A7C8-855675F3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7FC-9D66-40A5-B3B6-39344EFF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1978-C634-4B45-BD85-0342778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901-8B6D-406D-9176-A42A8F6C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6B7F-96E3-44A2-AFF3-0A5B05A3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AA24-CBCA-48E1-BE91-84404E6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FB30-2EA6-4349-B384-2789FE62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C103-C2A9-4800-802F-F185AB0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B2E2-E565-4D05-B24B-4115F50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127E-EBA6-4B74-8BE7-FFA2F57D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5524-1A3D-4A30-8696-D62E7948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B1283-74AA-4FF6-A9C2-0EB652B3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F62EB-9C46-41CD-87F3-D07FE8134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2862-2571-4573-9607-FE695DF2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C31BA-59BD-4AE4-B503-619034A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EFB3-74E9-46D5-A6C5-E6C35B11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EA3F-ACCD-4EC1-91E2-0A4B0880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918A-7A1A-4F5A-A93A-0A079912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2504-C28F-4294-BBD3-D91899CC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755C-008F-4D85-BDBF-87D33AEF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9F374-6292-4B28-8E04-733B502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BDBA3-56AA-444B-9269-F505D15B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444C7-FE84-4B8C-97D6-3483FD78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1F5F-9F7D-4B03-AF69-E9AD8531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DB32-63A1-40DA-838B-3213A674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B86D-3318-464F-9CCE-78A4A240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AED6-0731-45B6-A2CE-5CC59E05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47F5-5843-48D9-9FF4-71E451D0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36A0-C059-4C69-AA6C-B96125FD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DA63-7A3F-47C0-B750-D95F7A05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6971-B4DC-4E5A-83CC-D59D82508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5E13-25BA-4922-B5BB-F71240F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C777-93CC-4B78-8BB1-8EB80008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9F37-CBE2-42FC-ADA2-2680AB84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5671-34ED-431A-8D4F-7B14E90A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7D73-84B8-45DB-A907-6B602C5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92B4-F16E-4698-B288-CB256C0F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1B91-95CD-4132-BFDA-6050DAF0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9C9-C49E-4A2B-B675-A98BD14A26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29B5-7FF2-441A-AD71-804D200A9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E907-5A25-4250-A537-29AA5294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bu.edu/courses/cs108/guides/sty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.github.io/styleguide/pyguide.html#316-naming" TargetMode="External"/><Relationship Id="rId4" Type="http://schemas.openxmlformats.org/officeDocument/2006/relationships/hyperlink" Target="https://www.python.org/dev/peps/pep-0008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guide.org/writing/structu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bstrusegoose.com/47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ography#/media/File:Claudius_Ptolemy-_The_World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2100/1*40PjD_itMHM5WjLQMM_aPA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ripting_language#Glue_languag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1821-467A-4481-B7A2-B3178C39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Preparation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4993-D699-4C43-94DF-3D5D23E1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CDE2-B95D-4D0A-8452-1B3AEDF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</a:t>
            </a:r>
            <a:r>
              <a:rPr lang="en-US" dirty="0" err="1"/>
              <a:t>vscode</a:t>
            </a:r>
            <a:r>
              <a:rPr lang="en-US" dirty="0"/>
              <a:t> environment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40A2-401C-486E-B0F4-942D9073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50B7-4BA1-4905-A5C3-B6A52BD6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79EA-14DB-4B04-B802-78C38A70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Prefer most straightforward code easy to understand</a:t>
            </a:r>
          </a:p>
          <a:p>
            <a:r>
              <a:rPr lang="en-US" dirty="0"/>
              <a:t>One statement per line</a:t>
            </a:r>
          </a:p>
          <a:p>
            <a:r>
              <a:rPr lang="en-US" dirty="0"/>
              <a:t>Maximum 79 characters per line</a:t>
            </a:r>
          </a:p>
          <a:p>
            <a:r>
              <a:rPr lang="en-US" dirty="0"/>
              <a:t>Import packages at the beginning</a:t>
            </a:r>
          </a:p>
          <a:p>
            <a:r>
              <a:rPr lang="en-US" dirty="0"/>
              <a:t>Use NOTES / TODOs in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Refs:</a:t>
            </a:r>
          </a:p>
          <a:p>
            <a:r>
              <a:rPr lang="en-US" sz="1200" dirty="0">
                <a:hlinkClick r:id="rId3"/>
              </a:rPr>
              <a:t>Simple guide</a:t>
            </a:r>
            <a:r>
              <a:rPr lang="en-US" sz="1200" dirty="0"/>
              <a:t> </a:t>
            </a:r>
          </a:p>
          <a:p>
            <a:r>
              <a:rPr lang="en-US" sz="1200" dirty="0"/>
              <a:t>https://docs.python-guide.org/writing/style/</a:t>
            </a:r>
          </a:p>
          <a:p>
            <a:r>
              <a:rPr lang="en-US" sz="1200" dirty="0">
                <a:hlinkClick r:id="rId4"/>
              </a:rPr>
              <a:t>Python official style guide</a:t>
            </a:r>
            <a:endParaRPr lang="en-US" sz="1200" dirty="0"/>
          </a:p>
          <a:p>
            <a:r>
              <a:rPr lang="en-US" sz="1200" dirty="0">
                <a:hlinkClick r:id="rId5"/>
              </a:rPr>
              <a:t>Google’s naming guide</a:t>
            </a:r>
            <a:endParaRPr lang="en-US" sz="1200" dirty="0"/>
          </a:p>
          <a:p>
            <a:r>
              <a:rPr lang="en-US" sz="1200" dirty="0"/>
              <a:t>https://www.python.org/dev/peps/pep-0020/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6C3-4E7A-4EDF-9E7E-11AEAE3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B292-C949-4905-A19A-0532145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case sensitive</a:t>
            </a:r>
          </a:p>
          <a:p>
            <a:r>
              <a:rPr lang="en-US" dirty="0"/>
              <a:t>Meaningful names, easier to remember / reference</a:t>
            </a:r>
          </a:p>
          <a:p>
            <a:pPr lvl="1"/>
            <a:r>
              <a:rPr lang="en-US" dirty="0" err="1"/>
              <a:t>group_mean</a:t>
            </a:r>
            <a:r>
              <a:rPr lang="en-US" dirty="0"/>
              <a:t> better than m</a:t>
            </a:r>
          </a:p>
          <a:p>
            <a:r>
              <a:rPr lang="en-US" dirty="0" err="1"/>
              <a:t>less_important_variable</a:t>
            </a:r>
            <a:endParaRPr lang="en-US" dirty="0"/>
          </a:p>
          <a:p>
            <a:pPr lvl="1"/>
            <a:r>
              <a:rPr lang="en-US" dirty="0"/>
              <a:t>modules, packages, methods, functions</a:t>
            </a:r>
          </a:p>
          <a:p>
            <a:r>
              <a:rPr lang="en-US" dirty="0" err="1"/>
              <a:t>MoreImportantVariable</a:t>
            </a:r>
            <a:endParaRPr lang="en-US" dirty="0"/>
          </a:p>
          <a:p>
            <a:pPr lvl="1"/>
            <a:r>
              <a:rPr lang="en-US" dirty="0"/>
              <a:t>exceptions, classes</a:t>
            </a:r>
          </a:p>
          <a:p>
            <a:r>
              <a:rPr lang="en-US" dirty="0"/>
              <a:t>GOD_THIS_IS_SERIOUS</a:t>
            </a:r>
          </a:p>
          <a:p>
            <a:pPr lvl="1"/>
            <a:r>
              <a:rPr lang="en-US" dirty="0"/>
              <a:t>global constants</a:t>
            </a:r>
          </a:p>
        </p:txBody>
      </p:sp>
    </p:spTree>
    <p:extLst>
      <p:ext uri="{BB962C8B-B14F-4D97-AF65-F5344CB8AC3E}">
        <p14:creationId xmlns:p14="http://schemas.microsoft.com/office/powerpoint/2010/main" val="14700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6C3-4E7A-4EDF-9E7E-11AEAE3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</a:t>
            </a:r>
            <a:r>
              <a:rPr lang="en-US" dirty="0" err="1"/>
              <a:t>whitespacing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B292-C949-4905-A19A-0532145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</p:txBody>
      </p:sp>
    </p:spTree>
    <p:extLst>
      <p:ext uri="{BB962C8B-B14F-4D97-AF65-F5344CB8AC3E}">
        <p14:creationId xmlns:p14="http://schemas.microsoft.com/office/powerpoint/2010/main" val="54437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A4BB-2B70-4BBC-9FA6-529F55EB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Q: how to organize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C171-1CD5-40BE-B072-C101A454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Rational</a:t>
            </a:r>
          </a:p>
          <a:p>
            <a:pPr lvl="1"/>
            <a:r>
              <a:rPr lang="en-CA" dirty="0"/>
              <a:t>Reuse script</a:t>
            </a:r>
          </a:p>
          <a:p>
            <a:pPr lvl="1"/>
            <a:r>
              <a:rPr lang="en-CA" dirty="0"/>
              <a:t>Separate exploration .</a:t>
            </a:r>
            <a:r>
              <a:rPr lang="en-CA" dirty="0" err="1"/>
              <a:t>ipynb</a:t>
            </a:r>
            <a:r>
              <a:rPr lang="en-CA" dirty="0"/>
              <a:t> and production .</a:t>
            </a:r>
            <a:r>
              <a:rPr lang="en-CA" dirty="0" err="1"/>
              <a:t>py</a:t>
            </a:r>
            <a:endParaRPr lang="en-CA" dirty="0"/>
          </a:p>
          <a:p>
            <a:pPr lvl="1"/>
            <a:r>
              <a:rPr lang="en-CA" dirty="0"/>
              <a:t>Enable collaboration</a:t>
            </a:r>
          </a:p>
          <a:p>
            <a:r>
              <a:rPr lang="en-CA" dirty="0"/>
              <a:t>See demo</a:t>
            </a:r>
          </a:p>
          <a:p>
            <a:r>
              <a:rPr lang="en-CA" dirty="0"/>
              <a:t>Read more </a:t>
            </a:r>
            <a:r>
              <a:rPr lang="en-CA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7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9011-B896-4B6E-BF6D-6CB66D23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Q: 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7860-4F0A-411E-A86F-61B93D3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 get the right keyword</a:t>
            </a:r>
          </a:p>
          <a:p>
            <a:r>
              <a:rPr lang="en-US" dirty="0"/>
              <a:t>Official documentation /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Medium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Paper(s)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Human beings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015-E64F-4BBB-97BC-BD74EB25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part…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7F46-8818-4909-BF04-70979921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If CS textbook authors were to write arithmetic books</a:t>
            </a:r>
            <a:endParaRPr lang="en-US" sz="3200" dirty="0"/>
          </a:p>
          <a:p>
            <a:r>
              <a:rPr lang="en-US" sz="3200" dirty="0"/>
              <a:t>consider giving similar speech after graduation</a:t>
            </a:r>
          </a:p>
          <a:p>
            <a:r>
              <a:rPr lang="en-US" sz="3200" dirty="0"/>
              <a:t>Check the links on the slides (and maybe around them)</a:t>
            </a:r>
          </a:p>
        </p:txBody>
      </p:sp>
    </p:spTree>
    <p:extLst>
      <p:ext uri="{BB962C8B-B14F-4D97-AF65-F5344CB8AC3E}">
        <p14:creationId xmlns:p14="http://schemas.microsoft.com/office/powerpoint/2010/main" val="42067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5A58-2B72-415E-881D-F83E7E8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FE40-60FD-412A-8EE6-C95780B6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decision to advance study when economy is down</a:t>
            </a:r>
          </a:p>
          <a:p>
            <a:r>
              <a:rPr lang="en-US" dirty="0"/>
              <a:t>AI / data analysis is interesting in itself</a:t>
            </a:r>
          </a:p>
          <a:p>
            <a:r>
              <a:rPr lang="en-US" dirty="0"/>
              <a:t>Start of semester, or even change of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A2E-1230-45A5-B58C-5C0AA41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518-BB33-4519-BD7C-FDF90E84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to “learn to code”</a:t>
            </a:r>
          </a:p>
          <a:p>
            <a:r>
              <a:rPr lang="en-US" sz="3600" dirty="0"/>
              <a:t>Familiarize with coding environments</a:t>
            </a:r>
          </a:p>
          <a:p>
            <a:r>
              <a:rPr lang="en-US" sz="3600" dirty="0"/>
              <a:t>Disclaimer</a:t>
            </a:r>
          </a:p>
          <a:p>
            <a:pPr lvl="1"/>
            <a:r>
              <a:rPr lang="en-US" sz="3200" dirty="0"/>
              <a:t>In case your professor tell you otherwise, trust him more!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A2E-1230-45A5-B58C-5C0AA41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518-BB33-4519-BD7C-FDF90E84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Use the materials as </a:t>
            </a:r>
            <a:r>
              <a:rPr lang="en-US" sz="2800" dirty="0">
                <a:hlinkClick r:id="rId3"/>
              </a:rPr>
              <a:t>map</a:t>
            </a:r>
            <a:r>
              <a:rPr lang="en-US" sz="2800" dirty="0"/>
              <a:t>. Dig deeper yourself when relevant / interested</a:t>
            </a:r>
          </a:p>
          <a:p>
            <a:pPr lvl="1"/>
            <a:r>
              <a:rPr lang="en-US" sz="2800" dirty="0"/>
              <a:t>Try to cover questions that you should ask learning a language</a:t>
            </a:r>
          </a:p>
          <a:p>
            <a:pPr lvl="1"/>
            <a:r>
              <a:rPr lang="en-US" sz="2800" dirty="0"/>
              <a:t>Try to re-direct to other’s materials instead of creating my own</a:t>
            </a:r>
          </a:p>
          <a:p>
            <a:pPr lvl="1"/>
            <a:r>
              <a:rPr lang="en-US" sz="2800" dirty="0"/>
              <a:t>Try not to cover too much on coding specifics, but will use python for demo</a:t>
            </a:r>
          </a:p>
          <a:p>
            <a:pPr lvl="1"/>
            <a:r>
              <a:rPr lang="en-US" sz="2800" dirty="0"/>
              <a:t>Some principles might be universal</a:t>
            </a:r>
          </a:p>
        </p:txBody>
      </p:sp>
    </p:spTree>
    <p:extLst>
      <p:ext uri="{BB962C8B-B14F-4D97-AF65-F5344CB8AC3E}">
        <p14:creationId xmlns:p14="http://schemas.microsoft.com/office/powerpoint/2010/main" val="39287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9A4F-3A40-4D67-B816-98E2A546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coding journey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DE1A4-5161-4E5D-BACD-8D0600D88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039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3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196-31B7-4BE2-9D75-2E3AD2A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Q: why python (for data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150-F05D-4123-BBA2-7C14D9BA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DS needs</a:t>
            </a:r>
            <a:endParaRPr lang="en-US" sz="3600" dirty="0"/>
          </a:p>
          <a:p>
            <a:r>
              <a:rPr lang="en-US" sz="3600" dirty="0">
                <a:hlinkClick r:id="rId4"/>
              </a:rPr>
              <a:t>Glue language</a:t>
            </a:r>
            <a:endParaRPr lang="en-US" sz="3600" dirty="0"/>
          </a:p>
          <a:p>
            <a:pPr lvl="1"/>
            <a:r>
              <a:rPr lang="en-US" sz="3200" dirty="0"/>
              <a:t>Easy for prototyping</a:t>
            </a:r>
          </a:p>
          <a:p>
            <a:pPr lvl="1"/>
            <a:r>
              <a:rPr lang="en-US" sz="3200" dirty="0"/>
              <a:t>Delivers learning instead of software</a:t>
            </a:r>
          </a:p>
          <a:p>
            <a:pPr lvl="1"/>
            <a:r>
              <a:rPr lang="en-US" sz="3200" dirty="0"/>
              <a:t>Has solution for all parts of ML pipeline (python APIs)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196-31B7-4BE2-9D75-2E3AD2A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(for data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150-F05D-4123-BBA2-7C14D9BA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packages and community</a:t>
            </a:r>
          </a:p>
          <a:p>
            <a:pPr lvl="1"/>
            <a:r>
              <a:rPr lang="en-US" dirty="0"/>
              <a:t>Don’t need to re-invent the wheel</a:t>
            </a:r>
          </a:p>
          <a:p>
            <a:pPr lvl="1"/>
            <a:r>
              <a:rPr lang="en-US" dirty="0"/>
              <a:t>version control with pip and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Might not as </a:t>
            </a:r>
            <a:r>
              <a:rPr lang="en-US" dirty="0" err="1"/>
              <a:t>lastest</a:t>
            </a:r>
            <a:r>
              <a:rPr lang="en-US" dirty="0"/>
              <a:t> as R’s, especially relating to stats</a:t>
            </a:r>
          </a:p>
          <a:p>
            <a:r>
              <a:rPr lang="en-US" dirty="0"/>
              <a:t>walkaround to run fast</a:t>
            </a:r>
          </a:p>
          <a:p>
            <a:pPr lvl="1"/>
            <a:r>
              <a:rPr lang="en-US" dirty="0"/>
              <a:t>Packages compiled in C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Scripts only used as configuration / definition (</a:t>
            </a:r>
            <a:r>
              <a:rPr lang="en-US" dirty="0" err="1"/>
              <a:t>tensorflow</a:t>
            </a:r>
            <a:r>
              <a:rPr lang="en-US" dirty="0"/>
              <a:t>, airflow)</a:t>
            </a:r>
          </a:p>
          <a:p>
            <a:pPr lvl="1"/>
            <a:r>
              <a:rPr lang="en-US" dirty="0"/>
              <a:t>Software with python APIs (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ipopt</a:t>
            </a:r>
            <a:r>
              <a:rPr lang="en-US" dirty="0"/>
              <a:t>, GCP components)</a:t>
            </a:r>
          </a:p>
        </p:txBody>
      </p:sp>
    </p:spTree>
    <p:extLst>
      <p:ext uri="{BB962C8B-B14F-4D97-AF65-F5344CB8AC3E}">
        <p14:creationId xmlns:p14="http://schemas.microsoft.com/office/powerpoint/2010/main" val="2583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2418-FAE3-4335-8AD7-4BD3518C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Q: what tools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7097-788C-4A3D-9B22-2E414A3E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a preference yet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lab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(Worry later) environment and dependency</a:t>
            </a:r>
          </a:p>
          <a:p>
            <a:pPr lvl="1"/>
            <a:r>
              <a:rPr lang="en-US" dirty="0"/>
              <a:t>Linux / Unix &gt;&gt; windows</a:t>
            </a:r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5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B600-0C60-4D8F-A50C-AEBAA1C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</a:t>
            </a:r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5CEB-960E-42E5-9D85-BFBA5DFA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EC2-4571-4A84-8868-5F24AD22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a basic ML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F431-FA55-4679-8D5D-40DF6810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basic vocabulary</a:t>
            </a:r>
          </a:p>
          <a:p>
            <a:r>
              <a:rPr lang="en-US" dirty="0"/>
              <a:t>Go through reading code</a:t>
            </a:r>
          </a:p>
          <a:p>
            <a:r>
              <a:rPr lang="en-US" dirty="0"/>
              <a:t>Basic pipeline with data loading, feature engineering, training, predicting, evaluation</a:t>
            </a:r>
            <a:r>
              <a:rPr lang="en-US"/>
              <a:t>,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1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699</Words>
  <Application>Microsoft Office PowerPoint</Application>
  <PresentationFormat>Widescreen</PresentationFormat>
  <Paragraphs>135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Coding Preparation for Machine Learning</vt:lpstr>
      <vt:lpstr>Goals</vt:lpstr>
      <vt:lpstr>Goals</vt:lpstr>
      <vt:lpstr>My coding journey </vt:lpstr>
      <vt:lpstr>First Q: why python (for data science)</vt:lpstr>
      <vt:lpstr>Why python (for data science)</vt:lpstr>
      <vt:lpstr>Second Q: what tools to use</vt:lpstr>
      <vt:lpstr>Demo 1: jupyter interface</vt:lpstr>
      <vt:lpstr>Demo 2: a basic ML pipeline</vt:lpstr>
      <vt:lpstr>Demo 3: vscode environment (optional)</vt:lpstr>
      <vt:lpstr>Coding Style</vt:lpstr>
      <vt:lpstr>Coding Style: naming conventions</vt:lpstr>
      <vt:lpstr>Coding Style: whitespacing</vt:lpstr>
      <vt:lpstr>Third Q: how to organize</vt:lpstr>
      <vt:lpstr>Fourth Q: where to get help</vt:lpstr>
      <vt:lpstr>Before we part…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Preparation</dc:title>
  <dc:creator>Fan Zhang</dc:creator>
  <cp:lastModifiedBy>Fan Zhang</cp:lastModifiedBy>
  <cp:revision>60</cp:revision>
  <dcterms:created xsi:type="dcterms:W3CDTF">2020-07-28T14:17:42Z</dcterms:created>
  <dcterms:modified xsi:type="dcterms:W3CDTF">2020-09-08T03:49:53Z</dcterms:modified>
</cp:coreProperties>
</file>