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0" r:id="rId2"/>
  </p:sldIdLst>
  <p:sldSz cx="147113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CC0099"/>
    <a:srgbClr val="00FFFF"/>
    <a:srgbClr val="FF3399"/>
    <a:srgbClr val="CC66FF"/>
    <a:srgbClr val="FF99FF"/>
    <a:srgbClr val="FF9900"/>
    <a:srgbClr val="FFFF99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6395" autoAdjust="0"/>
  </p:normalViewPr>
  <p:slideViewPr>
    <p:cSldViewPr snapToGrid="0">
      <p:cViewPr>
        <p:scale>
          <a:sx n="50" d="100"/>
          <a:sy n="50" d="100"/>
        </p:scale>
        <p:origin x="1692" y="-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6C9F3-C494-43C8-B01D-0A7F92896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8525" y="1143000"/>
            <a:ext cx="2520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3C6F5-2447-498D-86AA-7B558F3F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8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3C6F5-2447-498D-86AA-7B558F3F1F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4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2945943"/>
            <a:ext cx="12504659" cy="6266897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9454516"/>
            <a:ext cx="11033522" cy="4345992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F467-69E3-4F07-B52F-6603D2CC6D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D9DD-E231-4E9E-AAF2-378E08A1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0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F467-69E3-4F07-B52F-6603D2CC6D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D9DD-E231-4E9E-AAF2-378E08A1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958369"/>
            <a:ext cx="3172138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958369"/>
            <a:ext cx="9332521" cy="1525473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F467-69E3-4F07-B52F-6603D2CC6D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D9DD-E231-4E9E-AAF2-378E08A1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5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F467-69E3-4F07-B52F-6603D2CC6D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D9DD-E231-4E9E-AAF2-378E08A1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6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4487671"/>
            <a:ext cx="12688551" cy="7487774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12046282"/>
            <a:ext cx="12688551" cy="3937644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/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F467-69E3-4F07-B52F-6603D2CC6D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D9DD-E231-4E9E-AAF2-378E08A1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6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4791843"/>
            <a:ext cx="6252329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4791843"/>
            <a:ext cx="6252329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F467-69E3-4F07-B52F-6603D2CC6D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D9DD-E231-4E9E-AAF2-378E08A1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6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958373"/>
            <a:ext cx="12688551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4412664"/>
            <a:ext cx="6223595" cy="2162578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6575242"/>
            <a:ext cx="6223595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4412664"/>
            <a:ext cx="6254245" cy="2162578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6575242"/>
            <a:ext cx="6254245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F467-69E3-4F07-B52F-6603D2CC6D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D9DD-E231-4E9E-AAF2-378E08A1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F467-69E3-4F07-B52F-6603D2CC6D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D9DD-E231-4E9E-AAF2-378E08A1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1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F467-69E3-4F07-B52F-6603D2CC6D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D9DD-E231-4E9E-AAF2-378E08A1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1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1200044"/>
            <a:ext cx="4744797" cy="4200155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2591766"/>
            <a:ext cx="7447628" cy="12792138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5400199"/>
            <a:ext cx="4744797" cy="10004536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F467-69E3-4F07-B52F-6603D2CC6D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D9DD-E231-4E9E-AAF2-378E08A1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1200044"/>
            <a:ext cx="4744797" cy="4200155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2591766"/>
            <a:ext cx="7447628" cy="12792138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5400199"/>
            <a:ext cx="4744797" cy="10004536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F467-69E3-4F07-B52F-6603D2CC6D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D9DD-E231-4E9E-AAF2-378E08A1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7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958373"/>
            <a:ext cx="12688551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4791843"/>
            <a:ext cx="12688551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6683952"/>
            <a:ext cx="331005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CF467-69E3-4F07-B52F-6603D2CC6D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6683952"/>
            <a:ext cx="496508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6683952"/>
            <a:ext cx="331005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D9DD-E231-4E9E-AAF2-378E08A1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" t="28873" r="1059" b="37369"/>
          <a:stretch/>
        </p:blipFill>
        <p:spPr>
          <a:xfrm>
            <a:off x="5234206" y="10390909"/>
            <a:ext cx="2224987" cy="565306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" t="28873" r="1059" b="37369"/>
          <a:stretch/>
        </p:blipFill>
        <p:spPr>
          <a:xfrm>
            <a:off x="4930406" y="12089865"/>
            <a:ext cx="2224987" cy="565306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" t="28873" r="1059" b="37369"/>
          <a:stretch/>
        </p:blipFill>
        <p:spPr>
          <a:xfrm>
            <a:off x="7401900" y="10390909"/>
            <a:ext cx="2224987" cy="565306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" t="28873" r="1059" b="37369"/>
          <a:stretch/>
        </p:blipFill>
        <p:spPr>
          <a:xfrm>
            <a:off x="3964728" y="1015715"/>
            <a:ext cx="2206606" cy="565306"/>
          </a:xfrm>
          <a:prstGeom prst="rect">
            <a:avLst/>
          </a:prstGeom>
        </p:spPr>
      </p:pic>
      <p:sp>
        <p:nvSpPr>
          <p:cNvPr id="132" name="Rounded Rectangle 131"/>
          <p:cNvSpPr/>
          <p:nvPr/>
        </p:nvSpPr>
        <p:spPr>
          <a:xfrm>
            <a:off x="3254771" y="3839477"/>
            <a:ext cx="945900" cy="3960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JAZ13A</a:t>
            </a:r>
            <a:endPara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3330006" y="4397193"/>
            <a:ext cx="1014872" cy="4828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JAZ</a:t>
            </a:r>
          </a:p>
        </p:txBody>
      </p:sp>
      <p:sp>
        <p:nvSpPr>
          <p:cNvPr id="119" name="Oval 118"/>
          <p:cNvSpPr/>
          <p:nvPr/>
        </p:nvSpPr>
        <p:spPr>
          <a:xfrm>
            <a:off x="4634267" y="5301551"/>
            <a:ext cx="641750" cy="47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923" tIns="68961" rIns="137923" bIns="68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" t="28873" r="1059" b="37369"/>
          <a:stretch/>
        </p:blipFill>
        <p:spPr>
          <a:xfrm>
            <a:off x="7198141" y="8493967"/>
            <a:ext cx="2206606" cy="56530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" t="28873" r="2812" b="37369"/>
          <a:stretch/>
        </p:blipFill>
        <p:spPr>
          <a:xfrm>
            <a:off x="5015089" y="8512110"/>
            <a:ext cx="2183052" cy="5653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86893" y="3535402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Flowering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33508" y="2196792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Petal Expansion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76134" y="5721908"/>
            <a:ext cx="189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Stomatal Closure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553262" y="8394510"/>
            <a:ext cx="2888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Leaf </a:t>
            </a:r>
            <a:r>
              <a:rPr lang="en-IN" b="1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senescence &amp; Chlorophyll </a:t>
            </a:r>
            <a:r>
              <a:rPr lang="en-IN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degradation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79347" y="10143888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Apical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hook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00080" y="827581"/>
            <a:ext cx="2681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Stamen Development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74664" y="358138"/>
            <a:ext cx="13496114" cy="17438556"/>
          </a:xfrm>
          <a:prstGeom prst="roundRect">
            <a:avLst>
              <a:gd name="adj" fmla="val 9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7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-521263" y="8710048"/>
            <a:ext cx="2276806" cy="538981"/>
          </a:xfrm>
          <a:prstGeom prst="roundRect">
            <a:avLst/>
          </a:prstGeom>
          <a:solidFill>
            <a:srgbClr val="FF0000"/>
          </a:solidFill>
          <a:effectLst>
            <a:glow rad="76200">
              <a:schemeClr val="accent1">
                <a:alpha val="40000"/>
              </a:schemeClr>
            </a:glow>
            <a:softEdge rad="0"/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JA-I1e</a:t>
            </a:r>
            <a:endParaRPr 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" t="28873" r="1059" b="37369"/>
          <a:stretch/>
        </p:blipFill>
        <p:spPr>
          <a:xfrm>
            <a:off x="2089285" y="16519783"/>
            <a:ext cx="2224987" cy="565306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2732123" y="16540840"/>
            <a:ext cx="939309" cy="565306"/>
          </a:xfrm>
          <a:prstGeom prst="roundRect">
            <a:avLst/>
          </a:prstGeom>
          <a:solidFill>
            <a:srgbClr val="FF99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 box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" t="28873" r="1059" b="37369"/>
          <a:stretch/>
        </p:blipFill>
        <p:spPr>
          <a:xfrm>
            <a:off x="4320280" y="16504143"/>
            <a:ext cx="2224987" cy="565306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4314270" y="16540840"/>
            <a:ext cx="939309" cy="565306"/>
          </a:xfrm>
          <a:prstGeom prst="roundRect">
            <a:avLst/>
          </a:prstGeom>
          <a:solidFill>
            <a:srgbClr val="FF99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AOC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421296" y="15499424"/>
            <a:ext cx="641750" cy="47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923" tIns="68961" rIns="137923" bIns="68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34" name="Oval 33"/>
          <p:cNvSpPr/>
          <p:nvPr/>
        </p:nvSpPr>
        <p:spPr>
          <a:xfrm>
            <a:off x="2205247" y="15871580"/>
            <a:ext cx="1767069" cy="66926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923" tIns="68961" rIns="137923" bIns="68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SAPK10</a:t>
            </a:r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40801" y="15957186"/>
            <a:ext cx="1742882" cy="57312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923" tIns="68961" rIns="137923" bIns="68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bZIP72</a:t>
            </a:r>
          </a:p>
        </p:txBody>
      </p:sp>
      <p:sp>
        <p:nvSpPr>
          <p:cNvPr id="36" name="Oval 35"/>
          <p:cNvSpPr/>
          <p:nvPr/>
        </p:nvSpPr>
        <p:spPr>
          <a:xfrm>
            <a:off x="2503805" y="14149422"/>
            <a:ext cx="1449460" cy="76936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923" tIns="68961" rIns="137923" bIns="68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COI1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eptagon 36"/>
          <p:cNvSpPr/>
          <p:nvPr/>
        </p:nvSpPr>
        <p:spPr>
          <a:xfrm>
            <a:off x="3800552" y="14019945"/>
            <a:ext cx="508558" cy="430469"/>
          </a:xfrm>
          <a:prstGeom prst="hep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InsP5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150269" y="14361350"/>
            <a:ext cx="1277402" cy="5782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JAZ</a:t>
            </a:r>
          </a:p>
        </p:txBody>
      </p:sp>
      <p:sp>
        <p:nvSpPr>
          <p:cNvPr id="39" name="Oval 38"/>
          <p:cNvSpPr/>
          <p:nvPr/>
        </p:nvSpPr>
        <p:spPr>
          <a:xfrm>
            <a:off x="5830560" y="14504186"/>
            <a:ext cx="1041761" cy="8382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364621" y="13816079"/>
            <a:ext cx="1041761" cy="8382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203506" y="14950115"/>
            <a:ext cx="874645" cy="4233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JAZ8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078151" y="14963455"/>
            <a:ext cx="907266" cy="4205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JAZ9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191747" y="13752362"/>
            <a:ext cx="1041761" cy="8382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MYC2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" t="28873" r="1059" b="37369"/>
          <a:stretch/>
        </p:blipFill>
        <p:spPr>
          <a:xfrm>
            <a:off x="8866538" y="14567871"/>
            <a:ext cx="2224987" cy="565306"/>
          </a:xfrm>
          <a:prstGeom prst="rect">
            <a:avLst/>
          </a:prstGeom>
        </p:spPr>
      </p:pic>
      <p:sp>
        <p:nvSpPr>
          <p:cNvPr id="54" name="Rounded Rectangle 53"/>
          <p:cNvSpPr/>
          <p:nvPr/>
        </p:nvSpPr>
        <p:spPr>
          <a:xfrm>
            <a:off x="9242974" y="14590562"/>
            <a:ext cx="939309" cy="5653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 box</a:t>
            </a:r>
            <a:endParaRPr lang="en-US" sz="1600" b="1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09110" y="13659755"/>
            <a:ext cx="1170919" cy="74892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MYC2,3,4,5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9834046" y="13337769"/>
            <a:ext cx="1153265" cy="71017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MYC25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7" t="9397" r="48222" b="18283"/>
          <a:stretch/>
        </p:blipFill>
        <p:spPr>
          <a:xfrm>
            <a:off x="10869847" y="14073170"/>
            <a:ext cx="923355" cy="120717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0771080" y="15183967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RNA polymerase II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914301" y="13464113"/>
            <a:ext cx="794699" cy="63785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0792338" y="13070276"/>
            <a:ext cx="1000865" cy="56169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Curved Down Arrow 61"/>
          <p:cNvSpPr/>
          <p:nvPr/>
        </p:nvSpPr>
        <p:spPr>
          <a:xfrm>
            <a:off x="5112281" y="12982700"/>
            <a:ext cx="4648975" cy="745794"/>
          </a:xfrm>
          <a:prstGeom prst="curvedDownArrow">
            <a:avLst>
              <a:gd name="adj1" fmla="val 25000"/>
              <a:gd name="adj2" fmla="val 72737"/>
              <a:gd name="adj3" fmla="val 25000"/>
            </a:avLst>
          </a:prstGeom>
          <a:solidFill>
            <a:srgbClr val="FFFF9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5301517" y="11544223"/>
            <a:ext cx="1360547" cy="6496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MYC2/JIN1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2308130" y="10005612"/>
            <a:ext cx="1416889" cy="77059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923" tIns="68961" rIns="137923" bIns="68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COI1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729840" y="10149032"/>
            <a:ext cx="1277402" cy="5782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JAZs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5023495" y="9944275"/>
            <a:ext cx="1044391" cy="586887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MYC2,3,4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7027507" y="9863712"/>
            <a:ext cx="923126" cy="7069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EIN3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7926859" y="9825144"/>
            <a:ext cx="841490" cy="758058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EIL1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296699" y="8458653"/>
            <a:ext cx="1444902" cy="76050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923" tIns="68961" rIns="137923" bIns="68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COI1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72057" y="10033038"/>
            <a:ext cx="937033" cy="280754"/>
            <a:chOff x="6119608" y="7894051"/>
            <a:chExt cx="2202718" cy="280754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6119608" y="8036302"/>
              <a:ext cx="21719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6125015" y="7903305"/>
              <a:ext cx="3935" cy="271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8318391" y="7894051"/>
              <a:ext cx="3935" cy="271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Oval 75"/>
          <p:cNvSpPr/>
          <p:nvPr/>
        </p:nvSpPr>
        <p:spPr>
          <a:xfrm>
            <a:off x="4930406" y="7964384"/>
            <a:ext cx="1108618" cy="677831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MYC2,3,4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687680" y="8597241"/>
            <a:ext cx="754462" cy="4487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 box</a:t>
            </a:r>
            <a:endParaRPr lang="en-US" sz="1600" b="1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6715915" y="7951235"/>
            <a:ext cx="1153265" cy="71017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IIId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bHLH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739239" y="8520715"/>
            <a:ext cx="1277402" cy="5782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JAZ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4084503" y="8098125"/>
            <a:ext cx="874645" cy="4233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JAZ7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050208" y="8295986"/>
            <a:ext cx="680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4054831" y="9065873"/>
            <a:ext cx="1017751" cy="4327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JAZ4/8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161761" y="9162914"/>
            <a:ext cx="1188000" cy="271500"/>
            <a:chOff x="6567419" y="7903305"/>
            <a:chExt cx="2792684" cy="27150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6567419" y="8036302"/>
              <a:ext cx="27926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6572826" y="7903305"/>
              <a:ext cx="3934" cy="271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/>
          <p:cNvSpPr/>
          <p:nvPr/>
        </p:nvSpPr>
        <p:spPr>
          <a:xfrm>
            <a:off x="6367888" y="8960381"/>
            <a:ext cx="1354833" cy="653691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WRKY57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158112" y="7076527"/>
            <a:ext cx="1388692" cy="79160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YABBY1&amp;3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rot="5400000">
            <a:off x="3620960" y="8192132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590412" y="7467020"/>
            <a:ext cx="680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71259" y="7282354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Chlorophyll degradation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5167843" y="5976172"/>
            <a:ext cx="1658301" cy="959517"/>
          </a:xfrm>
          <a:prstGeom prst="ellipse">
            <a:avLst/>
          </a:prstGeom>
          <a:solidFill>
            <a:srgbClr val="CC66FF"/>
          </a:solidFill>
          <a:ln>
            <a:solidFill>
              <a:srgbClr val="FF339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923" tIns="68961" rIns="137923" bIns="68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MeJA</a:t>
            </a:r>
            <a:r>
              <a:rPr lang="en-I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/COI1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935253" y="5888333"/>
            <a:ext cx="1801841" cy="81358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923" tIns="68961" rIns="137923" bIns="68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OPDA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443312" y="5474999"/>
            <a:ext cx="1406660" cy="81358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923" tIns="68961" rIns="137923" bIns="68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ABA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738608" y="6387605"/>
            <a:ext cx="133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20669" y="6426277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ATPase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6983456" y="6398418"/>
            <a:ext cx="140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rved Left Arrow 19"/>
          <p:cNvSpPr/>
          <p:nvPr/>
        </p:nvSpPr>
        <p:spPr>
          <a:xfrm rot="722171">
            <a:off x="7532509" y="6053918"/>
            <a:ext cx="79711" cy="360135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580874" y="596913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(Ca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Curved Left Arrow 109"/>
          <p:cNvSpPr/>
          <p:nvPr/>
        </p:nvSpPr>
        <p:spPr>
          <a:xfrm rot="20454354">
            <a:off x="7552545" y="6389433"/>
            <a:ext cx="79711" cy="360135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572364" y="638021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en-I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8715452" y="5864366"/>
            <a:ext cx="651518" cy="47410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8550675" y="6282300"/>
            <a:ext cx="651518" cy="47410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9109738" y="6211984"/>
            <a:ext cx="651518" cy="47410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rot="5400000">
            <a:off x="9841879" y="6375928"/>
            <a:ext cx="46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6200000" flipV="1">
            <a:off x="9948283" y="6359605"/>
            <a:ext cx="46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508398" y="598383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100336" y="617493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(K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867352" y="5226139"/>
            <a:ext cx="6969716" cy="977070"/>
          </a:xfrm>
          <a:custGeom>
            <a:avLst/>
            <a:gdLst>
              <a:gd name="connsiteX0" fmla="*/ 0 w 6969716"/>
              <a:gd name="connsiteY0" fmla="*/ 675626 h 977070"/>
              <a:gd name="connsiteX1" fmla="*/ 3035300 w 6969716"/>
              <a:gd name="connsiteY1" fmla="*/ 2526 h 977070"/>
              <a:gd name="connsiteX2" fmla="*/ 6616700 w 6969716"/>
              <a:gd name="connsiteY2" fmla="*/ 891526 h 977070"/>
              <a:gd name="connsiteX3" fmla="*/ 6642100 w 6969716"/>
              <a:gd name="connsiteY3" fmla="*/ 891526 h 977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9716" h="977070">
                <a:moveTo>
                  <a:pt x="0" y="675626"/>
                </a:moveTo>
                <a:cubicBezTo>
                  <a:pt x="966258" y="321084"/>
                  <a:pt x="1932517" y="-33457"/>
                  <a:pt x="3035300" y="2526"/>
                </a:cubicBezTo>
                <a:cubicBezTo>
                  <a:pt x="4138083" y="38509"/>
                  <a:pt x="6616700" y="891526"/>
                  <a:pt x="6616700" y="891526"/>
                </a:cubicBezTo>
                <a:cubicBezTo>
                  <a:pt x="7217833" y="1039693"/>
                  <a:pt x="6929966" y="965609"/>
                  <a:pt x="6642100" y="891526"/>
                </a:cubicBezTo>
              </a:path>
            </a:pathLst>
          </a:cu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2054056" y="2453440"/>
            <a:ext cx="1339884" cy="71429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923" tIns="68961" rIns="137923" bIns="68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COI1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 rot="10800000">
            <a:off x="1748453" y="2767677"/>
            <a:ext cx="282342" cy="137312"/>
            <a:chOff x="6567419" y="7903305"/>
            <a:chExt cx="2792684" cy="27150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6567419" y="8036302"/>
              <a:ext cx="27926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6572826" y="7903305"/>
              <a:ext cx="3934" cy="271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2362005" y="2112193"/>
            <a:ext cx="1168165" cy="381633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923" tIns="68961" rIns="137923" bIns="68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OPDA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3420131" y="1986525"/>
            <a:ext cx="769836" cy="449857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OPR3</a:t>
            </a:r>
            <a:endParaRPr lang="en-US" sz="1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2062174" y="4179429"/>
            <a:ext cx="1282859" cy="82273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923" tIns="68961" rIns="137923" bIns="68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COI1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 rot="10800000">
            <a:off x="1763623" y="4621317"/>
            <a:ext cx="252000" cy="93217"/>
            <a:chOff x="6567428" y="7903305"/>
            <a:chExt cx="2145279" cy="271500"/>
          </a:xfrm>
        </p:grpSpPr>
        <p:cxnSp>
          <p:nvCxnSpPr>
            <p:cNvPr id="128" name="Straight Connector 127"/>
            <p:cNvCxnSpPr/>
            <p:nvPr/>
          </p:nvCxnSpPr>
          <p:spPr>
            <a:xfrm>
              <a:off x="6567428" y="8036301"/>
              <a:ext cx="21452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6572826" y="7903305"/>
              <a:ext cx="3934" cy="271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Oval 130"/>
          <p:cNvSpPr/>
          <p:nvPr/>
        </p:nvSpPr>
        <p:spPr>
          <a:xfrm>
            <a:off x="2511477" y="3876379"/>
            <a:ext cx="833556" cy="45527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923" tIns="68961" rIns="137923" bIns="68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5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COI1</a:t>
            </a:r>
            <a:endParaRPr lang="en-US" sz="1050" b="1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584523" y="3503862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1842159" y="6212622"/>
            <a:ext cx="340582" cy="908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521825" y="3318557"/>
            <a:ext cx="3422976" cy="1019438"/>
            <a:chOff x="4593717" y="2592934"/>
            <a:chExt cx="3422976" cy="1019438"/>
          </a:xfrm>
        </p:grpSpPr>
        <p:pic>
          <p:nvPicPr>
            <p:cNvPr id="135" name="Picture 1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9" t="28873" r="1059" b="37369"/>
            <a:stretch/>
          </p:blipFill>
          <p:spPr>
            <a:xfrm>
              <a:off x="5810087" y="3039202"/>
              <a:ext cx="2206606" cy="565306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5315085" y="2592934"/>
              <a:ext cx="1468097" cy="607013"/>
            </a:xfrm>
            <a:prstGeom prst="ellipse">
              <a:avLst/>
            </a:prstGeom>
            <a:solidFill>
              <a:srgbClr val="00CCFF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APETALA/ERF</a:t>
              </a:r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4593717" y="3114860"/>
              <a:ext cx="1249412" cy="497512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TOE1&amp;2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8" name="Rounded Rectangle 137"/>
          <p:cNvSpPr/>
          <p:nvPr/>
        </p:nvSpPr>
        <p:spPr>
          <a:xfrm>
            <a:off x="3335692" y="2600404"/>
            <a:ext cx="1149002" cy="4994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JAZ</a:t>
            </a:r>
          </a:p>
        </p:txBody>
      </p:sp>
      <p:grpSp>
        <p:nvGrpSpPr>
          <p:cNvPr id="139" name="Group 138"/>
          <p:cNvGrpSpPr/>
          <p:nvPr/>
        </p:nvGrpSpPr>
        <p:grpSpPr>
          <a:xfrm rot="10800000">
            <a:off x="4368542" y="4574960"/>
            <a:ext cx="864525" cy="295895"/>
            <a:chOff x="6567419" y="7903305"/>
            <a:chExt cx="2792684" cy="27150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6567419" y="8036302"/>
              <a:ext cx="27926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6572826" y="7903305"/>
              <a:ext cx="3934" cy="271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Oval 141"/>
          <p:cNvSpPr/>
          <p:nvPr/>
        </p:nvSpPr>
        <p:spPr>
          <a:xfrm>
            <a:off x="5316053" y="4449239"/>
            <a:ext cx="1249412" cy="497512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229041" y="3913130"/>
            <a:ext cx="231675" cy="236019"/>
            <a:chOff x="6567419" y="7903305"/>
            <a:chExt cx="2792684" cy="271500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6567419" y="8036302"/>
              <a:ext cx="27926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6572826" y="7903305"/>
              <a:ext cx="3934" cy="271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Oval 146"/>
          <p:cNvSpPr/>
          <p:nvPr/>
        </p:nvSpPr>
        <p:spPr>
          <a:xfrm>
            <a:off x="4095698" y="1734931"/>
            <a:ext cx="1147495" cy="700102"/>
          </a:xfrm>
          <a:prstGeom prst="ellipse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MYB21&amp;24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5309319" y="2084982"/>
            <a:ext cx="140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>
            <a:off x="4980025" y="2225031"/>
            <a:ext cx="2592339" cy="840115"/>
            <a:chOff x="5424354" y="2764393"/>
            <a:chExt cx="2592339" cy="840115"/>
          </a:xfrm>
        </p:grpSpPr>
        <p:pic>
          <p:nvPicPr>
            <p:cNvPr id="150" name="Picture 14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9" t="28873" r="1059" b="37369"/>
            <a:stretch/>
          </p:blipFill>
          <p:spPr>
            <a:xfrm>
              <a:off x="5810087" y="3039202"/>
              <a:ext cx="2206606" cy="565306"/>
            </a:xfrm>
            <a:prstGeom prst="rect">
              <a:avLst/>
            </a:prstGeom>
          </p:spPr>
        </p:pic>
        <p:sp>
          <p:nvSpPr>
            <p:cNvPr id="151" name="Oval 150"/>
            <p:cNvSpPr/>
            <p:nvPr/>
          </p:nvSpPr>
          <p:spPr>
            <a:xfrm>
              <a:off x="5424354" y="2764393"/>
              <a:ext cx="1249412" cy="497512"/>
            </a:xfrm>
            <a:prstGeom prst="ellipse">
              <a:avLst/>
            </a:prstGeom>
            <a:solidFill>
              <a:srgbClr val="CC0099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bHLH</a:t>
              </a:r>
              <a:endParaRPr lang="en-US" sz="1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3" name="Straight Arrow Connector 152"/>
          <p:cNvCxnSpPr/>
          <p:nvPr/>
        </p:nvCxnSpPr>
        <p:spPr>
          <a:xfrm>
            <a:off x="4043089" y="2543511"/>
            <a:ext cx="97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952926" y="2403442"/>
            <a:ext cx="101905" cy="140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1698987" y="885344"/>
            <a:ext cx="1272931" cy="70705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923" tIns="68961" rIns="137923" bIns="68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COI1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2954457" y="1035793"/>
            <a:ext cx="968862" cy="3942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JAZ</a:t>
            </a:r>
          </a:p>
        </p:txBody>
      </p:sp>
      <p:sp>
        <p:nvSpPr>
          <p:cNvPr id="157" name="Oval 156"/>
          <p:cNvSpPr/>
          <p:nvPr/>
        </p:nvSpPr>
        <p:spPr>
          <a:xfrm>
            <a:off x="3929376" y="682723"/>
            <a:ext cx="1249412" cy="497512"/>
          </a:xfrm>
          <a:prstGeom prst="ellipse">
            <a:avLst/>
          </a:prstGeom>
          <a:solidFill>
            <a:srgbClr val="CC0099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bHLH</a:t>
            </a:r>
            <a:endParaRPr lang="en-US" sz="1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5618574" y="836209"/>
            <a:ext cx="4834266" cy="310710"/>
            <a:chOff x="7255267" y="387664"/>
            <a:chExt cx="4834266" cy="310710"/>
          </a:xfrm>
        </p:grpSpPr>
        <p:cxnSp>
          <p:nvCxnSpPr>
            <p:cNvPr id="160" name="Straight Connector 159"/>
            <p:cNvCxnSpPr/>
            <p:nvPr/>
          </p:nvCxnSpPr>
          <p:spPr>
            <a:xfrm flipV="1">
              <a:off x="7255267" y="392202"/>
              <a:ext cx="0" cy="3061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7259419" y="387664"/>
              <a:ext cx="48301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4" name="Picture 16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3" t="6421" r="65995" b="3718"/>
          <a:stretch/>
        </p:blipFill>
        <p:spPr>
          <a:xfrm>
            <a:off x="9274443" y="15599987"/>
            <a:ext cx="944411" cy="1687383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" t="11579" r="30170" b="26927"/>
          <a:stretch/>
        </p:blipFill>
        <p:spPr>
          <a:xfrm>
            <a:off x="11907310" y="14361350"/>
            <a:ext cx="1899789" cy="1187368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" t="11182" r="78353" b="17604"/>
          <a:stretch/>
        </p:blipFill>
        <p:spPr>
          <a:xfrm rot="16200000">
            <a:off x="12830764" y="9092235"/>
            <a:ext cx="568225" cy="1773853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7" t="7340" r="55023" b="8478"/>
          <a:stretch/>
        </p:blipFill>
        <p:spPr>
          <a:xfrm>
            <a:off x="10363249" y="11112449"/>
            <a:ext cx="891489" cy="1489453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4" t="5826" r="68773" b="18596"/>
          <a:stretch/>
        </p:blipFill>
        <p:spPr>
          <a:xfrm rot="16200000">
            <a:off x="12783837" y="7414284"/>
            <a:ext cx="871435" cy="2073627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" t="5033" r="42250" b="18993"/>
          <a:stretch/>
        </p:blipFill>
        <p:spPr>
          <a:xfrm>
            <a:off x="12309796" y="6058873"/>
            <a:ext cx="1112860" cy="1133578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9" t="12967" r="36280" b="26730"/>
          <a:stretch/>
        </p:blipFill>
        <p:spPr>
          <a:xfrm>
            <a:off x="12395183" y="2747136"/>
            <a:ext cx="1189603" cy="1036216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7611" r="45305" b="26134"/>
          <a:stretch/>
        </p:blipFill>
        <p:spPr>
          <a:xfrm>
            <a:off x="11917499" y="1550637"/>
            <a:ext cx="1311780" cy="1217041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" t="6421" r="50720" b="8677"/>
          <a:stretch/>
        </p:blipFill>
        <p:spPr>
          <a:xfrm>
            <a:off x="10756580" y="463060"/>
            <a:ext cx="829112" cy="1202915"/>
          </a:xfrm>
          <a:prstGeom prst="rect">
            <a:avLst/>
          </a:prstGeom>
        </p:spPr>
      </p:pic>
      <p:cxnSp>
        <p:nvCxnSpPr>
          <p:cNvPr id="173" name="Straight Arrow Connector 172"/>
          <p:cNvCxnSpPr>
            <a:stCxn id="16" idx="1"/>
            <a:endCxn id="57" idx="2"/>
          </p:cNvCxnSpPr>
          <p:nvPr/>
        </p:nvCxnSpPr>
        <p:spPr>
          <a:xfrm flipV="1">
            <a:off x="974664" y="8838904"/>
            <a:ext cx="1322035" cy="23851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" idx="1"/>
          </p:cNvCxnSpPr>
          <p:nvPr/>
        </p:nvCxnSpPr>
        <p:spPr>
          <a:xfrm>
            <a:off x="974664" y="9077416"/>
            <a:ext cx="1358479" cy="113781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936570" y="9038353"/>
            <a:ext cx="1328195" cy="519682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6" idx="1"/>
          </p:cNvCxnSpPr>
          <p:nvPr/>
        </p:nvCxnSpPr>
        <p:spPr>
          <a:xfrm>
            <a:off x="974664" y="9077416"/>
            <a:ext cx="1329680" cy="68500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6" idx="1"/>
          </p:cNvCxnSpPr>
          <p:nvPr/>
        </p:nvCxnSpPr>
        <p:spPr>
          <a:xfrm flipV="1">
            <a:off x="974664" y="1324098"/>
            <a:ext cx="772163" cy="775331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6" idx="1"/>
          </p:cNvCxnSpPr>
          <p:nvPr/>
        </p:nvCxnSpPr>
        <p:spPr>
          <a:xfrm flipV="1">
            <a:off x="974664" y="4667925"/>
            <a:ext cx="799323" cy="440949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968314" y="2850123"/>
            <a:ext cx="792569" cy="622729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9001012" y="1185736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Hypocotyl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2105268" y="13862619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Growth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7118906" y="2220916"/>
            <a:ext cx="4834266" cy="306172"/>
            <a:chOff x="7255267" y="387439"/>
            <a:chExt cx="4834266" cy="306172"/>
          </a:xfrm>
        </p:grpSpPr>
        <p:cxnSp>
          <p:nvCxnSpPr>
            <p:cNvPr id="198" name="Straight Connector 197"/>
            <p:cNvCxnSpPr/>
            <p:nvPr/>
          </p:nvCxnSpPr>
          <p:spPr>
            <a:xfrm flipV="1">
              <a:off x="7255267" y="387439"/>
              <a:ext cx="0" cy="3061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59419" y="387664"/>
              <a:ext cx="48301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/>
          <p:cNvSpPr txBox="1"/>
          <p:nvPr/>
        </p:nvSpPr>
        <p:spPr>
          <a:xfrm>
            <a:off x="7247944" y="1877097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genes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332323" y="48663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genes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7393684" y="3598146"/>
            <a:ext cx="4834266" cy="306172"/>
            <a:chOff x="7255267" y="387440"/>
            <a:chExt cx="4834266" cy="306172"/>
          </a:xfrm>
        </p:grpSpPr>
        <p:cxnSp>
          <p:nvCxnSpPr>
            <p:cNvPr id="203" name="Straight Connector 202"/>
            <p:cNvCxnSpPr/>
            <p:nvPr/>
          </p:nvCxnSpPr>
          <p:spPr>
            <a:xfrm flipV="1">
              <a:off x="7255267" y="387440"/>
              <a:ext cx="0" cy="3061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>
              <a:off x="7259419" y="387664"/>
              <a:ext cx="48301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/>
          <p:cNvSpPr txBox="1"/>
          <p:nvPr/>
        </p:nvSpPr>
        <p:spPr>
          <a:xfrm>
            <a:off x="7521087" y="286962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genes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oup 205"/>
          <p:cNvGrpSpPr/>
          <p:nvPr/>
        </p:nvGrpSpPr>
        <p:grpSpPr>
          <a:xfrm>
            <a:off x="8290194" y="8317454"/>
            <a:ext cx="3100152" cy="310710"/>
            <a:chOff x="7255267" y="387664"/>
            <a:chExt cx="3100152" cy="310710"/>
          </a:xfrm>
        </p:grpSpPr>
        <p:cxnSp>
          <p:nvCxnSpPr>
            <p:cNvPr id="207" name="Straight Connector 206"/>
            <p:cNvCxnSpPr/>
            <p:nvPr/>
          </p:nvCxnSpPr>
          <p:spPr>
            <a:xfrm flipV="1">
              <a:off x="7255267" y="392202"/>
              <a:ext cx="0" cy="3061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7259419" y="387664"/>
              <a:ext cx="309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352210" y="8004111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genes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8892089" y="10131410"/>
            <a:ext cx="3100152" cy="310710"/>
            <a:chOff x="7064767" y="387664"/>
            <a:chExt cx="3100152" cy="310710"/>
          </a:xfrm>
        </p:grpSpPr>
        <p:cxnSp>
          <p:nvCxnSpPr>
            <p:cNvPr id="211" name="Straight Connector 210"/>
            <p:cNvCxnSpPr/>
            <p:nvPr/>
          </p:nvCxnSpPr>
          <p:spPr>
            <a:xfrm flipV="1">
              <a:off x="7064767" y="392202"/>
              <a:ext cx="0" cy="3061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7068919" y="387664"/>
              <a:ext cx="309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TextBox 212"/>
          <p:cNvSpPr txBox="1"/>
          <p:nvPr/>
        </p:nvSpPr>
        <p:spPr>
          <a:xfrm>
            <a:off x="9062525" y="975629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genes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5896417" y="16289588"/>
            <a:ext cx="3100152" cy="310710"/>
            <a:chOff x="7255267" y="387664"/>
            <a:chExt cx="3100152" cy="310710"/>
          </a:xfrm>
        </p:grpSpPr>
        <p:cxnSp>
          <p:nvCxnSpPr>
            <p:cNvPr id="217" name="Straight Connector 216"/>
            <p:cNvCxnSpPr/>
            <p:nvPr/>
          </p:nvCxnSpPr>
          <p:spPr>
            <a:xfrm flipV="1">
              <a:off x="7255267" y="392202"/>
              <a:ext cx="0" cy="3061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>
              <a:off x="7259419" y="387664"/>
              <a:ext cx="309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TextBox 218"/>
          <p:cNvSpPr txBox="1"/>
          <p:nvPr/>
        </p:nvSpPr>
        <p:spPr>
          <a:xfrm>
            <a:off x="6025455" y="15945544"/>
            <a:ext cx="2071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genes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7180783" y="16294126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Seed Germination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 rot="15586136">
            <a:off x="1335034" y="14994266"/>
            <a:ext cx="1175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(High conc.)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6-Point Star 222"/>
          <p:cNvSpPr/>
          <p:nvPr/>
        </p:nvSpPr>
        <p:spPr>
          <a:xfrm>
            <a:off x="5315107" y="13659755"/>
            <a:ext cx="1167506" cy="1182372"/>
          </a:xfrm>
          <a:prstGeom prst="star6">
            <a:avLst/>
          </a:prstGeom>
          <a:solidFill>
            <a:srgbClr val="FF3399"/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NINJA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2713294" y="11884119"/>
            <a:ext cx="1559583" cy="7177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923" tIns="68961" rIns="137923" bIns="68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COI1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Straight Connector 234"/>
          <p:cNvCxnSpPr>
            <a:stCxn id="16" idx="1"/>
          </p:cNvCxnSpPr>
          <p:nvPr/>
        </p:nvCxnSpPr>
        <p:spPr>
          <a:xfrm>
            <a:off x="974664" y="9077416"/>
            <a:ext cx="1624978" cy="292979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2544414" y="11947211"/>
            <a:ext cx="156447" cy="120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084503" y="11572791"/>
            <a:ext cx="1217014" cy="74884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JAR1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3968038" y="12193830"/>
            <a:ext cx="945140" cy="6259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coi1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838038" y="12831552"/>
            <a:ext cx="1532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Longer hypocotyl</a:t>
            </a:r>
            <a:endPara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512472" y="11164019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Shorter hypocotyl</a:t>
            </a:r>
            <a:endPara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6966436" y="11861677"/>
            <a:ext cx="3100152" cy="310710"/>
            <a:chOff x="7255267" y="387664"/>
            <a:chExt cx="3100152" cy="310710"/>
          </a:xfrm>
        </p:grpSpPr>
        <p:cxnSp>
          <p:nvCxnSpPr>
            <p:cNvPr id="243" name="Straight Connector 242"/>
            <p:cNvCxnSpPr/>
            <p:nvPr/>
          </p:nvCxnSpPr>
          <p:spPr>
            <a:xfrm flipV="1">
              <a:off x="7255267" y="392202"/>
              <a:ext cx="0" cy="3061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>
              <a:off x="7259419" y="387664"/>
              <a:ext cx="309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/>
          <p:cNvSpPr txBox="1"/>
          <p:nvPr/>
        </p:nvSpPr>
        <p:spPr>
          <a:xfrm>
            <a:off x="7118853" y="11518454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genes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</TotalTime>
  <Words>133</Words>
  <Application>Microsoft Office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 Kumar</dc:creator>
  <cp:lastModifiedBy>Senthil Kumar T</cp:lastModifiedBy>
  <cp:revision>105</cp:revision>
  <dcterms:created xsi:type="dcterms:W3CDTF">2021-10-25T04:54:31Z</dcterms:created>
  <dcterms:modified xsi:type="dcterms:W3CDTF">2022-03-22T06:47:33Z</dcterms:modified>
</cp:coreProperties>
</file>