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459450" cy="10383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7432" y="1699393"/>
            <a:ext cx="13844588" cy="3615114"/>
          </a:xfrm>
        </p:spPr>
        <p:txBody>
          <a:bodyPr anchor="b"/>
          <a:lstStyle>
            <a:lvl1pPr algn="ctr">
              <a:defRPr sz="90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7432" y="5453921"/>
            <a:ext cx="13844588" cy="2507023"/>
          </a:xfrm>
        </p:spPr>
        <p:txBody>
          <a:bodyPr/>
          <a:lstStyle>
            <a:lvl1pPr marL="0" indent="0" algn="ctr">
              <a:buNone/>
              <a:defRPr sz="3634"/>
            </a:lvl1pPr>
            <a:lvl2pPr marL="692247" indent="0" algn="ctr">
              <a:buNone/>
              <a:defRPr sz="3028"/>
            </a:lvl2pPr>
            <a:lvl3pPr marL="1384493" indent="0" algn="ctr">
              <a:buNone/>
              <a:defRPr sz="2725"/>
            </a:lvl3pPr>
            <a:lvl4pPr marL="2076740" indent="0" algn="ctr">
              <a:buNone/>
              <a:defRPr sz="2423"/>
            </a:lvl4pPr>
            <a:lvl5pPr marL="2768986" indent="0" algn="ctr">
              <a:buNone/>
              <a:defRPr sz="2423"/>
            </a:lvl5pPr>
            <a:lvl6pPr marL="3461233" indent="0" algn="ctr">
              <a:buNone/>
              <a:defRPr sz="2423"/>
            </a:lvl6pPr>
            <a:lvl7pPr marL="4153479" indent="0" algn="ctr">
              <a:buNone/>
              <a:defRPr sz="2423"/>
            </a:lvl7pPr>
            <a:lvl8pPr marL="4845726" indent="0" algn="ctr">
              <a:buNone/>
              <a:defRPr sz="2423"/>
            </a:lvl8pPr>
            <a:lvl9pPr marL="5537972" indent="0" algn="ctr">
              <a:buNone/>
              <a:defRPr sz="24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5524-466D-4AEB-8832-9AE9629F9AB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9EA1-445B-4E41-A741-4C9F3AEE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6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5524-466D-4AEB-8832-9AE9629F9AB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9EA1-445B-4E41-A741-4C9F3AEE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7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10045" y="552845"/>
            <a:ext cx="3980319" cy="879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9087" y="552845"/>
            <a:ext cx="11710214" cy="879982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5524-466D-4AEB-8832-9AE9629F9AB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9EA1-445B-4E41-A741-4C9F3AEE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1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5524-466D-4AEB-8832-9AE9629F9AB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9EA1-445B-4E41-A741-4C9F3AEE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4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474" y="2588752"/>
            <a:ext cx="15921275" cy="4319387"/>
          </a:xfrm>
        </p:spPr>
        <p:txBody>
          <a:bodyPr anchor="b"/>
          <a:lstStyle>
            <a:lvl1pPr>
              <a:defRPr sz="90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474" y="6949000"/>
            <a:ext cx="15921275" cy="2271464"/>
          </a:xfrm>
        </p:spPr>
        <p:txBody>
          <a:bodyPr/>
          <a:lstStyle>
            <a:lvl1pPr marL="0" indent="0">
              <a:buNone/>
              <a:defRPr sz="3634">
                <a:solidFill>
                  <a:schemeClr val="tx1">
                    <a:tint val="75000"/>
                  </a:schemeClr>
                </a:solidFill>
              </a:defRPr>
            </a:lvl1pPr>
            <a:lvl2pPr marL="692247" indent="0">
              <a:buNone/>
              <a:defRPr sz="3028">
                <a:solidFill>
                  <a:schemeClr val="tx1">
                    <a:tint val="75000"/>
                  </a:schemeClr>
                </a:solidFill>
              </a:defRPr>
            </a:lvl2pPr>
            <a:lvl3pPr marL="1384493" indent="0">
              <a:buNone/>
              <a:defRPr sz="2725">
                <a:solidFill>
                  <a:schemeClr val="tx1">
                    <a:tint val="75000"/>
                  </a:schemeClr>
                </a:solidFill>
              </a:defRPr>
            </a:lvl3pPr>
            <a:lvl4pPr marL="2076740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4pPr>
            <a:lvl5pPr marL="2768986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5pPr>
            <a:lvl6pPr marL="3461233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6pPr>
            <a:lvl7pPr marL="4153479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7pPr>
            <a:lvl8pPr marL="4845726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8pPr>
            <a:lvl9pPr marL="5537972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5524-466D-4AEB-8832-9AE9629F9AB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9EA1-445B-4E41-A741-4C9F3AEE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0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9087" y="2764216"/>
            <a:ext cx="7845266" cy="65884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45097" y="2764216"/>
            <a:ext cx="7845266" cy="65884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5524-466D-4AEB-8832-9AE9629F9AB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9EA1-445B-4E41-A741-4C9F3AEE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93" y="552844"/>
            <a:ext cx="15921275" cy="2007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1492" y="2545483"/>
            <a:ext cx="7809212" cy="1247502"/>
          </a:xfrm>
        </p:spPr>
        <p:txBody>
          <a:bodyPr anchor="b"/>
          <a:lstStyle>
            <a:lvl1pPr marL="0" indent="0">
              <a:buNone/>
              <a:defRPr sz="3634" b="1"/>
            </a:lvl1pPr>
            <a:lvl2pPr marL="692247" indent="0">
              <a:buNone/>
              <a:defRPr sz="3028" b="1"/>
            </a:lvl2pPr>
            <a:lvl3pPr marL="1384493" indent="0">
              <a:buNone/>
              <a:defRPr sz="2725" b="1"/>
            </a:lvl3pPr>
            <a:lvl4pPr marL="2076740" indent="0">
              <a:buNone/>
              <a:defRPr sz="2423" b="1"/>
            </a:lvl4pPr>
            <a:lvl5pPr marL="2768986" indent="0">
              <a:buNone/>
              <a:defRPr sz="2423" b="1"/>
            </a:lvl5pPr>
            <a:lvl6pPr marL="3461233" indent="0">
              <a:buNone/>
              <a:defRPr sz="2423" b="1"/>
            </a:lvl6pPr>
            <a:lvl7pPr marL="4153479" indent="0">
              <a:buNone/>
              <a:defRPr sz="2423" b="1"/>
            </a:lvl7pPr>
            <a:lvl8pPr marL="4845726" indent="0">
              <a:buNone/>
              <a:defRPr sz="2423" b="1"/>
            </a:lvl8pPr>
            <a:lvl9pPr marL="5537972" indent="0">
              <a:buNone/>
              <a:defRPr sz="24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1492" y="3792985"/>
            <a:ext cx="7809212" cy="557891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45098" y="2545483"/>
            <a:ext cx="7847670" cy="1247502"/>
          </a:xfrm>
        </p:spPr>
        <p:txBody>
          <a:bodyPr anchor="b"/>
          <a:lstStyle>
            <a:lvl1pPr marL="0" indent="0">
              <a:buNone/>
              <a:defRPr sz="3634" b="1"/>
            </a:lvl1pPr>
            <a:lvl2pPr marL="692247" indent="0">
              <a:buNone/>
              <a:defRPr sz="3028" b="1"/>
            </a:lvl2pPr>
            <a:lvl3pPr marL="1384493" indent="0">
              <a:buNone/>
              <a:defRPr sz="2725" b="1"/>
            </a:lvl3pPr>
            <a:lvl4pPr marL="2076740" indent="0">
              <a:buNone/>
              <a:defRPr sz="2423" b="1"/>
            </a:lvl4pPr>
            <a:lvl5pPr marL="2768986" indent="0">
              <a:buNone/>
              <a:defRPr sz="2423" b="1"/>
            </a:lvl5pPr>
            <a:lvl6pPr marL="3461233" indent="0">
              <a:buNone/>
              <a:defRPr sz="2423" b="1"/>
            </a:lvl6pPr>
            <a:lvl7pPr marL="4153479" indent="0">
              <a:buNone/>
              <a:defRPr sz="2423" b="1"/>
            </a:lvl7pPr>
            <a:lvl8pPr marL="4845726" indent="0">
              <a:buNone/>
              <a:defRPr sz="2423" b="1"/>
            </a:lvl8pPr>
            <a:lvl9pPr marL="5537972" indent="0">
              <a:buNone/>
              <a:defRPr sz="24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45098" y="3792985"/>
            <a:ext cx="7847670" cy="557891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5524-466D-4AEB-8832-9AE9629F9AB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9EA1-445B-4E41-A741-4C9F3AEE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5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5524-466D-4AEB-8832-9AE9629F9AB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9EA1-445B-4E41-A741-4C9F3AEE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0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5524-466D-4AEB-8832-9AE9629F9AB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9EA1-445B-4E41-A741-4C9F3AEE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92" y="692256"/>
            <a:ext cx="5953653" cy="2422896"/>
          </a:xfrm>
        </p:spPr>
        <p:txBody>
          <a:bodyPr anchor="b"/>
          <a:lstStyle>
            <a:lvl1pPr>
              <a:defRPr sz="48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7671" y="1495083"/>
            <a:ext cx="9345097" cy="7379255"/>
          </a:xfrm>
        </p:spPr>
        <p:txBody>
          <a:bodyPr/>
          <a:lstStyle>
            <a:lvl1pPr>
              <a:defRPr sz="4845"/>
            </a:lvl1pPr>
            <a:lvl2pPr>
              <a:defRPr sz="4239"/>
            </a:lvl2pPr>
            <a:lvl3pPr>
              <a:defRPr sz="3634"/>
            </a:lvl3pPr>
            <a:lvl4pPr>
              <a:defRPr sz="3028"/>
            </a:lvl4pPr>
            <a:lvl5pPr>
              <a:defRPr sz="3028"/>
            </a:lvl5pPr>
            <a:lvl6pPr>
              <a:defRPr sz="3028"/>
            </a:lvl6pPr>
            <a:lvl7pPr>
              <a:defRPr sz="3028"/>
            </a:lvl7pPr>
            <a:lvl8pPr>
              <a:defRPr sz="3028"/>
            </a:lvl8pPr>
            <a:lvl9pPr>
              <a:defRPr sz="302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1492" y="3115152"/>
            <a:ext cx="5953653" cy="5771203"/>
          </a:xfrm>
        </p:spPr>
        <p:txBody>
          <a:bodyPr/>
          <a:lstStyle>
            <a:lvl1pPr marL="0" indent="0">
              <a:buNone/>
              <a:defRPr sz="2423"/>
            </a:lvl1pPr>
            <a:lvl2pPr marL="692247" indent="0">
              <a:buNone/>
              <a:defRPr sz="2120"/>
            </a:lvl2pPr>
            <a:lvl3pPr marL="1384493" indent="0">
              <a:buNone/>
              <a:defRPr sz="1817"/>
            </a:lvl3pPr>
            <a:lvl4pPr marL="2076740" indent="0">
              <a:buNone/>
              <a:defRPr sz="1514"/>
            </a:lvl4pPr>
            <a:lvl5pPr marL="2768986" indent="0">
              <a:buNone/>
              <a:defRPr sz="1514"/>
            </a:lvl5pPr>
            <a:lvl6pPr marL="3461233" indent="0">
              <a:buNone/>
              <a:defRPr sz="1514"/>
            </a:lvl6pPr>
            <a:lvl7pPr marL="4153479" indent="0">
              <a:buNone/>
              <a:defRPr sz="1514"/>
            </a:lvl7pPr>
            <a:lvl8pPr marL="4845726" indent="0">
              <a:buNone/>
              <a:defRPr sz="1514"/>
            </a:lvl8pPr>
            <a:lvl9pPr marL="5537972" indent="0">
              <a:buNone/>
              <a:defRPr sz="151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5524-466D-4AEB-8832-9AE9629F9AB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9EA1-445B-4E41-A741-4C9F3AEE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4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92" y="692256"/>
            <a:ext cx="5953653" cy="2422896"/>
          </a:xfrm>
        </p:spPr>
        <p:txBody>
          <a:bodyPr anchor="b"/>
          <a:lstStyle>
            <a:lvl1pPr>
              <a:defRPr sz="48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47671" y="1495083"/>
            <a:ext cx="9345097" cy="7379255"/>
          </a:xfrm>
        </p:spPr>
        <p:txBody>
          <a:bodyPr anchor="t"/>
          <a:lstStyle>
            <a:lvl1pPr marL="0" indent="0">
              <a:buNone/>
              <a:defRPr sz="4845"/>
            </a:lvl1pPr>
            <a:lvl2pPr marL="692247" indent="0">
              <a:buNone/>
              <a:defRPr sz="4239"/>
            </a:lvl2pPr>
            <a:lvl3pPr marL="1384493" indent="0">
              <a:buNone/>
              <a:defRPr sz="3634"/>
            </a:lvl3pPr>
            <a:lvl4pPr marL="2076740" indent="0">
              <a:buNone/>
              <a:defRPr sz="3028"/>
            </a:lvl4pPr>
            <a:lvl5pPr marL="2768986" indent="0">
              <a:buNone/>
              <a:defRPr sz="3028"/>
            </a:lvl5pPr>
            <a:lvl6pPr marL="3461233" indent="0">
              <a:buNone/>
              <a:defRPr sz="3028"/>
            </a:lvl6pPr>
            <a:lvl7pPr marL="4153479" indent="0">
              <a:buNone/>
              <a:defRPr sz="3028"/>
            </a:lvl7pPr>
            <a:lvl8pPr marL="4845726" indent="0">
              <a:buNone/>
              <a:defRPr sz="3028"/>
            </a:lvl8pPr>
            <a:lvl9pPr marL="5537972" indent="0">
              <a:buNone/>
              <a:defRPr sz="302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1492" y="3115152"/>
            <a:ext cx="5953653" cy="5771203"/>
          </a:xfrm>
        </p:spPr>
        <p:txBody>
          <a:bodyPr/>
          <a:lstStyle>
            <a:lvl1pPr marL="0" indent="0">
              <a:buNone/>
              <a:defRPr sz="2423"/>
            </a:lvl1pPr>
            <a:lvl2pPr marL="692247" indent="0">
              <a:buNone/>
              <a:defRPr sz="2120"/>
            </a:lvl2pPr>
            <a:lvl3pPr marL="1384493" indent="0">
              <a:buNone/>
              <a:defRPr sz="1817"/>
            </a:lvl3pPr>
            <a:lvl4pPr marL="2076740" indent="0">
              <a:buNone/>
              <a:defRPr sz="1514"/>
            </a:lvl4pPr>
            <a:lvl5pPr marL="2768986" indent="0">
              <a:buNone/>
              <a:defRPr sz="1514"/>
            </a:lvl5pPr>
            <a:lvl6pPr marL="3461233" indent="0">
              <a:buNone/>
              <a:defRPr sz="1514"/>
            </a:lvl6pPr>
            <a:lvl7pPr marL="4153479" indent="0">
              <a:buNone/>
              <a:defRPr sz="1514"/>
            </a:lvl7pPr>
            <a:lvl8pPr marL="4845726" indent="0">
              <a:buNone/>
              <a:defRPr sz="1514"/>
            </a:lvl8pPr>
            <a:lvl9pPr marL="5537972" indent="0">
              <a:buNone/>
              <a:defRPr sz="151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5524-466D-4AEB-8832-9AE9629F9AB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9EA1-445B-4E41-A741-4C9F3AEE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8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9089" y="552844"/>
            <a:ext cx="15921275" cy="2007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9089" y="2764216"/>
            <a:ext cx="15921275" cy="6588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9087" y="9624282"/>
            <a:ext cx="4153376" cy="552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B5524-466D-4AEB-8832-9AE9629F9AB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4693" y="9624282"/>
            <a:ext cx="6230064" cy="552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36987" y="9624282"/>
            <a:ext cx="4153376" cy="552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49EA1-445B-4E41-A741-4C9F3AEE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84493" rtl="0" eaLnBrk="1" latinLnBrk="0" hangingPunct="1">
        <a:lnSpc>
          <a:spcPct val="90000"/>
        </a:lnSpc>
        <a:spcBef>
          <a:spcPct val="0"/>
        </a:spcBef>
        <a:buNone/>
        <a:defRPr sz="6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6123" indent="-346123" algn="l" defTabSz="1384493" rtl="0" eaLnBrk="1" latinLnBrk="0" hangingPunct="1">
        <a:lnSpc>
          <a:spcPct val="90000"/>
        </a:lnSpc>
        <a:spcBef>
          <a:spcPts val="1514"/>
        </a:spcBef>
        <a:buFont typeface="Arial" panose="020B0604020202020204" pitchFamily="34" charset="0"/>
        <a:buChar char="•"/>
        <a:defRPr sz="4239" kern="1200">
          <a:solidFill>
            <a:schemeClr val="tx1"/>
          </a:solidFill>
          <a:latin typeface="+mn-lt"/>
          <a:ea typeface="+mn-ea"/>
          <a:cs typeface="+mn-cs"/>
        </a:defRPr>
      </a:lvl1pPr>
      <a:lvl2pPr marL="1038370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3634" kern="1200">
          <a:solidFill>
            <a:schemeClr val="tx1"/>
          </a:solidFill>
          <a:latin typeface="+mn-lt"/>
          <a:ea typeface="+mn-ea"/>
          <a:cs typeface="+mn-cs"/>
        </a:defRPr>
      </a:lvl2pPr>
      <a:lvl3pPr marL="1730616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3028" kern="1200">
          <a:solidFill>
            <a:schemeClr val="tx1"/>
          </a:solidFill>
          <a:latin typeface="+mn-lt"/>
          <a:ea typeface="+mn-ea"/>
          <a:cs typeface="+mn-cs"/>
        </a:defRPr>
      </a:lvl3pPr>
      <a:lvl4pPr marL="2422863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4pPr>
      <a:lvl5pPr marL="3115109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5pPr>
      <a:lvl6pPr marL="3807356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6pPr>
      <a:lvl7pPr marL="4499602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7pPr>
      <a:lvl8pPr marL="5191849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8pPr>
      <a:lvl9pPr marL="5884095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1pPr>
      <a:lvl2pPr marL="692247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2pPr>
      <a:lvl3pPr marL="1384493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3pPr>
      <a:lvl4pPr marL="2076740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4pPr>
      <a:lvl5pPr marL="2768986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5pPr>
      <a:lvl6pPr marL="3461233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6pPr>
      <a:lvl7pPr marL="4153479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7pPr>
      <a:lvl8pPr marL="4845726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8pPr>
      <a:lvl9pPr marL="5537972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593031" y="-1741349"/>
            <a:ext cx="3285432" cy="692249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29" y="4038600"/>
            <a:ext cx="6067560" cy="482123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575" y="3628706"/>
            <a:ext cx="9185505" cy="611455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031" y="4450133"/>
            <a:ext cx="6542593" cy="2839667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2006600" y="3362615"/>
            <a:ext cx="2889640" cy="5321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Biosynthesis of Jasmonates</a:t>
            </a:r>
            <a:endParaRPr lang="en-US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943625" y="3436765"/>
            <a:ext cx="2877090" cy="5131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Growth and Development</a:t>
            </a:r>
            <a:endParaRPr lang="en-US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3500415" y="3436765"/>
            <a:ext cx="2877090" cy="5131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Secondary Metabolites</a:t>
            </a:r>
            <a:endParaRPr lang="en-US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05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8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 Kumar T</dc:creator>
  <cp:lastModifiedBy>Senthil Kumar T</cp:lastModifiedBy>
  <cp:revision>5</cp:revision>
  <dcterms:created xsi:type="dcterms:W3CDTF">2022-03-03T05:46:42Z</dcterms:created>
  <dcterms:modified xsi:type="dcterms:W3CDTF">2022-03-03T08:01:09Z</dcterms:modified>
</cp:coreProperties>
</file>