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lPN22mEJ4nKCs2OOFGA7nnqE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f816557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f816557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5950292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3359502920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8165576b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33f8165576b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8165576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33f8165576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95029206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3359502920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8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f8165576b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Online Processing for MSRs</a:t>
            </a:r>
            <a:endParaRPr/>
          </a:p>
        </p:txBody>
      </p:sp>
      <p:sp>
        <p:nvSpPr>
          <p:cNvPr id="40" name="Google Shape;40;g33f8165576b_0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eplace batch 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corrosion rate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disposal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cost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fuel-salt inventory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Higher: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Burnup / fuel-utilization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g33f8165576b_0_0" title="Screenshot 2025-03-12 at 11.36.0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725" y="2517487"/>
            <a:ext cx="4021400" cy="18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595029206_1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Overview*</a:t>
            </a:r>
            <a:endParaRPr/>
          </a:p>
        </p:txBody>
      </p:sp>
      <p:sp>
        <p:nvSpPr>
          <p:cNvPr id="47" name="Google Shape;47;g33595029206_1_0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Modular Online Processing in MSRs (MOP)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replace batch-wise/offline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Adaptive Processing Modules (APM)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each module removes specific nuclide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 bubbler for fission gasses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 equilibrium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g33595029206_1_0"/>
          <p:cNvPicPr preferRelativeResize="0"/>
          <p:nvPr/>
        </p:nvPicPr>
        <p:blipFill rotWithShape="1">
          <a:blip r:embed="rId3">
            <a:alphaModFix/>
          </a:blip>
          <a:srcRect b="33749" l="20363" r="17778" t="37250"/>
          <a:stretch/>
        </p:blipFill>
        <p:spPr>
          <a:xfrm>
            <a:off x="7840900" y="4433451"/>
            <a:ext cx="4351099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33595029206_1_0"/>
          <p:cNvPicPr preferRelativeResize="0"/>
          <p:nvPr/>
        </p:nvPicPr>
        <p:blipFill rotWithShape="1">
          <a:blip r:embed="rId4">
            <a:alphaModFix/>
          </a:blip>
          <a:srcRect b="15595" l="38923" r="36487" t="22269"/>
          <a:stretch/>
        </p:blipFill>
        <p:spPr>
          <a:xfrm>
            <a:off x="9923325" y="365125"/>
            <a:ext cx="1914619" cy="36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f8165576b_0_27"/>
          <p:cNvSpPr txBox="1"/>
          <p:nvPr/>
        </p:nvSpPr>
        <p:spPr>
          <a:xfrm>
            <a:off x="709625" y="1601675"/>
            <a:ext cx="109974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Meeting with Professor Stubbins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taking a step back 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Put cart before the horse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came up with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tried to justify our solution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to invert the design process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33f8165576b_0_27"/>
          <p:cNvSpPr txBox="1"/>
          <p:nvPr>
            <p:ph idx="4294967295" type="title"/>
          </p:nvPr>
        </p:nvSpPr>
        <p:spPr>
          <a:xfrm>
            <a:off x="709624" y="365125"/>
            <a:ext cx="1072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f8165576b_0_53"/>
          <p:cNvSpPr txBox="1"/>
          <p:nvPr/>
        </p:nvSpPr>
        <p:spPr>
          <a:xfrm>
            <a:off x="1593275" y="2216725"/>
            <a:ext cx="915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Reading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709625" y="1395400"/>
            <a:ext cx="64776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David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Electrochemistry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Nathan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Fission Gasses, Neutronics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Joe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Current Status, Tritium, Waste Removal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175" y="602475"/>
            <a:ext cx="5516825" cy="4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595029206_1_2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Redox potential control</a:t>
            </a:r>
            <a:endParaRPr/>
          </a:p>
        </p:txBody>
      </p:sp>
      <p:sp>
        <p:nvSpPr>
          <p:cNvPr id="73" name="Google Shape;73;g33595029206_1_29"/>
          <p:cNvSpPr txBox="1"/>
          <p:nvPr/>
        </p:nvSpPr>
        <p:spPr>
          <a:xfrm>
            <a:off x="709625" y="1690825"/>
            <a:ext cx="10651200" cy="4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active sensor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communication with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allows more effective use of electrodes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possible ability to cycle them off and on to maintain equilibrium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more research into potentials, timescales, materials, energy usage,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efficiencies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80" name="Google Shape;80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83" name="Google Shape;83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91" name="Google Shape;91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97" name="Google Shape;97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03" name="Google Shape;103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08" name="Google Shape;108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14" name="Google Shape;114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19" name="Google Shape;119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22" name="Google Shape;122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29" name="Google Shape;129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36" name="Google Shape;136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39" name="Google Shape;139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43" name="Google Shape;143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48" name="Google Shape;148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56" name="Google Shape;156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63" name="Google Shape;163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178" name="Google Shape;178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195" name="Google Shape;195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198" name="Google Shape;198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02" name="Google Shape;202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05" name="Google Shape;205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09" name="Google Shape;209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12" name="Google Shape;212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18" name="Google Shape;218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22" name="Google Shape;222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25" name="Google Shape;225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29" name="Google Shape;229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36" name="Google Shape;236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50" name="Google Shape;250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55" name="Google Shape;255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60" name="Google Shape;260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68" name="Google Shape;268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71" name="Google Shape;271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274" name="Google Shape;274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280" name="Google Shape;280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283" name="Google Shape;283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288" name="Google Shape;288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291" name="Google Shape;291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294" name="Google Shape;294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297" name="Google Shape;297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00" name="Google Shape;300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03" name="Google Shape;303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06" name="Google Shape;306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09" name="Google Shape;309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13" name="Google Shape;313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17" name="Google Shape;317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25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26" name="Google Shape;326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32" name="Google Shape;332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