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hQVgEZz4x+zZeBr0Bdzten023J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F26566F-65FD-4FDC-BB85-2BC4ADCB3B92}">
  <a:tblStyle styleId="{8F26566F-65FD-4FDC-BB85-2BC4ADCB3B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7a37722b5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David</a:t>
            </a:r>
            <a:r>
              <a:rPr lang="en-US"/>
              <a:t>’s Slide</a:t>
            </a:r>
            <a:endParaRPr/>
          </a:p>
        </p:txBody>
      </p:sp>
      <p:sp>
        <p:nvSpPr>
          <p:cNvPr id="93" name="Google Shape;93;g327a37722b5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7a37722b5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327a37722b5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7a37722b5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Nathan</a:t>
            </a:r>
            <a:r>
              <a:rPr lang="en-US"/>
              <a:t>’s Slide</a:t>
            </a:r>
            <a:endParaRPr/>
          </a:p>
        </p:txBody>
      </p:sp>
      <p:sp>
        <p:nvSpPr>
          <p:cNvPr id="106" name="Google Shape;106;g327a37722b5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7a37722b5_1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Nathan</a:t>
            </a:r>
            <a:r>
              <a:rPr lang="en-US"/>
              <a:t>’s Slide</a:t>
            </a:r>
            <a:endParaRPr/>
          </a:p>
        </p:txBody>
      </p:sp>
      <p:sp>
        <p:nvSpPr>
          <p:cNvPr id="112" name="Google Shape;112;g327a37722b5_1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7a37722b5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327a37722b5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7a37722b5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327a37722b5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7a37722b5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27a37722b5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3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4" name="Google Shape;134;p3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9" name="Google Shape;299;p4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0" name="Google Shape;300;p4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27a37722b5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327a37722b5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Joe</a:t>
            </a:r>
            <a:r>
              <a:rPr lang="en-US"/>
              <a:t>’s Slide</a:t>
            </a:r>
            <a:endParaRPr/>
          </a:p>
        </p:txBody>
      </p:sp>
      <p:sp>
        <p:nvSpPr>
          <p:cNvPr id="42" name="Google Shape;4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27a37722b5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David</a:t>
            </a:r>
            <a:r>
              <a:rPr lang="en-US"/>
              <a:t>’s Slide</a:t>
            </a:r>
            <a:endParaRPr/>
          </a:p>
        </p:txBody>
      </p:sp>
      <p:sp>
        <p:nvSpPr>
          <p:cNvPr id="49" name="Google Shape;49;g327a37722b5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27a37722b5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327a37722b5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27a37722b5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Joe’s Slide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Xe-135 has a fission yield of 6%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Sm-149 has a fission yield of 0.4%</a:t>
            </a:r>
            <a:endParaRPr/>
          </a:p>
        </p:txBody>
      </p:sp>
      <p:sp>
        <p:nvSpPr>
          <p:cNvPr id="62" name="Google Shape;62;g327a37722b5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7a37722b5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Nathan</a:t>
            </a:r>
            <a:r>
              <a:rPr lang="en-US"/>
              <a:t>’s Slide</a:t>
            </a:r>
            <a:endParaRPr/>
          </a:p>
        </p:txBody>
      </p:sp>
      <p:sp>
        <p:nvSpPr>
          <p:cNvPr id="72" name="Google Shape;72;g327a37722b5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7a37722b5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Joe</a:t>
            </a:r>
            <a:r>
              <a:rPr lang="en-US"/>
              <a:t>’s Slide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Noble Metals: Ru Rh Pd Ag Os Ir Pt Au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Only viable permeation barrier is W</a:t>
            </a:r>
            <a:endParaRPr/>
          </a:p>
        </p:txBody>
      </p:sp>
      <p:sp>
        <p:nvSpPr>
          <p:cNvPr id="79" name="Google Shape;79;g327a37722b5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7a37722b5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David</a:t>
            </a:r>
            <a:r>
              <a:rPr lang="en-US"/>
              <a:t>’s Slide</a:t>
            </a:r>
            <a:endParaRPr/>
          </a:p>
        </p:txBody>
      </p:sp>
      <p:sp>
        <p:nvSpPr>
          <p:cNvPr id="86" name="Google Shape;86;g327a37722b5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ctrTitle"/>
          </p:nvPr>
        </p:nvSpPr>
        <p:spPr>
          <a:xfrm>
            <a:off x="471340" y="1122363"/>
            <a:ext cx="5785769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subTitle"/>
          </p:nvPr>
        </p:nvSpPr>
        <p:spPr>
          <a:xfrm>
            <a:off x="471340" y="3602038"/>
            <a:ext cx="5785769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7075" y="5718264"/>
            <a:ext cx="3117851" cy="807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9117874" y="60950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378823" y="365125"/>
            <a:ext cx="96142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  <a:defRPr b="1" i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378823" y="1690688"/>
            <a:ext cx="9614263" cy="3625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294B"/>
              </a:buClr>
              <a:buSzPts val="2800"/>
              <a:buChar char="•"/>
              <a:defRPr>
                <a:solidFill>
                  <a:srgbClr val="13294B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400"/>
              <a:buChar char="•"/>
              <a:defRPr>
                <a:solidFill>
                  <a:srgbClr val="13294B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Char char="•"/>
              <a:defRPr>
                <a:solidFill>
                  <a:srgbClr val="13294B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>
                <a:solidFill>
                  <a:srgbClr val="13294B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>
                <a:solidFill>
                  <a:srgbClr val="13294B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9117874" y="60950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  <a:defRPr b="1" i="0" sz="4400" u="none" cap="none" strike="noStrike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en.wikipedia.org/wiki/Molten-salt_reactor" TargetMode="External"/><Relationship Id="rId4" Type="http://schemas.openxmlformats.org/officeDocument/2006/relationships/hyperlink" Target="https://doi.org/10.2172/1608211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>
            <p:ph type="ctrTitle"/>
          </p:nvPr>
        </p:nvSpPr>
        <p:spPr>
          <a:xfrm>
            <a:off x="1598275" y="579550"/>
            <a:ext cx="9153600" cy="326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Calibri"/>
              <a:buNone/>
            </a:pPr>
            <a:r>
              <a:rPr lang="en-US" sz="5000">
                <a:latin typeface="Calibri"/>
                <a:ea typeface="Calibri"/>
                <a:cs typeface="Calibri"/>
                <a:sym typeface="Calibri"/>
              </a:rPr>
              <a:t>– Senior Design –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Calibri"/>
              <a:buNone/>
            </a:pPr>
            <a:r>
              <a:rPr lang="en-US" sz="6000">
                <a:latin typeface="Calibri"/>
                <a:ea typeface="Calibri"/>
                <a:cs typeface="Calibri"/>
                <a:sym typeface="Calibri"/>
              </a:rPr>
              <a:t>Online Processing for Molten Salt Reactors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Calibri"/>
              <a:buNone/>
            </a:pPr>
            <a:r>
              <a:rPr lang="en-US" sz="5000">
                <a:latin typeface="Calibri"/>
                <a:ea typeface="Calibri"/>
                <a:cs typeface="Calibri"/>
                <a:sym typeface="Calibri"/>
              </a:rPr>
              <a:t>– Project Overview –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 txBox="1"/>
          <p:nvPr>
            <p:ph idx="1" type="subTitle"/>
          </p:nvPr>
        </p:nvSpPr>
        <p:spPr>
          <a:xfrm>
            <a:off x="3253196" y="3932238"/>
            <a:ext cx="56856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David Barnett, davidbb2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Nathan Glaser, nglaser3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Joseph Specht, jspecht3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7a37722b5_0_36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Sm-149 Removal</a:t>
            </a:r>
            <a:endParaRPr/>
          </a:p>
        </p:txBody>
      </p:sp>
      <p:sp>
        <p:nvSpPr>
          <p:cNvPr id="96" name="Google Shape;96;g327a37722b5_0_36"/>
          <p:cNvSpPr txBox="1"/>
          <p:nvPr/>
        </p:nvSpPr>
        <p:spPr>
          <a:xfrm>
            <a:off x="714375" y="1771650"/>
            <a:ext cx="6910200" cy="3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Normally in 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lanthanide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 extraction step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Aluminum coated tungsten electrodes.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Chemically reactive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sage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 poses problems for continual 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reprocessing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Will need some way to remove either the 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electrodes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 or clean them while in use 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g327a37722b5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975" y="365125"/>
            <a:ext cx="3948850" cy="36343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327a37722b5_0_36"/>
          <p:cNvSpPr txBox="1"/>
          <p:nvPr/>
        </p:nvSpPr>
        <p:spPr>
          <a:xfrm>
            <a:off x="7624575" y="4101750"/>
            <a:ext cx="42939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Micrograph  of an Aluminium Electrode After Electro-Reduction [4]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7a37722b5_0_91"/>
          <p:cNvSpPr txBox="1"/>
          <p:nvPr>
            <p:ph type="ctrTitle"/>
          </p:nvPr>
        </p:nvSpPr>
        <p:spPr>
          <a:xfrm>
            <a:off x="1519200" y="1342400"/>
            <a:ext cx="91536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Calibri"/>
              <a:buNone/>
            </a:pPr>
            <a:r>
              <a:rPr lang="en-US" sz="7500">
                <a:latin typeface="Calibri"/>
                <a:ea typeface="Calibri"/>
                <a:cs typeface="Calibri"/>
                <a:sym typeface="Calibri"/>
              </a:rPr>
              <a:t>Computational Simulations</a:t>
            </a:r>
            <a:endParaRPr sz="7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Calibri"/>
              <a:buNone/>
            </a:pPr>
            <a:r>
              <a:t/>
            </a:r>
            <a:endParaRPr b="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Computational Methods</a:t>
            </a:r>
            <a:endParaRPr b="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Computational Models</a:t>
            </a:r>
            <a:endParaRPr b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7a37722b5_0_100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Computational Methods</a:t>
            </a:r>
            <a:endParaRPr/>
          </a:p>
        </p:txBody>
      </p:sp>
      <p:sp>
        <p:nvSpPr>
          <p:cNvPr id="109" name="Google Shape;109;g327a37722b5_0_100"/>
          <p:cNvSpPr txBox="1"/>
          <p:nvPr/>
        </p:nvSpPr>
        <p:spPr>
          <a:xfrm>
            <a:off x="714375" y="1771650"/>
            <a:ext cx="10715700" cy="3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Full depletion is required for inlet and outlet conditions of the core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SaltProc 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MSRs require multiphysics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We require depletion capabilities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Must use codes capable of solving coupled physics 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Moltres + MOOSE HT / NS / PF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OpenMC for mgxs generation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Moltres for neutronics (FEM)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MOOSE HT / NS / PF for TH (FV)</a:t>
            </a:r>
            <a:endParaRPr baseline="-25000"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7a37722b5_1_20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Computational Models</a:t>
            </a:r>
            <a:endParaRPr/>
          </a:p>
        </p:txBody>
      </p:sp>
      <p:sp>
        <p:nvSpPr>
          <p:cNvPr id="115" name="Google Shape;115;g327a37722b5_1_20"/>
          <p:cNvSpPr txBox="1"/>
          <p:nvPr/>
        </p:nvSpPr>
        <p:spPr>
          <a:xfrm>
            <a:off x="714375" y="1771650"/>
            <a:ext cx="10715700" cy="3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Steady-State operation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Core inlet / outlet concentrations of isotopes — SaltProc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MGXS generation (temp dependence) — OpenMC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Neutron flux, DNP (drift),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multiplication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 factor, Power — Moltres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Temperature, velocity profiles — MOOSE HT, NS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Porous-M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edia flow through graphene (P / v drop) — MOOSE PF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Transient Scenarios (system start-up and failure)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Poison feedback, time-dependence — Moltres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7a37722b5_0_96"/>
          <p:cNvSpPr txBox="1"/>
          <p:nvPr>
            <p:ph type="ctrTitle"/>
          </p:nvPr>
        </p:nvSpPr>
        <p:spPr>
          <a:xfrm>
            <a:off x="1519200" y="1965775"/>
            <a:ext cx="9153600" cy="19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Calibri"/>
              <a:buNone/>
            </a:pPr>
            <a:r>
              <a:rPr lang="en-US" sz="7500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b="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Calibri"/>
              <a:buNone/>
            </a:pPr>
            <a:r>
              <a:t/>
            </a:r>
            <a:endParaRPr b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7a37722b5_0_41"/>
          <p:cNvSpPr txBox="1"/>
          <p:nvPr/>
        </p:nvSpPr>
        <p:spPr>
          <a:xfrm>
            <a:off x="738150" y="697650"/>
            <a:ext cx="10715700" cy="3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[1] “Molten-Salt Reactor.” Wikipedia, Wikimedia Foundation, 18 Dec. 2024, </a:t>
            </a:r>
            <a:r>
              <a:rPr lang="en-US" sz="20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en.wikipedia.org/wiki/Molten-salt_reactor</a:t>
            </a:r>
            <a:r>
              <a:rPr lang="en-US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[2] Journée, Dirkjan. “Helium Bubbling in a Molten Salt Fast Reactor.” Filelist, filelist, Jan. 2014, filelist.tudelft.nl/TNW/Afdelingen/Radiation%20Science%20and%20Technology/Research%20Groups/RPNM/Publications/MSc_Dirkjan_Journee.pdf.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[3] Jr. Vicente Valdez, Pedro, et al. "Modeling Molten Salt Reactor Fission Product Removal with SCALE." , Feb. 2020. </a:t>
            </a:r>
            <a:r>
              <a:rPr lang="en-US" sz="20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https://doi.org/10.2172/1608211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[4] Fernandez, P., et al. “Electrochemical Extraction of Samarium from Molten Chlorides in </a:t>
            </a:r>
            <a:r>
              <a:rPr lang="en-US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Pyrochemical Processes.” Sciencedirect, sciencedirect, 22 July 2011, www.sciencedirect.com/science/article/pii/S0013468611011030. 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[5] Humrickhouse, Paul W and Fuerst, Thomas F. "Tritium Transport Phenomena in Molten-Salt Reactors." , Sep. 2020.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7a37722b5_0_51"/>
          <p:cNvSpPr txBox="1"/>
          <p:nvPr>
            <p:ph type="ctrTitle"/>
          </p:nvPr>
        </p:nvSpPr>
        <p:spPr>
          <a:xfrm>
            <a:off x="1519200" y="661925"/>
            <a:ext cx="9153600" cy="38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Calibri"/>
              <a:buNone/>
            </a:pPr>
            <a:r>
              <a:rPr lang="en-US" sz="6500"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6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Calibri"/>
              <a:buNone/>
            </a:pPr>
            <a:r>
              <a:t/>
            </a:r>
            <a:endParaRPr sz="6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Calibri"/>
              <a:buNone/>
            </a:pPr>
            <a:r>
              <a:rPr lang="en-US" sz="6500">
                <a:latin typeface="Calibri"/>
                <a:ea typeface="Calibri"/>
                <a:cs typeface="Calibri"/>
                <a:sym typeface="Calibri"/>
              </a:rPr>
              <a:t>Any Questions?</a:t>
            </a:r>
            <a:endParaRPr sz="6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3"/>
          <p:cNvGrpSpPr/>
          <p:nvPr/>
        </p:nvGrpSpPr>
        <p:grpSpPr>
          <a:xfrm>
            <a:off x="5970748" y="1459326"/>
            <a:ext cx="250887" cy="335426"/>
            <a:chOff x="4902244" y="1549344"/>
            <a:chExt cx="276557" cy="369745"/>
          </a:xfrm>
        </p:grpSpPr>
        <p:sp>
          <p:nvSpPr>
            <p:cNvPr id="137" name="Google Shape;137;p3"/>
            <p:cNvSpPr/>
            <p:nvPr/>
          </p:nvSpPr>
          <p:spPr>
            <a:xfrm>
              <a:off x="4956353" y="1549344"/>
              <a:ext cx="168339" cy="168339"/>
            </a:xfrm>
            <a:custGeom>
              <a:rect b="b" l="l" r="r" t="t"/>
              <a:pathLst>
                <a:path extrusionOk="0" h="248" w="246">
                  <a:moveTo>
                    <a:pt x="122" y="247"/>
                  </a:moveTo>
                  <a:lnTo>
                    <a:pt x="122" y="247"/>
                  </a:lnTo>
                  <a:cubicBezTo>
                    <a:pt x="190" y="247"/>
                    <a:pt x="245" y="192"/>
                    <a:pt x="245" y="124"/>
                  </a:cubicBezTo>
                  <a:lnTo>
                    <a:pt x="245" y="124"/>
                  </a:lnTo>
                  <a:cubicBezTo>
                    <a:pt x="245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4"/>
                  </a:cubicBezTo>
                  <a:lnTo>
                    <a:pt x="0" y="124"/>
                  </a:lnTo>
                  <a:cubicBezTo>
                    <a:pt x="0" y="192"/>
                    <a:pt x="55" y="247"/>
                    <a:pt x="122" y="24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902244" y="1732714"/>
              <a:ext cx="276557" cy="186375"/>
            </a:xfrm>
            <a:custGeom>
              <a:rect b="b" l="l" r="r" t="t"/>
              <a:pathLst>
                <a:path extrusionOk="0" h="274" w="404">
                  <a:moveTo>
                    <a:pt x="390" y="100"/>
                  </a:moveTo>
                  <a:lnTo>
                    <a:pt x="390" y="100"/>
                  </a:lnTo>
                  <a:cubicBezTo>
                    <a:pt x="350" y="40"/>
                    <a:pt x="280" y="0"/>
                    <a:pt x="201" y="0"/>
                  </a:cubicBezTo>
                  <a:lnTo>
                    <a:pt x="201" y="0"/>
                  </a:lnTo>
                  <a:cubicBezTo>
                    <a:pt x="123" y="0"/>
                    <a:pt x="53" y="40"/>
                    <a:pt x="13" y="100"/>
                  </a:cubicBezTo>
                  <a:lnTo>
                    <a:pt x="13" y="100"/>
                  </a:lnTo>
                  <a:cubicBezTo>
                    <a:pt x="3" y="113"/>
                    <a:pt x="0" y="128"/>
                    <a:pt x="0" y="142"/>
                  </a:cubicBezTo>
                  <a:lnTo>
                    <a:pt x="0" y="230"/>
                  </a:lnTo>
                  <a:lnTo>
                    <a:pt x="0" y="230"/>
                  </a:lnTo>
                  <a:cubicBezTo>
                    <a:pt x="0" y="254"/>
                    <a:pt x="19" y="273"/>
                    <a:pt x="42" y="273"/>
                  </a:cubicBezTo>
                  <a:lnTo>
                    <a:pt x="361" y="273"/>
                  </a:lnTo>
                  <a:lnTo>
                    <a:pt x="361" y="273"/>
                  </a:lnTo>
                  <a:cubicBezTo>
                    <a:pt x="385" y="273"/>
                    <a:pt x="403" y="254"/>
                    <a:pt x="403" y="230"/>
                  </a:cubicBezTo>
                  <a:lnTo>
                    <a:pt x="403" y="142"/>
                  </a:lnTo>
                  <a:lnTo>
                    <a:pt x="403" y="142"/>
                  </a:lnTo>
                  <a:cubicBezTo>
                    <a:pt x="403" y="128"/>
                    <a:pt x="399" y="113"/>
                    <a:pt x="390" y="10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" name="Google Shape;139;p3"/>
          <p:cNvGrpSpPr/>
          <p:nvPr/>
        </p:nvGrpSpPr>
        <p:grpSpPr>
          <a:xfrm>
            <a:off x="4149086" y="1470233"/>
            <a:ext cx="392693" cy="319065"/>
            <a:chOff x="2894200" y="1561368"/>
            <a:chExt cx="432871" cy="351710"/>
          </a:xfrm>
        </p:grpSpPr>
        <p:sp>
          <p:nvSpPr>
            <p:cNvPr id="140" name="Google Shape;140;p3"/>
            <p:cNvSpPr/>
            <p:nvPr/>
          </p:nvSpPr>
          <p:spPr>
            <a:xfrm>
              <a:off x="3038490" y="1597441"/>
              <a:ext cx="144291" cy="144291"/>
            </a:xfrm>
            <a:custGeom>
              <a:rect b="b" l="l" r="r" t="t"/>
              <a:pathLst>
                <a:path extrusionOk="0" h="211" w="212">
                  <a:moveTo>
                    <a:pt x="0" y="104"/>
                  </a:moveTo>
                  <a:lnTo>
                    <a:pt x="0" y="104"/>
                  </a:lnTo>
                  <a:cubicBezTo>
                    <a:pt x="0" y="163"/>
                    <a:pt x="47" y="210"/>
                    <a:pt x="105" y="210"/>
                  </a:cubicBezTo>
                  <a:lnTo>
                    <a:pt x="105" y="210"/>
                  </a:lnTo>
                  <a:cubicBezTo>
                    <a:pt x="163" y="210"/>
                    <a:pt x="211" y="163"/>
                    <a:pt x="211" y="104"/>
                  </a:cubicBezTo>
                  <a:lnTo>
                    <a:pt x="211" y="104"/>
                  </a:lnTo>
                  <a:cubicBezTo>
                    <a:pt x="211" y="47"/>
                    <a:pt x="163" y="0"/>
                    <a:pt x="105" y="0"/>
                  </a:cubicBezTo>
                  <a:lnTo>
                    <a:pt x="105" y="0"/>
                  </a:lnTo>
                  <a:cubicBezTo>
                    <a:pt x="47" y="0"/>
                    <a:pt x="0" y="47"/>
                    <a:pt x="0" y="104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993398" y="1753756"/>
              <a:ext cx="237479" cy="159322"/>
            </a:xfrm>
            <a:custGeom>
              <a:rect b="b" l="l" r="r" t="t"/>
              <a:pathLst>
                <a:path extrusionOk="0" h="234" w="347">
                  <a:moveTo>
                    <a:pt x="173" y="0"/>
                  </a:moveTo>
                  <a:lnTo>
                    <a:pt x="173" y="0"/>
                  </a:lnTo>
                  <a:cubicBezTo>
                    <a:pt x="105" y="0"/>
                    <a:pt x="46" y="34"/>
                    <a:pt x="11" y="86"/>
                  </a:cubicBezTo>
                  <a:lnTo>
                    <a:pt x="11" y="86"/>
                  </a:lnTo>
                  <a:cubicBezTo>
                    <a:pt x="4" y="96"/>
                    <a:pt x="0" y="109"/>
                    <a:pt x="0" y="121"/>
                  </a:cubicBezTo>
                  <a:lnTo>
                    <a:pt x="0" y="196"/>
                  </a:lnTo>
                  <a:lnTo>
                    <a:pt x="0" y="196"/>
                  </a:lnTo>
                  <a:cubicBezTo>
                    <a:pt x="0" y="217"/>
                    <a:pt x="16" y="233"/>
                    <a:pt x="37" y="233"/>
                  </a:cubicBezTo>
                  <a:lnTo>
                    <a:pt x="310" y="233"/>
                  </a:lnTo>
                  <a:lnTo>
                    <a:pt x="310" y="233"/>
                  </a:lnTo>
                  <a:cubicBezTo>
                    <a:pt x="330" y="233"/>
                    <a:pt x="346" y="217"/>
                    <a:pt x="346" y="196"/>
                  </a:cubicBezTo>
                  <a:lnTo>
                    <a:pt x="346" y="121"/>
                  </a:lnTo>
                  <a:lnTo>
                    <a:pt x="346" y="121"/>
                  </a:lnTo>
                  <a:cubicBezTo>
                    <a:pt x="346" y="109"/>
                    <a:pt x="343" y="96"/>
                    <a:pt x="336" y="86"/>
                  </a:cubicBezTo>
                  <a:lnTo>
                    <a:pt x="336" y="86"/>
                  </a:lnTo>
                  <a:cubicBezTo>
                    <a:pt x="300" y="34"/>
                    <a:pt x="241" y="0"/>
                    <a:pt x="173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939289" y="1561368"/>
              <a:ext cx="132266" cy="144291"/>
            </a:xfrm>
            <a:custGeom>
              <a:rect b="b" l="l" r="r" t="t"/>
              <a:pathLst>
                <a:path extrusionOk="0" h="212" w="195">
                  <a:moveTo>
                    <a:pt x="106" y="211"/>
                  </a:moveTo>
                  <a:lnTo>
                    <a:pt x="106" y="211"/>
                  </a:lnTo>
                  <a:cubicBezTo>
                    <a:pt x="116" y="211"/>
                    <a:pt x="125" y="210"/>
                    <a:pt x="134" y="207"/>
                  </a:cubicBezTo>
                  <a:lnTo>
                    <a:pt x="134" y="207"/>
                  </a:lnTo>
                  <a:cubicBezTo>
                    <a:pt x="129" y="192"/>
                    <a:pt x="125" y="176"/>
                    <a:pt x="125" y="159"/>
                  </a:cubicBezTo>
                  <a:lnTo>
                    <a:pt x="125" y="159"/>
                  </a:lnTo>
                  <a:cubicBezTo>
                    <a:pt x="125" y="111"/>
                    <a:pt x="153" y="68"/>
                    <a:pt x="194" y="47"/>
                  </a:cubicBezTo>
                  <a:lnTo>
                    <a:pt x="194" y="47"/>
                  </a:lnTo>
                  <a:cubicBezTo>
                    <a:pt x="175" y="19"/>
                    <a:pt x="143" y="0"/>
                    <a:pt x="106" y="0"/>
                  </a:cubicBezTo>
                  <a:lnTo>
                    <a:pt x="106" y="0"/>
                  </a:lnTo>
                  <a:cubicBezTo>
                    <a:pt x="48" y="0"/>
                    <a:pt x="0" y="47"/>
                    <a:pt x="0" y="106"/>
                  </a:cubicBezTo>
                  <a:lnTo>
                    <a:pt x="0" y="106"/>
                  </a:lnTo>
                  <a:cubicBezTo>
                    <a:pt x="0" y="163"/>
                    <a:pt x="48" y="211"/>
                    <a:pt x="106" y="21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3152720" y="1561368"/>
              <a:ext cx="132266" cy="144291"/>
            </a:xfrm>
            <a:custGeom>
              <a:rect b="b" l="l" r="r" t="t"/>
              <a:pathLst>
                <a:path extrusionOk="0" h="212" w="194">
                  <a:moveTo>
                    <a:pt x="68" y="159"/>
                  </a:moveTo>
                  <a:lnTo>
                    <a:pt x="68" y="159"/>
                  </a:lnTo>
                  <a:cubicBezTo>
                    <a:pt x="68" y="176"/>
                    <a:pt x="65" y="192"/>
                    <a:pt x="59" y="207"/>
                  </a:cubicBezTo>
                  <a:lnTo>
                    <a:pt x="59" y="207"/>
                  </a:lnTo>
                  <a:cubicBezTo>
                    <a:pt x="68" y="210"/>
                    <a:pt x="77" y="211"/>
                    <a:pt x="87" y="211"/>
                  </a:cubicBezTo>
                  <a:lnTo>
                    <a:pt x="87" y="211"/>
                  </a:lnTo>
                  <a:cubicBezTo>
                    <a:pt x="145" y="211"/>
                    <a:pt x="193" y="164"/>
                    <a:pt x="193" y="106"/>
                  </a:cubicBezTo>
                  <a:lnTo>
                    <a:pt x="193" y="106"/>
                  </a:lnTo>
                  <a:cubicBezTo>
                    <a:pt x="193" y="47"/>
                    <a:pt x="145" y="0"/>
                    <a:pt x="87" y="0"/>
                  </a:cubicBezTo>
                  <a:lnTo>
                    <a:pt x="87" y="0"/>
                  </a:lnTo>
                  <a:cubicBezTo>
                    <a:pt x="51" y="0"/>
                    <a:pt x="18" y="19"/>
                    <a:pt x="0" y="47"/>
                  </a:cubicBezTo>
                  <a:lnTo>
                    <a:pt x="0" y="47"/>
                  </a:lnTo>
                  <a:cubicBezTo>
                    <a:pt x="40" y="68"/>
                    <a:pt x="68" y="111"/>
                    <a:pt x="68" y="15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3152720" y="1714678"/>
              <a:ext cx="174351" cy="159320"/>
            </a:xfrm>
            <a:custGeom>
              <a:rect b="b" l="l" r="r" t="t"/>
              <a:pathLst>
                <a:path extrusionOk="0" h="235" w="257">
                  <a:moveTo>
                    <a:pt x="245" y="87"/>
                  </a:moveTo>
                  <a:lnTo>
                    <a:pt x="245" y="87"/>
                  </a:lnTo>
                  <a:cubicBezTo>
                    <a:pt x="210" y="35"/>
                    <a:pt x="151" y="0"/>
                    <a:pt x="83" y="0"/>
                  </a:cubicBezTo>
                  <a:lnTo>
                    <a:pt x="83" y="0"/>
                  </a:lnTo>
                  <a:cubicBezTo>
                    <a:pt x="68" y="0"/>
                    <a:pt x="55" y="2"/>
                    <a:pt x="41" y="5"/>
                  </a:cubicBezTo>
                  <a:lnTo>
                    <a:pt x="41" y="5"/>
                  </a:lnTo>
                  <a:cubicBezTo>
                    <a:pt x="30" y="20"/>
                    <a:pt x="16" y="33"/>
                    <a:pt x="0" y="43"/>
                  </a:cubicBezTo>
                  <a:lnTo>
                    <a:pt x="0" y="43"/>
                  </a:lnTo>
                  <a:cubicBezTo>
                    <a:pt x="48" y="57"/>
                    <a:pt x="89" y="87"/>
                    <a:pt x="117" y="129"/>
                  </a:cubicBezTo>
                  <a:lnTo>
                    <a:pt x="117" y="129"/>
                  </a:lnTo>
                  <a:cubicBezTo>
                    <a:pt x="127" y="143"/>
                    <a:pt x="132" y="159"/>
                    <a:pt x="132" y="176"/>
                  </a:cubicBezTo>
                  <a:lnTo>
                    <a:pt x="132" y="234"/>
                  </a:lnTo>
                  <a:lnTo>
                    <a:pt x="220" y="234"/>
                  </a:lnTo>
                  <a:lnTo>
                    <a:pt x="220" y="234"/>
                  </a:lnTo>
                  <a:cubicBezTo>
                    <a:pt x="240" y="234"/>
                    <a:pt x="256" y="218"/>
                    <a:pt x="256" y="198"/>
                  </a:cubicBezTo>
                  <a:lnTo>
                    <a:pt x="256" y="123"/>
                  </a:lnTo>
                  <a:lnTo>
                    <a:pt x="256" y="123"/>
                  </a:lnTo>
                  <a:cubicBezTo>
                    <a:pt x="256" y="110"/>
                    <a:pt x="252" y="97"/>
                    <a:pt x="245" y="8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894200" y="1714678"/>
              <a:ext cx="174351" cy="159320"/>
            </a:xfrm>
            <a:custGeom>
              <a:rect b="b" l="l" r="r" t="t"/>
              <a:pathLst>
                <a:path extrusionOk="0" h="235" w="257">
                  <a:moveTo>
                    <a:pt x="256" y="43"/>
                  </a:moveTo>
                  <a:lnTo>
                    <a:pt x="256" y="43"/>
                  </a:lnTo>
                  <a:cubicBezTo>
                    <a:pt x="239" y="33"/>
                    <a:pt x="226" y="20"/>
                    <a:pt x="216" y="5"/>
                  </a:cubicBezTo>
                  <a:lnTo>
                    <a:pt x="216" y="5"/>
                  </a:lnTo>
                  <a:cubicBezTo>
                    <a:pt x="202" y="2"/>
                    <a:pt x="188" y="0"/>
                    <a:pt x="173" y="0"/>
                  </a:cubicBezTo>
                  <a:lnTo>
                    <a:pt x="173" y="0"/>
                  </a:lnTo>
                  <a:cubicBezTo>
                    <a:pt x="105" y="0"/>
                    <a:pt x="46" y="35"/>
                    <a:pt x="11" y="87"/>
                  </a:cubicBezTo>
                  <a:lnTo>
                    <a:pt x="11" y="87"/>
                  </a:lnTo>
                  <a:cubicBezTo>
                    <a:pt x="4" y="97"/>
                    <a:pt x="0" y="110"/>
                    <a:pt x="0" y="123"/>
                  </a:cubicBezTo>
                  <a:lnTo>
                    <a:pt x="0" y="198"/>
                  </a:lnTo>
                  <a:lnTo>
                    <a:pt x="0" y="198"/>
                  </a:lnTo>
                  <a:cubicBezTo>
                    <a:pt x="0" y="218"/>
                    <a:pt x="16" y="234"/>
                    <a:pt x="37" y="234"/>
                  </a:cubicBezTo>
                  <a:lnTo>
                    <a:pt x="124" y="234"/>
                  </a:lnTo>
                  <a:lnTo>
                    <a:pt x="124" y="176"/>
                  </a:lnTo>
                  <a:lnTo>
                    <a:pt x="124" y="176"/>
                  </a:lnTo>
                  <a:cubicBezTo>
                    <a:pt x="124" y="159"/>
                    <a:pt x="129" y="143"/>
                    <a:pt x="139" y="129"/>
                  </a:cubicBezTo>
                  <a:lnTo>
                    <a:pt x="139" y="129"/>
                  </a:lnTo>
                  <a:cubicBezTo>
                    <a:pt x="168" y="87"/>
                    <a:pt x="208" y="57"/>
                    <a:pt x="256" y="4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" name="Google Shape;146;p3"/>
          <p:cNvSpPr/>
          <p:nvPr/>
        </p:nvSpPr>
        <p:spPr>
          <a:xfrm>
            <a:off x="7707871" y="606246"/>
            <a:ext cx="259069" cy="340879"/>
          </a:xfrm>
          <a:custGeom>
            <a:rect b="b" l="l" r="r" t="t"/>
            <a:pathLst>
              <a:path extrusionOk="0" h="550" w="417">
                <a:moveTo>
                  <a:pt x="312" y="330"/>
                </a:moveTo>
                <a:lnTo>
                  <a:pt x="104" y="330"/>
                </a:lnTo>
                <a:lnTo>
                  <a:pt x="104" y="302"/>
                </a:lnTo>
                <a:lnTo>
                  <a:pt x="104" y="302"/>
                </a:lnTo>
                <a:cubicBezTo>
                  <a:pt x="104" y="295"/>
                  <a:pt x="106" y="290"/>
                  <a:pt x="117" y="290"/>
                </a:cubicBezTo>
                <a:lnTo>
                  <a:pt x="298" y="290"/>
                </a:lnTo>
                <a:lnTo>
                  <a:pt x="298" y="290"/>
                </a:lnTo>
                <a:cubicBezTo>
                  <a:pt x="310" y="290"/>
                  <a:pt x="312" y="295"/>
                  <a:pt x="312" y="302"/>
                </a:cubicBezTo>
                <a:lnTo>
                  <a:pt x="312" y="330"/>
                </a:lnTo>
                <a:close/>
                <a:moveTo>
                  <a:pt x="312" y="469"/>
                </a:moveTo>
                <a:lnTo>
                  <a:pt x="312" y="469"/>
                </a:lnTo>
                <a:cubicBezTo>
                  <a:pt x="312" y="476"/>
                  <a:pt x="310" y="481"/>
                  <a:pt x="298" y="481"/>
                </a:cubicBezTo>
                <a:lnTo>
                  <a:pt x="117" y="481"/>
                </a:lnTo>
                <a:lnTo>
                  <a:pt x="117" y="481"/>
                </a:lnTo>
                <a:cubicBezTo>
                  <a:pt x="106" y="481"/>
                  <a:pt x="104" y="476"/>
                  <a:pt x="104" y="469"/>
                </a:cubicBezTo>
                <a:lnTo>
                  <a:pt x="104" y="346"/>
                </a:lnTo>
                <a:lnTo>
                  <a:pt x="312" y="346"/>
                </a:lnTo>
                <a:lnTo>
                  <a:pt x="312" y="469"/>
                </a:lnTo>
                <a:close/>
                <a:moveTo>
                  <a:pt x="242" y="169"/>
                </a:moveTo>
                <a:lnTo>
                  <a:pt x="213" y="199"/>
                </a:lnTo>
                <a:lnTo>
                  <a:pt x="213" y="199"/>
                </a:lnTo>
                <a:cubicBezTo>
                  <a:pt x="210" y="201"/>
                  <a:pt x="206" y="201"/>
                  <a:pt x="204" y="199"/>
                </a:cubicBezTo>
                <a:lnTo>
                  <a:pt x="174" y="169"/>
                </a:lnTo>
                <a:lnTo>
                  <a:pt x="174" y="169"/>
                </a:lnTo>
                <a:cubicBezTo>
                  <a:pt x="172" y="167"/>
                  <a:pt x="172" y="162"/>
                  <a:pt x="174" y="160"/>
                </a:cubicBezTo>
                <a:lnTo>
                  <a:pt x="204" y="131"/>
                </a:lnTo>
                <a:lnTo>
                  <a:pt x="204" y="131"/>
                </a:lnTo>
                <a:cubicBezTo>
                  <a:pt x="206" y="128"/>
                  <a:pt x="210" y="128"/>
                  <a:pt x="213" y="131"/>
                </a:cubicBezTo>
                <a:lnTo>
                  <a:pt x="242" y="160"/>
                </a:lnTo>
                <a:lnTo>
                  <a:pt x="242" y="160"/>
                </a:lnTo>
                <a:cubicBezTo>
                  <a:pt x="245" y="162"/>
                  <a:pt x="245" y="167"/>
                  <a:pt x="242" y="169"/>
                </a:cubicBezTo>
                <a:close/>
                <a:moveTo>
                  <a:pt x="205" y="22"/>
                </a:moveTo>
                <a:lnTo>
                  <a:pt x="205" y="22"/>
                </a:lnTo>
                <a:cubicBezTo>
                  <a:pt x="244" y="22"/>
                  <a:pt x="248" y="39"/>
                  <a:pt x="248" y="60"/>
                </a:cubicBezTo>
                <a:lnTo>
                  <a:pt x="163" y="60"/>
                </a:lnTo>
                <a:lnTo>
                  <a:pt x="163" y="60"/>
                </a:lnTo>
                <a:cubicBezTo>
                  <a:pt x="163" y="41"/>
                  <a:pt x="169" y="22"/>
                  <a:pt x="205" y="22"/>
                </a:cubicBezTo>
                <a:close/>
                <a:moveTo>
                  <a:pt x="405" y="299"/>
                </a:moveTo>
                <a:lnTo>
                  <a:pt x="378" y="299"/>
                </a:lnTo>
                <a:lnTo>
                  <a:pt x="378" y="179"/>
                </a:lnTo>
                <a:lnTo>
                  <a:pt x="378" y="179"/>
                </a:lnTo>
                <a:cubicBezTo>
                  <a:pt x="378" y="117"/>
                  <a:pt x="330" y="66"/>
                  <a:pt x="269" y="61"/>
                </a:cubicBezTo>
                <a:lnTo>
                  <a:pt x="269" y="61"/>
                </a:lnTo>
                <a:cubicBezTo>
                  <a:pt x="269" y="43"/>
                  <a:pt x="268" y="0"/>
                  <a:pt x="205" y="0"/>
                </a:cubicBezTo>
                <a:lnTo>
                  <a:pt x="205" y="0"/>
                </a:lnTo>
                <a:cubicBezTo>
                  <a:pt x="176" y="0"/>
                  <a:pt x="142" y="11"/>
                  <a:pt x="142" y="61"/>
                </a:cubicBezTo>
                <a:lnTo>
                  <a:pt x="142" y="61"/>
                </a:lnTo>
                <a:cubicBezTo>
                  <a:pt x="83" y="69"/>
                  <a:pt x="38" y="119"/>
                  <a:pt x="38" y="179"/>
                </a:cubicBezTo>
                <a:lnTo>
                  <a:pt x="38" y="299"/>
                </a:lnTo>
                <a:lnTo>
                  <a:pt x="11" y="299"/>
                </a:lnTo>
                <a:lnTo>
                  <a:pt x="11" y="299"/>
                </a:lnTo>
                <a:cubicBezTo>
                  <a:pt x="5" y="299"/>
                  <a:pt x="0" y="302"/>
                  <a:pt x="0" y="313"/>
                </a:cubicBezTo>
                <a:lnTo>
                  <a:pt x="0" y="459"/>
                </a:lnTo>
                <a:lnTo>
                  <a:pt x="0" y="459"/>
                </a:lnTo>
                <a:cubicBezTo>
                  <a:pt x="0" y="469"/>
                  <a:pt x="5" y="472"/>
                  <a:pt x="11" y="472"/>
                </a:cubicBezTo>
                <a:lnTo>
                  <a:pt x="38" y="472"/>
                </a:lnTo>
                <a:lnTo>
                  <a:pt x="38" y="520"/>
                </a:lnTo>
                <a:lnTo>
                  <a:pt x="38" y="520"/>
                </a:lnTo>
                <a:cubicBezTo>
                  <a:pt x="38" y="536"/>
                  <a:pt x="51" y="549"/>
                  <a:pt x="67" y="549"/>
                </a:cubicBezTo>
                <a:lnTo>
                  <a:pt x="349" y="549"/>
                </a:lnTo>
                <a:lnTo>
                  <a:pt x="349" y="549"/>
                </a:lnTo>
                <a:cubicBezTo>
                  <a:pt x="364" y="549"/>
                  <a:pt x="378" y="536"/>
                  <a:pt x="378" y="520"/>
                </a:cubicBezTo>
                <a:lnTo>
                  <a:pt x="378" y="472"/>
                </a:lnTo>
                <a:lnTo>
                  <a:pt x="405" y="472"/>
                </a:lnTo>
                <a:lnTo>
                  <a:pt x="405" y="472"/>
                </a:lnTo>
                <a:cubicBezTo>
                  <a:pt x="411" y="472"/>
                  <a:pt x="416" y="469"/>
                  <a:pt x="416" y="459"/>
                </a:cubicBezTo>
                <a:lnTo>
                  <a:pt x="416" y="313"/>
                </a:lnTo>
                <a:lnTo>
                  <a:pt x="416" y="313"/>
                </a:lnTo>
                <a:cubicBezTo>
                  <a:pt x="416" y="302"/>
                  <a:pt x="411" y="299"/>
                  <a:pt x="405" y="299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" name="Google Shape;147;p3"/>
          <p:cNvGrpSpPr/>
          <p:nvPr/>
        </p:nvGrpSpPr>
        <p:grpSpPr>
          <a:xfrm>
            <a:off x="2406507" y="644425"/>
            <a:ext cx="379060" cy="261795"/>
            <a:chOff x="973329" y="566365"/>
            <a:chExt cx="417843" cy="288581"/>
          </a:xfrm>
        </p:grpSpPr>
        <p:sp>
          <p:nvSpPr>
            <p:cNvPr id="148" name="Google Shape;148;p3"/>
            <p:cNvSpPr/>
            <p:nvPr/>
          </p:nvSpPr>
          <p:spPr>
            <a:xfrm>
              <a:off x="1060506" y="731697"/>
              <a:ext cx="126254" cy="123249"/>
            </a:xfrm>
            <a:custGeom>
              <a:rect b="b" l="l" r="r" t="t"/>
              <a:pathLst>
                <a:path extrusionOk="0" h="182" w="187">
                  <a:moveTo>
                    <a:pt x="144" y="109"/>
                  </a:moveTo>
                  <a:lnTo>
                    <a:pt x="148" y="104"/>
                  </a:lnTo>
                  <a:lnTo>
                    <a:pt x="148" y="104"/>
                  </a:lnTo>
                  <a:cubicBezTo>
                    <a:pt x="158" y="94"/>
                    <a:pt x="156" y="78"/>
                    <a:pt x="146" y="69"/>
                  </a:cubicBezTo>
                  <a:lnTo>
                    <a:pt x="146" y="69"/>
                  </a:lnTo>
                  <a:cubicBezTo>
                    <a:pt x="137" y="61"/>
                    <a:pt x="124" y="61"/>
                    <a:pt x="115" y="68"/>
                  </a:cubicBezTo>
                  <a:lnTo>
                    <a:pt x="116" y="67"/>
                  </a:lnTo>
                  <a:lnTo>
                    <a:pt x="116" y="67"/>
                  </a:lnTo>
                  <a:cubicBezTo>
                    <a:pt x="124" y="56"/>
                    <a:pt x="124" y="41"/>
                    <a:pt x="113" y="32"/>
                  </a:cubicBezTo>
                  <a:lnTo>
                    <a:pt x="113" y="32"/>
                  </a:lnTo>
                  <a:cubicBezTo>
                    <a:pt x="102" y="22"/>
                    <a:pt x="86" y="24"/>
                    <a:pt x="77" y="34"/>
                  </a:cubicBezTo>
                  <a:lnTo>
                    <a:pt x="76" y="35"/>
                  </a:lnTo>
                  <a:lnTo>
                    <a:pt x="76" y="35"/>
                  </a:lnTo>
                  <a:cubicBezTo>
                    <a:pt x="80" y="25"/>
                    <a:pt x="76" y="15"/>
                    <a:pt x="69" y="8"/>
                  </a:cubicBezTo>
                  <a:lnTo>
                    <a:pt x="69" y="8"/>
                  </a:lnTo>
                  <a:cubicBezTo>
                    <a:pt x="59" y="0"/>
                    <a:pt x="43" y="1"/>
                    <a:pt x="33" y="12"/>
                  </a:cubicBezTo>
                  <a:lnTo>
                    <a:pt x="8" y="41"/>
                  </a:lnTo>
                  <a:lnTo>
                    <a:pt x="8" y="41"/>
                  </a:lnTo>
                  <a:cubicBezTo>
                    <a:pt x="0" y="52"/>
                    <a:pt x="0" y="68"/>
                    <a:pt x="11" y="76"/>
                  </a:cubicBezTo>
                  <a:lnTo>
                    <a:pt x="11" y="76"/>
                  </a:lnTo>
                  <a:cubicBezTo>
                    <a:pt x="19" y="83"/>
                    <a:pt x="29" y="85"/>
                    <a:pt x="38" y="80"/>
                  </a:cubicBezTo>
                  <a:lnTo>
                    <a:pt x="38" y="81"/>
                  </a:lnTo>
                  <a:lnTo>
                    <a:pt x="38" y="81"/>
                  </a:lnTo>
                  <a:cubicBezTo>
                    <a:pt x="28" y="91"/>
                    <a:pt x="30" y="107"/>
                    <a:pt x="40" y="117"/>
                  </a:cubicBezTo>
                  <a:lnTo>
                    <a:pt x="40" y="117"/>
                  </a:lnTo>
                  <a:cubicBezTo>
                    <a:pt x="51" y="125"/>
                    <a:pt x="67" y="124"/>
                    <a:pt x="76" y="113"/>
                  </a:cubicBezTo>
                  <a:lnTo>
                    <a:pt x="77" y="113"/>
                  </a:lnTo>
                  <a:lnTo>
                    <a:pt x="77" y="113"/>
                  </a:lnTo>
                  <a:cubicBezTo>
                    <a:pt x="72" y="122"/>
                    <a:pt x="74" y="135"/>
                    <a:pt x="83" y="143"/>
                  </a:cubicBezTo>
                  <a:lnTo>
                    <a:pt x="83" y="143"/>
                  </a:lnTo>
                  <a:cubicBezTo>
                    <a:pt x="92" y="151"/>
                    <a:pt x="107" y="150"/>
                    <a:pt x="116" y="142"/>
                  </a:cubicBezTo>
                  <a:lnTo>
                    <a:pt x="116" y="142"/>
                  </a:lnTo>
                  <a:cubicBezTo>
                    <a:pt x="111" y="152"/>
                    <a:pt x="113" y="164"/>
                    <a:pt x="122" y="172"/>
                  </a:cubicBezTo>
                  <a:lnTo>
                    <a:pt x="122" y="172"/>
                  </a:lnTo>
                  <a:cubicBezTo>
                    <a:pt x="133" y="181"/>
                    <a:pt x="149" y="180"/>
                    <a:pt x="158" y="169"/>
                  </a:cubicBezTo>
                  <a:lnTo>
                    <a:pt x="176" y="147"/>
                  </a:lnTo>
                  <a:lnTo>
                    <a:pt x="176" y="147"/>
                  </a:lnTo>
                  <a:cubicBezTo>
                    <a:pt x="186" y="137"/>
                    <a:pt x="184" y="121"/>
                    <a:pt x="174" y="112"/>
                  </a:cubicBezTo>
                  <a:lnTo>
                    <a:pt x="174" y="112"/>
                  </a:lnTo>
                  <a:cubicBezTo>
                    <a:pt x="165" y="104"/>
                    <a:pt x="153" y="104"/>
                    <a:pt x="144" y="10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973329" y="575382"/>
              <a:ext cx="93189" cy="162327"/>
            </a:xfrm>
            <a:custGeom>
              <a:rect b="b" l="l" r="r" t="t"/>
              <a:pathLst>
                <a:path extrusionOk="0" h="240" w="136">
                  <a:moveTo>
                    <a:pt x="115" y="12"/>
                  </a:moveTo>
                  <a:lnTo>
                    <a:pt x="85" y="4"/>
                  </a:lnTo>
                  <a:lnTo>
                    <a:pt x="85" y="4"/>
                  </a:lnTo>
                  <a:cubicBezTo>
                    <a:pt x="71" y="0"/>
                    <a:pt x="58" y="8"/>
                    <a:pt x="54" y="22"/>
                  </a:cubicBezTo>
                  <a:lnTo>
                    <a:pt x="4" y="195"/>
                  </a:lnTo>
                  <a:lnTo>
                    <a:pt x="4" y="195"/>
                  </a:lnTo>
                  <a:cubicBezTo>
                    <a:pt x="0" y="209"/>
                    <a:pt x="8" y="222"/>
                    <a:pt x="22" y="227"/>
                  </a:cubicBezTo>
                  <a:lnTo>
                    <a:pt x="51" y="235"/>
                  </a:lnTo>
                  <a:lnTo>
                    <a:pt x="51" y="235"/>
                  </a:lnTo>
                  <a:cubicBezTo>
                    <a:pt x="64" y="239"/>
                    <a:pt x="79" y="231"/>
                    <a:pt x="82" y="218"/>
                  </a:cubicBezTo>
                  <a:lnTo>
                    <a:pt x="132" y="44"/>
                  </a:lnTo>
                  <a:lnTo>
                    <a:pt x="132" y="44"/>
                  </a:lnTo>
                  <a:cubicBezTo>
                    <a:pt x="135" y="31"/>
                    <a:pt x="128" y="16"/>
                    <a:pt x="115" y="1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1297983" y="566365"/>
              <a:ext cx="93189" cy="165332"/>
            </a:xfrm>
            <a:custGeom>
              <a:rect b="b" l="l" r="r" t="t"/>
              <a:pathLst>
                <a:path extrusionOk="0" h="241" w="137">
                  <a:moveTo>
                    <a:pt x="133" y="200"/>
                  </a:moveTo>
                  <a:lnTo>
                    <a:pt x="81" y="19"/>
                  </a:lnTo>
                  <a:lnTo>
                    <a:pt x="81" y="19"/>
                  </a:lnTo>
                  <a:cubicBezTo>
                    <a:pt x="78" y="7"/>
                    <a:pt x="66" y="0"/>
                    <a:pt x="55" y="3"/>
                  </a:cubicBezTo>
                  <a:lnTo>
                    <a:pt x="18" y="15"/>
                  </a:lnTo>
                  <a:lnTo>
                    <a:pt x="18" y="15"/>
                  </a:lnTo>
                  <a:cubicBezTo>
                    <a:pt x="7" y="18"/>
                    <a:pt x="0" y="29"/>
                    <a:pt x="3" y="40"/>
                  </a:cubicBezTo>
                  <a:lnTo>
                    <a:pt x="55" y="222"/>
                  </a:lnTo>
                  <a:lnTo>
                    <a:pt x="55" y="222"/>
                  </a:lnTo>
                  <a:cubicBezTo>
                    <a:pt x="58" y="234"/>
                    <a:pt x="70" y="240"/>
                    <a:pt x="81" y="237"/>
                  </a:cubicBezTo>
                  <a:lnTo>
                    <a:pt x="119" y="226"/>
                  </a:lnTo>
                  <a:lnTo>
                    <a:pt x="119" y="226"/>
                  </a:lnTo>
                  <a:cubicBezTo>
                    <a:pt x="130" y="223"/>
                    <a:pt x="136" y="211"/>
                    <a:pt x="133" y="20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1039462" y="605443"/>
              <a:ext cx="270545" cy="246497"/>
            </a:xfrm>
            <a:custGeom>
              <a:rect b="b" l="l" r="r" t="t"/>
              <a:pathLst>
                <a:path extrusionOk="0" h="363" w="396">
                  <a:moveTo>
                    <a:pt x="218" y="66"/>
                  </a:moveTo>
                  <a:lnTo>
                    <a:pt x="218" y="66"/>
                  </a:lnTo>
                  <a:cubicBezTo>
                    <a:pt x="218" y="66"/>
                    <a:pt x="213" y="60"/>
                    <a:pt x="203" y="60"/>
                  </a:cubicBezTo>
                  <a:lnTo>
                    <a:pt x="203" y="60"/>
                  </a:lnTo>
                  <a:cubicBezTo>
                    <a:pt x="197" y="60"/>
                    <a:pt x="180" y="68"/>
                    <a:pt x="155" y="90"/>
                  </a:cubicBezTo>
                  <a:lnTo>
                    <a:pt x="155" y="90"/>
                  </a:lnTo>
                  <a:cubicBezTo>
                    <a:pt x="143" y="100"/>
                    <a:pt x="122" y="111"/>
                    <a:pt x="102" y="111"/>
                  </a:cubicBezTo>
                  <a:lnTo>
                    <a:pt x="102" y="111"/>
                  </a:lnTo>
                  <a:cubicBezTo>
                    <a:pt x="92" y="111"/>
                    <a:pt x="83" y="108"/>
                    <a:pt x="76" y="103"/>
                  </a:cubicBezTo>
                  <a:lnTo>
                    <a:pt x="76" y="103"/>
                  </a:lnTo>
                  <a:cubicBezTo>
                    <a:pt x="71" y="99"/>
                    <a:pt x="68" y="93"/>
                    <a:pt x="67" y="85"/>
                  </a:cubicBezTo>
                  <a:lnTo>
                    <a:pt x="67" y="85"/>
                  </a:lnTo>
                  <a:cubicBezTo>
                    <a:pt x="65" y="59"/>
                    <a:pt x="104" y="19"/>
                    <a:pt x="117" y="8"/>
                  </a:cubicBezTo>
                  <a:lnTo>
                    <a:pt x="117" y="8"/>
                  </a:lnTo>
                  <a:cubicBezTo>
                    <a:pt x="119" y="5"/>
                    <a:pt x="121" y="3"/>
                    <a:pt x="123" y="0"/>
                  </a:cubicBezTo>
                  <a:lnTo>
                    <a:pt x="123" y="0"/>
                  </a:lnTo>
                  <a:cubicBezTo>
                    <a:pt x="96" y="3"/>
                    <a:pt x="67" y="2"/>
                    <a:pt x="50" y="0"/>
                  </a:cubicBezTo>
                  <a:lnTo>
                    <a:pt x="0" y="178"/>
                  </a:lnTo>
                  <a:lnTo>
                    <a:pt x="0" y="178"/>
                  </a:lnTo>
                  <a:cubicBezTo>
                    <a:pt x="11" y="182"/>
                    <a:pt x="27" y="189"/>
                    <a:pt x="40" y="204"/>
                  </a:cubicBezTo>
                  <a:lnTo>
                    <a:pt x="55" y="186"/>
                  </a:lnTo>
                  <a:lnTo>
                    <a:pt x="55" y="186"/>
                  </a:lnTo>
                  <a:cubicBezTo>
                    <a:pt x="63" y="177"/>
                    <a:pt x="73" y="173"/>
                    <a:pt x="85" y="173"/>
                  </a:cubicBezTo>
                  <a:lnTo>
                    <a:pt x="85" y="173"/>
                  </a:lnTo>
                  <a:cubicBezTo>
                    <a:pt x="94" y="173"/>
                    <a:pt x="103" y="176"/>
                    <a:pt x="110" y="181"/>
                  </a:cubicBezTo>
                  <a:lnTo>
                    <a:pt x="110" y="181"/>
                  </a:lnTo>
                  <a:cubicBezTo>
                    <a:pt x="114" y="185"/>
                    <a:pt x="118" y="191"/>
                    <a:pt x="120" y="196"/>
                  </a:cubicBezTo>
                  <a:lnTo>
                    <a:pt x="120" y="196"/>
                  </a:lnTo>
                  <a:cubicBezTo>
                    <a:pt x="123" y="196"/>
                    <a:pt x="126" y="195"/>
                    <a:pt x="128" y="195"/>
                  </a:cubicBezTo>
                  <a:lnTo>
                    <a:pt x="128" y="195"/>
                  </a:lnTo>
                  <a:cubicBezTo>
                    <a:pt x="138" y="195"/>
                    <a:pt x="147" y="198"/>
                    <a:pt x="153" y="204"/>
                  </a:cubicBezTo>
                  <a:lnTo>
                    <a:pt x="153" y="204"/>
                  </a:lnTo>
                  <a:cubicBezTo>
                    <a:pt x="161" y="211"/>
                    <a:pt x="166" y="221"/>
                    <a:pt x="167" y="231"/>
                  </a:cubicBezTo>
                  <a:lnTo>
                    <a:pt x="167" y="231"/>
                  </a:lnTo>
                  <a:cubicBezTo>
                    <a:pt x="167" y="232"/>
                    <a:pt x="167" y="232"/>
                    <a:pt x="167" y="233"/>
                  </a:cubicBezTo>
                  <a:lnTo>
                    <a:pt x="167" y="233"/>
                  </a:lnTo>
                  <a:cubicBezTo>
                    <a:pt x="174" y="234"/>
                    <a:pt x="181" y="237"/>
                    <a:pt x="186" y="242"/>
                  </a:cubicBezTo>
                  <a:lnTo>
                    <a:pt x="186" y="242"/>
                  </a:lnTo>
                  <a:cubicBezTo>
                    <a:pt x="195" y="249"/>
                    <a:pt x="199" y="258"/>
                    <a:pt x="200" y="269"/>
                  </a:cubicBezTo>
                  <a:lnTo>
                    <a:pt x="200" y="269"/>
                  </a:lnTo>
                  <a:cubicBezTo>
                    <a:pt x="200" y="271"/>
                    <a:pt x="200" y="274"/>
                    <a:pt x="199" y="277"/>
                  </a:cubicBezTo>
                  <a:lnTo>
                    <a:pt x="199" y="277"/>
                  </a:lnTo>
                  <a:cubicBezTo>
                    <a:pt x="205" y="278"/>
                    <a:pt x="210" y="281"/>
                    <a:pt x="215" y="284"/>
                  </a:cubicBezTo>
                  <a:lnTo>
                    <a:pt x="215" y="284"/>
                  </a:lnTo>
                  <a:cubicBezTo>
                    <a:pt x="231" y="299"/>
                    <a:pt x="232" y="323"/>
                    <a:pt x="219" y="339"/>
                  </a:cubicBezTo>
                  <a:lnTo>
                    <a:pt x="215" y="344"/>
                  </a:lnTo>
                  <a:lnTo>
                    <a:pt x="224" y="353"/>
                  </a:lnTo>
                  <a:lnTo>
                    <a:pt x="224" y="353"/>
                  </a:lnTo>
                  <a:cubicBezTo>
                    <a:pt x="234" y="362"/>
                    <a:pt x="251" y="360"/>
                    <a:pt x="259" y="350"/>
                  </a:cubicBezTo>
                  <a:lnTo>
                    <a:pt x="259" y="350"/>
                  </a:lnTo>
                  <a:cubicBezTo>
                    <a:pt x="267" y="342"/>
                    <a:pt x="267" y="330"/>
                    <a:pt x="262" y="320"/>
                  </a:cubicBezTo>
                  <a:lnTo>
                    <a:pt x="262" y="321"/>
                  </a:lnTo>
                  <a:lnTo>
                    <a:pt x="262" y="321"/>
                  </a:lnTo>
                  <a:cubicBezTo>
                    <a:pt x="272" y="330"/>
                    <a:pt x="291" y="327"/>
                    <a:pt x="299" y="317"/>
                  </a:cubicBezTo>
                  <a:lnTo>
                    <a:pt x="299" y="317"/>
                  </a:lnTo>
                  <a:cubicBezTo>
                    <a:pt x="307" y="308"/>
                    <a:pt x="307" y="295"/>
                    <a:pt x="300" y="286"/>
                  </a:cubicBezTo>
                  <a:lnTo>
                    <a:pt x="310" y="295"/>
                  </a:lnTo>
                  <a:lnTo>
                    <a:pt x="310" y="295"/>
                  </a:lnTo>
                  <a:cubicBezTo>
                    <a:pt x="320" y="304"/>
                    <a:pt x="339" y="302"/>
                    <a:pt x="348" y="292"/>
                  </a:cubicBezTo>
                  <a:lnTo>
                    <a:pt x="348" y="292"/>
                  </a:lnTo>
                  <a:cubicBezTo>
                    <a:pt x="357" y="281"/>
                    <a:pt x="355" y="265"/>
                    <a:pt x="345" y="256"/>
                  </a:cubicBezTo>
                  <a:lnTo>
                    <a:pt x="345" y="256"/>
                  </a:lnTo>
                  <a:cubicBezTo>
                    <a:pt x="355" y="265"/>
                    <a:pt x="376" y="262"/>
                    <a:pt x="386" y="252"/>
                  </a:cubicBezTo>
                  <a:lnTo>
                    <a:pt x="386" y="252"/>
                  </a:lnTo>
                  <a:cubicBezTo>
                    <a:pt x="395" y="241"/>
                    <a:pt x="393" y="225"/>
                    <a:pt x="383" y="216"/>
                  </a:cubicBezTo>
                  <a:lnTo>
                    <a:pt x="218" y="66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084554" y="584401"/>
              <a:ext cx="246497" cy="159320"/>
            </a:xfrm>
            <a:custGeom>
              <a:rect b="b" l="l" r="r" t="t"/>
              <a:pathLst>
                <a:path extrusionOk="0" h="233" w="360">
                  <a:moveTo>
                    <a:pt x="144" y="5"/>
                  </a:moveTo>
                  <a:lnTo>
                    <a:pt x="144" y="5"/>
                  </a:lnTo>
                  <a:cubicBezTo>
                    <a:pt x="96" y="0"/>
                    <a:pt x="76" y="34"/>
                    <a:pt x="59" y="50"/>
                  </a:cubicBezTo>
                  <a:lnTo>
                    <a:pt x="59" y="50"/>
                  </a:lnTo>
                  <a:cubicBezTo>
                    <a:pt x="42" y="66"/>
                    <a:pt x="0" y="113"/>
                    <a:pt x="18" y="126"/>
                  </a:cubicBezTo>
                  <a:lnTo>
                    <a:pt x="18" y="126"/>
                  </a:lnTo>
                  <a:cubicBezTo>
                    <a:pt x="35" y="138"/>
                    <a:pt x="65" y="126"/>
                    <a:pt x="79" y="113"/>
                  </a:cubicBezTo>
                  <a:lnTo>
                    <a:pt x="79" y="113"/>
                  </a:lnTo>
                  <a:cubicBezTo>
                    <a:pt x="93" y="101"/>
                    <a:pt x="119" y="80"/>
                    <a:pt x="136" y="80"/>
                  </a:cubicBezTo>
                  <a:lnTo>
                    <a:pt x="136" y="80"/>
                  </a:lnTo>
                  <a:cubicBezTo>
                    <a:pt x="153" y="80"/>
                    <a:pt x="161" y="90"/>
                    <a:pt x="161" y="90"/>
                  </a:cubicBezTo>
                  <a:lnTo>
                    <a:pt x="315" y="232"/>
                  </a:lnTo>
                  <a:lnTo>
                    <a:pt x="315" y="232"/>
                  </a:lnTo>
                  <a:cubicBezTo>
                    <a:pt x="325" y="221"/>
                    <a:pt x="345" y="211"/>
                    <a:pt x="359" y="205"/>
                  </a:cubicBezTo>
                  <a:lnTo>
                    <a:pt x="307" y="25"/>
                  </a:lnTo>
                  <a:lnTo>
                    <a:pt x="307" y="25"/>
                  </a:lnTo>
                  <a:cubicBezTo>
                    <a:pt x="242" y="36"/>
                    <a:pt x="189" y="9"/>
                    <a:pt x="144" y="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" name="Google Shape;153;p3"/>
          <p:cNvGrpSpPr/>
          <p:nvPr/>
        </p:nvGrpSpPr>
        <p:grpSpPr>
          <a:xfrm>
            <a:off x="4192718" y="600792"/>
            <a:ext cx="289066" cy="351788"/>
            <a:chOff x="2942296" y="518268"/>
            <a:chExt cx="318642" cy="387781"/>
          </a:xfrm>
        </p:grpSpPr>
        <p:sp>
          <p:nvSpPr>
            <p:cNvPr id="154" name="Google Shape;154;p3"/>
            <p:cNvSpPr/>
            <p:nvPr/>
          </p:nvSpPr>
          <p:spPr>
            <a:xfrm>
              <a:off x="3116648" y="818874"/>
              <a:ext cx="30061" cy="54109"/>
            </a:xfrm>
            <a:custGeom>
              <a:rect b="b" l="l" r="r" t="t"/>
              <a:pathLst>
                <a:path extrusionOk="0" h="81" w="45">
                  <a:moveTo>
                    <a:pt x="24" y="0"/>
                  </a:moveTo>
                  <a:lnTo>
                    <a:pt x="0" y="80"/>
                  </a:lnTo>
                  <a:lnTo>
                    <a:pt x="44" y="70"/>
                  </a:lnTo>
                  <a:lnTo>
                    <a:pt x="24" y="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942296" y="875988"/>
              <a:ext cx="207417" cy="30061"/>
            </a:xfrm>
            <a:custGeom>
              <a:rect b="b" l="l" r="r" t="t"/>
              <a:pathLst>
                <a:path extrusionOk="0" h="45" w="304">
                  <a:moveTo>
                    <a:pt x="0" y="13"/>
                  </a:moveTo>
                  <a:lnTo>
                    <a:pt x="0" y="44"/>
                  </a:lnTo>
                  <a:lnTo>
                    <a:pt x="246" y="44"/>
                  </a:lnTo>
                  <a:lnTo>
                    <a:pt x="303" y="31"/>
                  </a:lnTo>
                  <a:lnTo>
                    <a:pt x="303" y="0"/>
                  </a:lnTo>
                  <a:lnTo>
                    <a:pt x="246" y="13"/>
                  </a:lnTo>
                  <a:lnTo>
                    <a:pt x="0" y="13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2942296" y="818874"/>
              <a:ext cx="180363" cy="57114"/>
            </a:xfrm>
            <a:custGeom>
              <a:rect b="b" l="l" r="r" t="t"/>
              <a:pathLst>
                <a:path extrusionOk="0" h="83" w="265">
                  <a:moveTo>
                    <a:pt x="214" y="50"/>
                  </a:moveTo>
                  <a:lnTo>
                    <a:pt x="214" y="50"/>
                  </a:lnTo>
                  <a:cubicBezTo>
                    <a:pt x="213" y="52"/>
                    <a:pt x="209" y="54"/>
                    <a:pt x="206" y="52"/>
                  </a:cubicBezTo>
                  <a:lnTo>
                    <a:pt x="206" y="52"/>
                  </a:lnTo>
                  <a:cubicBezTo>
                    <a:pt x="201" y="50"/>
                    <a:pt x="199" y="50"/>
                    <a:pt x="194" y="50"/>
                  </a:cubicBezTo>
                  <a:lnTo>
                    <a:pt x="194" y="50"/>
                  </a:lnTo>
                  <a:cubicBezTo>
                    <a:pt x="191" y="51"/>
                    <a:pt x="189" y="52"/>
                    <a:pt x="187" y="52"/>
                  </a:cubicBezTo>
                  <a:lnTo>
                    <a:pt x="187" y="52"/>
                  </a:lnTo>
                  <a:cubicBezTo>
                    <a:pt x="183" y="54"/>
                    <a:pt x="178" y="55"/>
                    <a:pt x="173" y="52"/>
                  </a:cubicBezTo>
                  <a:lnTo>
                    <a:pt x="173" y="52"/>
                  </a:lnTo>
                  <a:cubicBezTo>
                    <a:pt x="170" y="50"/>
                    <a:pt x="170" y="47"/>
                    <a:pt x="170" y="45"/>
                  </a:cubicBezTo>
                  <a:lnTo>
                    <a:pt x="170" y="45"/>
                  </a:lnTo>
                  <a:cubicBezTo>
                    <a:pt x="169" y="46"/>
                    <a:pt x="166" y="48"/>
                    <a:pt x="165" y="49"/>
                  </a:cubicBezTo>
                  <a:lnTo>
                    <a:pt x="164" y="50"/>
                  </a:lnTo>
                  <a:lnTo>
                    <a:pt x="164" y="50"/>
                  </a:lnTo>
                  <a:cubicBezTo>
                    <a:pt x="163" y="50"/>
                    <a:pt x="163" y="51"/>
                    <a:pt x="163" y="52"/>
                  </a:cubicBezTo>
                  <a:lnTo>
                    <a:pt x="163" y="52"/>
                  </a:lnTo>
                  <a:cubicBezTo>
                    <a:pt x="160" y="54"/>
                    <a:pt x="157" y="58"/>
                    <a:pt x="151" y="57"/>
                  </a:cubicBezTo>
                  <a:lnTo>
                    <a:pt x="151" y="57"/>
                  </a:lnTo>
                  <a:cubicBezTo>
                    <a:pt x="150" y="57"/>
                    <a:pt x="146" y="56"/>
                    <a:pt x="144" y="52"/>
                  </a:cubicBezTo>
                  <a:lnTo>
                    <a:pt x="144" y="52"/>
                  </a:lnTo>
                  <a:cubicBezTo>
                    <a:pt x="144" y="51"/>
                    <a:pt x="143" y="51"/>
                    <a:pt x="143" y="50"/>
                  </a:cubicBezTo>
                  <a:lnTo>
                    <a:pt x="143" y="50"/>
                  </a:lnTo>
                  <a:cubicBezTo>
                    <a:pt x="143" y="47"/>
                    <a:pt x="143" y="44"/>
                    <a:pt x="145" y="42"/>
                  </a:cubicBezTo>
                  <a:lnTo>
                    <a:pt x="145" y="42"/>
                  </a:lnTo>
                  <a:cubicBezTo>
                    <a:pt x="143" y="42"/>
                    <a:pt x="142" y="43"/>
                    <a:pt x="141" y="45"/>
                  </a:cubicBezTo>
                  <a:lnTo>
                    <a:pt x="128" y="54"/>
                  </a:lnTo>
                  <a:lnTo>
                    <a:pt x="128" y="54"/>
                  </a:lnTo>
                  <a:cubicBezTo>
                    <a:pt x="125" y="57"/>
                    <a:pt x="122" y="57"/>
                    <a:pt x="120" y="57"/>
                  </a:cubicBezTo>
                  <a:lnTo>
                    <a:pt x="120" y="57"/>
                  </a:lnTo>
                  <a:cubicBezTo>
                    <a:pt x="118" y="56"/>
                    <a:pt x="116" y="54"/>
                    <a:pt x="115" y="52"/>
                  </a:cubicBezTo>
                  <a:lnTo>
                    <a:pt x="115" y="52"/>
                  </a:lnTo>
                  <a:cubicBezTo>
                    <a:pt x="115" y="50"/>
                    <a:pt x="115" y="48"/>
                    <a:pt x="116" y="46"/>
                  </a:cubicBezTo>
                  <a:lnTo>
                    <a:pt x="116" y="46"/>
                  </a:lnTo>
                  <a:cubicBezTo>
                    <a:pt x="112" y="49"/>
                    <a:pt x="109" y="53"/>
                    <a:pt x="106" y="56"/>
                  </a:cubicBezTo>
                  <a:lnTo>
                    <a:pt x="106" y="56"/>
                  </a:lnTo>
                  <a:cubicBezTo>
                    <a:pt x="103" y="59"/>
                    <a:pt x="99" y="61"/>
                    <a:pt x="96" y="61"/>
                  </a:cubicBezTo>
                  <a:lnTo>
                    <a:pt x="96" y="61"/>
                  </a:lnTo>
                  <a:cubicBezTo>
                    <a:pt x="95" y="61"/>
                    <a:pt x="94" y="61"/>
                    <a:pt x="92" y="60"/>
                  </a:cubicBezTo>
                  <a:lnTo>
                    <a:pt x="92" y="60"/>
                  </a:lnTo>
                  <a:cubicBezTo>
                    <a:pt x="90" y="59"/>
                    <a:pt x="88" y="57"/>
                    <a:pt x="88" y="54"/>
                  </a:cubicBezTo>
                  <a:lnTo>
                    <a:pt x="88" y="54"/>
                  </a:lnTo>
                  <a:cubicBezTo>
                    <a:pt x="87" y="51"/>
                    <a:pt x="89" y="47"/>
                    <a:pt x="90" y="45"/>
                  </a:cubicBezTo>
                  <a:lnTo>
                    <a:pt x="90" y="45"/>
                  </a:lnTo>
                  <a:cubicBezTo>
                    <a:pt x="92" y="42"/>
                    <a:pt x="95" y="39"/>
                    <a:pt x="98" y="37"/>
                  </a:cubicBezTo>
                  <a:lnTo>
                    <a:pt x="98" y="37"/>
                  </a:lnTo>
                  <a:cubicBezTo>
                    <a:pt x="93" y="39"/>
                    <a:pt x="89" y="42"/>
                    <a:pt x="85" y="45"/>
                  </a:cubicBezTo>
                  <a:lnTo>
                    <a:pt x="83" y="47"/>
                  </a:lnTo>
                  <a:lnTo>
                    <a:pt x="83" y="47"/>
                  </a:lnTo>
                  <a:cubicBezTo>
                    <a:pt x="82" y="50"/>
                    <a:pt x="80" y="51"/>
                    <a:pt x="78" y="53"/>
                  </a:cubicBezTo>
                  <a:lnTo>
                    <a:pt x="78" y="53"/>
                  </a:lnTo>
                  <a:cubicBezTo>
                    <a:pt x="75" y="56"/>
                    <a:pt x="70" y="57"/>
                    <a:pt x="65" y="57"/>
                  </a:cubicBezTo>
                  <a:lnTo>
                    <a:pt x="65" y="57"/>
                  </a:lnTo>
                  <a:cubicBezTo>
                    <a:pt x="63" y="57"/>
                    <a:pt x="62" y="57"/>
                    <a:pt x="61" y="55"/>
                  </a:cubicBezTo>
                  <a:lnTo>
                    <a:pt x="61" y="55"/>
                  </a:lnTo>
                  <a:cubicBezTo>
                    <a:pt x="56" y="50"/>
                    <a:pt x="60" y="45"/>
                    <a:pt x="63" y="40"/>
                  </a:cubicBezTo>
                  <a:lnTo>
                    <a:pt x="63" y="40"/>
                  </a:lnTo>
                  <a:cubicBezTo>
                    <a:pt x="65" y="37"/>
                    <a:pt x="67" y="34"/>
                    <a:pt x="67" y="33"/>
                  </a:cubicBezTo>
                  <a:lnTo>
                    <a:pt x="67" y="33"/>
                  </a:lnTo>
                  <a:cubicBezTo>
                    <a:pt x="67" y="32"/>
                    <a:pt x="62" y="34"/>
                    <a:pt x="60" y="37"/>
                  </a:cubicBezTo>
                  <a:lnTo>
                    <a:pt x="60" y="37"/>
                  </a:lnTo>
                  <a:cubicBezTo>
                    <a:pt x="56" y="40"/>
                    <a:pt x="53" y="46"/>
                    <a:pt x="53" y="50"/>
                  </a:cubicBezTo>
                  <a:lnTo>
                    <a:pt x="53" y="50"/>
                  </a:lnTo>
                  <a:cubicBezTo>
                    <a:pt x="52" y="54"/>
                    <a:pt x="50" y="56"/>
                    <a:pt x="46" y="55"/>
                  </a:cubicBezTo>
                  <a:lnTo>
                    <a:pt x="46" y="55"/>
                  </a:lnTo>
                  <a:cubicBezTo>
                    <a:pt x="42" y="55"/>
                    <a:pt x="41" y="52"/>
                    <a:pt x="41" y="49"/>
                  </a:cubicBezTo>
                  <a:lnTo>
                    <a:pt x="41" y="49"/>
                  </a:lnTo>
                  <a:cubicBezTo>
                    <a:pt x="42" y="42"/>
                    <a:pt x="47" y="34"/>
                    <a:pt x="52" y="29"/>
                  </a:cubicBezTo>
                  <a:lnTo>
                    <a:pt x="52" y="29"/>
                  </a:lnTo>
                  <a:cubicBezTo>
                    <a:pt x="65" y="17"/>
                    <a:pt x="72" y="22"/>
                    <a:pt x="76" y="25"/>
                  </a:cubicBezTo>
                  <a:lnTo>
                    <a:pt x="76" y="25"/>
                  </a:lnTo>
                  <a:cubicBezTo>
                    <a:pt x="79" y="28"/>
                    <a:pt x="79" y="32"/>
                    <a:pt x="78" y="36"/>
                  </a:cubicBezTo>
                  <a:lnTo>
                    <a:pt x="78" y="36"/>
                  </a:lnTo>
                  <a:cubicBezTo>
                    <a:pt x="86" y="29"/>
                    <a:pt x="95" y="23"/>
                    <a:pt x="106" y="21"/>
                  </a:cubicBezTo>
                  <a:lnTo>
                    <a:pt x="106" y="21"/>
                  </a:lnTo>
                  <a:cubicBezTo>
                    <a:pt x="108" y="20"/>
                    <a:pt x="110" y="20"/>
                    <a:pt x="114" y="21"/>
                  </a:cubicBezTo>
                  <a:lnTo>
                    <a:pt x="114" y="21"/>
                  </a:lnTo>
                  <a:cubicBezTo>
                    <a:pt x="116" y="22"/>
                    <a:pt x="118" y="22"/>
                    <a:pt x="118" y="25"/>
                  </a:cubicBezTo>
                  <a:lnTo>
                    <a:pt x="118" y="25"/>
                  </a:lnTo>
                  <a:cubicBezTo>
                    <a:pt x="119" y="27"/>
                    <a:pt x="119" y="28"/>
                    <a:pt x="119" y="29"/>
                  </a:cubicBezTo>
                  <a:lnTo>
                    <a:pt x="119" y="29"/>
                  </a:lnTo>
                  <a:cubicBezTo>
                    <a:pt x="125" y="27"/>
                    <a:pt x="130" y="27"/>
                    <a:pt x="133" y="29"/>
                  </a:cubicBezTo>
                  <a:lnTo>
                    <a:pt x="133" y="29"/>
                  </a:lnTo>
                  <a:cubicBezTo>
                    <a:pt x="135" y="30"/>
                    <a:pt x="135" y="31"/>
                    <a:pt x="136" y="33"/>
                  </a:cubicBezTo>
                  <a:lnTo>
                    <a:pt x="136" y="33"/>
                  </a:lnTo>
                  <a:cubicBezTo>
                    <a:pt x="138" y="32"/>
                    <a:pt x="140" y="30"/>
                    <a:pt x="143" y="30"/>
                  </a:cubicBezTo>
                  <a:lnTo>
                    <a:pt x="143" y="30"/>
                  </a:lnTo>
                  <a:cubicBezTo>
                    <a:pt x="146" y="28"/>
                    <a:pt x="153" y="28"/>
                    <a:pt x="157" y="31"/>
                  </a:cubicBezTo>
                  <a:lnTo>
                    <a:pt x="157" y="31"/>
                  </a:lnTo>
                  <a:cubicBezTo>
                    <a:pt x="159" y="34"/>
                    <a:pt x="160" y="35"/>
                    <a:pt x="160" y="37"/>
                  </a:cubicBezTo>
                  <a:lnTo>
                    <a:pt x="160" y="37"/>
                  </a:lnTo>
                  <a:cubicBezTo>
                    <a:pt x="165" y="34"/>
                    <a:pt x="172" y="31"/>
                    <a:pt x="178" y="35"/>
                  </a:cubicBezTo>
                  <a:lnTo>
                    <a:pt x="178" y="35"/>
                  </a:lnTo>
                  <a:cubicBezTo>
                    <a:pt x="179" y="35"/>
                    <a:pt x="179" y="36"/>
                    <a:pt x="179" y="36"/>
                  </a:cubicBezTo>
                  <a:lnTo>
                    <a:pt x="179" y="36"/>
                  </a:lnTo>
                  <a:cubicBezTo>
                    <a:pt x="181" y="37"/>
                    <a:pt x="181" y="40"/>
                    <a:pt x="183" y="42"/>
                  </a:cubicBezTo>
                  <a:lnTo>
                    <a:pt x="183" y="42"/>
                  </a:lnTo>
                  <a:cubicBezTo>
                    <a:pt x="183" y="42"/>
                    <a:pt x="183" y="42"/>
                    <a:pt x="183" y="41"/>
                  </a:cubicBezTo>
                  <a:lnTo>
                    <a:pt x="183" y="41"/>
                  </a:lnTo>
                  <a:cubicBezTo>
                    <a:pt x="186" y="40"/>
                    <a:pt x="189" y="39"/>
                    <a:pt x="192" y="39"/>
                  </a:cubicBezTo>
                  <a:lnTo>
                    <a:pt x="192" y="39"/>
                  </a:lnTo>
                  <a:cubicBezTo>
                    <a:pt x="200" y="37"/>
                    <a:pt x="205" y="39"/>
                    <a:pt x="211" y="42"/>
                  </a:cubicBezTo>
                  <a:lnTo>
                    <a:pt x="211" y="42"/>
                  </a:lnTo>
                  <a:cubicBezTo>
                    <a:pt x="214" y="43"/>
                    <a:pt x="215" y="46"/>
                    <a:pt x="214" y="50"/>
                  </a:cubicBezTo>
                  <a:close/>
                  <a:moveTo>
                    <a:pt x="264" y="0"/>
                  </a:moveTo>
                  <a:lnTo>
                    <a:pt x="30" y="0"/>
                  </a:lnTo>
                  <a:lnTo>
                    <a:pt x="0" y="82"/>
                  </a:lnTo>
                  <a:lnTo>
                    <a:pt x="238" y="8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993398" y="698632"/>
              <a:ext cx="267540" cy="180363"/>
            </a:xfrm>
            <a:custGeom>
              <a:rect b="b" l="l" r="r" t="t"/>
              <a:pathLst>
                <a:path extrusionOk="0" h="266" w="393">
                  <a:moveTo>
                    <a:pt x="380" y="98"/>
                  </a:moveTo>
                  <a:lnTo>
                    <a:pt x="380" y="98"/>
                  </a:lnTo>
                  <a:cubicBezTo>
                    <a:pt x="340" y="39"/>
                    <a:pt x="272" y="0"/>
                    <a:pt x="196" y="0"/>
                  </a:cubicBezTo>
                  <a:lnTo>
                    <a:pt x="196" y="0"/>
                  </a:lnTo>
                  <a:cubicBezTo>
                    <a:pt x="120" y="0"/>
                    <a:pt x="52" y="39"/>
                    <a:pt x="12" y="98"/>
                  </a:cubicBezTo>
                  <a:lnTo>
                    <a:pt x="12" y="98"/>
                  </a:lnTo>
                  <a:cubicBezTo>
                    <a:pt x="4" y="110"/>
                    <a:pt x="0" y="124"/>
                    <a:pt x="0" y="138"/>
                  </a:cubicBezTo>
                  <a:lnTo>
                    <a:pt x="0" y="156"/>
                  </a:lnTo>
                  <a:lnTo>
                    <a:pt x="218" y="156"/>
                  </a:lnTo>
                  <a:lnTo>
                    <a:pt x="249" y="256"/>
                  </a:lnTo>
                  <a:lnTo>
                    <a:pt x="249" y="265"/>
                  </a:lnTo>
                  <a:lnTo>
                    <a:pt x="351" y="265"/>
                  </a:lnTo>
                  <a:lnTo>
                    <a:pt x="351" y="265"/>
                  </a:lnTo>
                  <a:cubicBezTo>
                    <a:pt x="374" y="265"/>
                    <a:pt x="392" y="246"/>
                    <a:pt x="392" y="223"/>
                  </a:cubicBezTo>
                  <a:lnTo>
                    <a:pt x="392" y="138"/>
                  </a:lnTo>
                  <a:lnTo>
                    <a:pt x="392" y="138"/>
                  </a:lnTo>
                  <a:cubicBezTo>
                    <a:pt x="392" y="124"/>
                    <a:pt x="388" y="110"/>
                    <a:pt x="380" y="9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041495" y="518268"/>
              <a:ext cx="168339" cy="168339"/>
            </a:xfrm>
            <a:custGeom>
              <a:rect b="b" l="l" r="r" t="t"/>
              <a:pathLst>
                <a:path extrusionOk="0" h="246" w="247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4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" name="Google Shape;159;p3"/>
          <p:cNvGrpSpPr/>
          <p:nvPr/>
        </p:nvGrpSpPr>
        <p:grpSpPr>
          <a:xfrm>
            <a:off x="5962566" y="598064"/>
            <a:ext cx="264523" cy="351790"/>
            <a:chOff x="4893225" y="515261"/>
            <a:chExt cx="291588" cy="387783"/>
          </a:xfrm>
        </p:grpSpPr>
        <p:sp>
          <p:nvSpPr>
            <p:cNvPr id="160" name="Google Shape;160;p3"/>
            <p:cNvSpPr/>
            <p:nvPr/>
          </p:nvSpPr>
          <p:spPr>
            <a:xfrm>
              <a:off x="4950341" y="515261"/>
              <a:ext cx="177356" cy="177358"/>
            </a:xfrm>
            <a:custGeom>
              <a:rect b="b" l="l" r="r" t="t"/>
              <a:pathLst>
                <a:path extrusionOk="0" h="260" w="259">
                  <a:moveTo>
                    <a:pt x="128" y="259"/>
                  </a:moveTo>
                  <a:lnTo>
                    <a:pt x="128" y="259"/>
                  </a:lnTo>
                  <a:cubicBezTo>
                    <a:pt x="201" y="259"/>
                    <a:pt x="258" y="201"/>
                    <a:pt x="258" y="130"/>
                  </a:cubicBezTo>
                  <a:lnTo>
                    <a:pt x="258" y="130"/>
                  </a:lnTo>
                  <a:cubicBezTo>
                    <a:pt x="258" y="57"/>
                    <a:pt x="201" y="0"/>
                    <a:pt x="128" y="0"/>
                  </a:cubicBezTo>
                  <a:lnTo>
                    <a:pt x="128" y="0"/>
                  </a:lnTo>
                  <a:cubicBezTo>
                    <a:pt x="58" y="0"/>
                    <a:pt x="0" y="57"/>
                    <a:pt x="0" y="130"/>
                  </a:cubicBezTo>
                  <a:lnTo>
                    <a:pt x="0" y="130"/>
                  </a:lnTo>
                  <a:cubicBezTo>
                    <a:pt x="0" y="201"/>
                    <a:pt x="58" y="259"/>
                    <a:pt x="128" y="25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896232" y="827891"/>
              <a:ext cx="93187" cy="75152"/>
            </a:xfrm>
            <a:custGeom>
              <a:rect b="b" l="l" r="r" t="t"/>
              <a:pathLst>
                <a:path extrusionOk="0" h="110" w="137">
                  <a:moveTo>
                    <a:pt x="121" y="15"/>
                  </a:moveTo>
                  <a:lnTo>
                    <a:pt x="121" y="15"/>
                  </a:lnTo>
                  <a:cubicBezTo>
                    <a:pt x="106" y="0"/>
                    <a:pt x="81" y="0"/>
                    <a:pt x="66" y="15"/>
                  </a:cubicBezTo>
                  <a:lnTo>
                    <a:pt x="0" y="81"/>
                  </a:lnTo>
                  <a:lnTo>
                    <a:pt x="0" y="81"/>
                  </a:lnTo>
                  <a:cubicBezTo>
                    <a:pt x="7" y="98"/>
                    <a:pt x="23" y="109"/>
                    <a:pt x="41" y="109"/>
                  </a:cubicBezTo>
                  <a:lnTo>
                    <a:pt x="83" y="109"/>
                  </a:lnTo>
                  <a:lnTo>
                    <a:pt x="121" y="70"/>
                  </a:lnTo>
                  <a:lnTo>
                    <a:pt x="121" y="70"/>
                  </a:lnTo>
                  <a:cubicBezTo>
                    <a:pt x="136" y="55"/>
                    <a:pt x="136" y="30"/>
                    <a:pt x="121" y="1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4893225" y="707649"/>
              <a:ext cx="291588" cy="195395"/>
            </a:xfrm>
            <a:custGeom>
              <a:rect b="b" l="l" r="r" t="t"/>
              <a:pathLst>
                <a:path extrusionOk="0" h="288" w="427">
                  <a:moveTo>
                    <a:pt x="212" y="199"/>
                  </a:moveTo>
                  <a:lnTo>
                    <a:pt x="212" y="199"/>
                  </a:lnTo>
                  <a:cubicBezTo>
                    <a:pt x="190" y="170"/>
                    <a:pt x="138" y="147"/>
                    <a:pt x="138" y="109"/>
                  </a:cubicBezTo>
                  <a:lnTo>
                    <a:pt x="138" y="109"/>
                  </a:lnTo>
                  <a:cubicBezTo>
                    <a:pt x="138" y="54"/>
                    <a:pt x="199" y="49"/>
                    <a:pt x="212" y="82"/>
                  </a:cubicBezTo>
                  <a:lnTo>
                    <a:pt x="212" y="82"/>
                  </a:lnTo>
                  <a:cubicBezTo>
                    <a:pt x="226" y="49"/>
                    <a:pt x="289" y="54"/>
                    <a:pt x="289" y="109"/>
                  </a:cubicBezTo>
                  <a:lnTo>
                    <a:pt x="289" y="109"/>
                  </a:lnTo>
                  <a:cubicBezTo>
                    <a:pt x="289" y="147"/>
                    <a:pt x="235" y="170"/>
                    <a:pt x="212" y="199"/>
                  </a:cubicBezTo>
                  <a:close/>
                  <a:moveTo>
                    <a:pt x="413" y="105"/>
                  </a:moveTo>
                  <a:lnTo>
                    <a:pt x="413" y="105"/>
                  </a:lnTo>
                  <a:cubicBezTo>
                    <a:pt x="369" y="41"/>
                    <a:pt x="296" y="0"/>
                    <a:pt x="212" y="0"/>
                  </a:cubicBezTo>
                  <a:lnTo>
                    <a:pt x="212" y="0"/>
                  </a:lnTo>
                  <a:cubicBezTo>
                    <a:pt x="130" y="0"/>
                    <a:pt x="57" y="41"/>
                    <a:pt x="14" y="105"/>
                  </a:cubicBezTo>
                  <a:lnTo>
                    <a:pt x="14" y="105"/>
                  </a:lnTo>
                  <a:cubicBezTo>
                    <a:pt x="5" y="119"/>
                    <a:pt x="0" y="134"/>
                    <a:pt x="0" y="149"/>
                  </a:cubicBezTo>
                  <a:lnTo>
                    <a:pt x="0" y="242"/>
                  </a:lnTo>
                  <a:lnTo>
                    <a:pt x="0" y="242"/>
                  </a:lnTo>
                  <a:cubicBezTo>
                    <a:pt x="0" y="243"/>
                    <a:pt x="0" y="243"/>
                    <a:pt x="0" y="244"/>
                  </a:cubicBezTo>
                  <a:lnTo>
                    <a:pt x="60" y="184"/>
                  </a:lnTo>
                  <a:lnTo>
                    <a:pt x="60" y="184"/>
                  </a:lnTo>
                  <a:cubicBezTo>
                    <a:pt x="81" y="163"/>
                    <a:pt x="114" y="163"/>
                    <a:pt x="135" y="184"/>
                  </a:cubicBezTo>
                  <a:lnTo>
                    <a:pt x="135" y="184"/>
                  </a:lnTo>
                  <a:cubicBezTo>
                    <a:pt x="155" y="204"/>
                    <a:pt x="155" y="237"/>
                    <a:pt x="135" y="258"/>
                  </a:cubicBezTo>
                  <a:lnTo>
                    <a:pt x="106" y="287"/>
                  </a:lnTo>
                  <a:lnTo>
                    <a:pt x="325" y="287"/>
                  </a:lnTo>
                  <a:lnTo>
                    <a:pt x="293" y="256"/>
                  </a:lnTo>
                  <a:lnTo>
                    <a:pt x="293" y="256"/>
                  </a:lnTo>
                  <a:cubicBezTo>
                    <a:pt x="284" y="246"/>
                    <a:pt x="278" y="233"/>
                    <a:pt x="278" y="219"/>
                  </a:cubicBezTo>
                  <a:lnTo>
                    <a:pt x="278" y="219"/>
                  </a:lnTo>
                  <a:cubicBezTo>
                    <a:pt x="278" y="205"/>
                    <a:pt x="284" y="192"/>
                    <a:pt x="293" y="182"/>
                  </a:cubicBezTo>
                  <a:lnTo>
                    <a:pt x="293" y="182"/>
                  </a:lnTo>
                  <a:cubicBezTo>
                    <a:pt x="314" y="161"/>
                    <a:pt x="347" y="161"/>
                    <a:pt x="368" y="182"/>
                  </a:cubicBezTo>
                  <a:lnTo>
                    <a:pt x="426" y="239"/>
                  </a:lnTo>
                  <a:lnTo>
                    <a:pt x="426" y="149"/>
                  </a:lnTo>
                  <a:lnTo>
                    <a:pt x="426" y="149"/>
                  </a:lnTo>
                  <a:cubicBezTo>
                    <a:pt x="426" y="134"/>
                    <a:pt x="421" y="119"/>
                    <a:pt x="413" y="105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091625" y="827891"/>
              <a:ext cx="90182" cy="75152"/>
            </a:xfrm>
            <a:custGeom>
              <a:rect b="b" l="l" r="r" t="t"/>
              <a:pathLst>
                <a:path extrusionOk="0" h="111" w="134">
                  <a:moveTo>
                    <a:pt x="12" y="15"/>
                  </a:moveTo>
                  <a:lnTo>
                    <a:pt x="12" y="15"/>
                  </a:lnTo>
                  <a:cubicBezTo>
                    <a:pt x="5" y="22"/>
                    <a:pt x="0" y="31"/>
                    <a:pt x="0" y="42"/>
                  </a:cubicBezTo>
                  <a:lnTo>
                    <a:pt x="0" y="42"/>
                  </a:lnTo>
                  <a:cubicBezTo>
                    <a:pt x="0" y="52"/>
                    <a:pt x="5" y="63"/>
                    <a:pt x="12" y="70"/>
                  </a:cubicBezTo>
                  <a:lnTo>
                    <a:pt x="53" y="110"/>
                  </a:lnTo>
                  <a:lnTo>
                    <a:pt x="90" y="110"/>
                  </a:lnTo>
                  <a:lnTo>
                    <a:pt x="90" y="110"/>
                  </a:lnTo>
                  <a:cubicBezTo>
                    <a:pt x="110" y="110"/>
                    <a:pt x="127" y="97"/>
                    <a:pt x="133" y="79"/>
                  </a:cubicBezTo>
                  <a:lnTo>
                    <a:pt x="67" y="15"/>
                  </a:lnTo>
                  <a:lnTo>
                    <a:pt x="67" y="15"/>
                  </a:lnTo>
                  <a:cubicBezTo>
                    <a:pt x="52" y="0"/>
                    <a:pt x="27" y="0"/>
                    <a:pt x="12" y="1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3"/>
          <p:cNvGrpSpPr/>
          <p:nvPr/>
        </p:nvGrpSpPr>
        <p:grpSpPr>
          <a:xfrm>
            <a:off x="9404088" y="671695"/>
            <a:ext cx="370878" cy="229071"/>
            <a:chOff x="8686867" y="596426"/>
            <a:chExt cx="408824" cy="252508"/>
          </a:xfrm>
        </p:grpSpPr>
        <p:sp>
          <p:nvSpPr>
            <p:cNvPr id="165" name="Google Shape;165;p3"/>
            <p:cNvSpPr/>
            <p:nvPr/>
          </p:nvSpPr>
          <p:spPr>
            <a:xfrm>
              <a:off x="8765024" y="668571"/>
              <a:ext cx="240484" cy="102206"/>
            </a:xfrm>
            <a:custGeom>
              <a:rect b="b" l="l" r="r" t="t"/>
              <a:pathLst>
                <a:path extrusionOk="0" h="149" w="354">
                  <a:moveTo>
                    <a:pt x="324" y="27"/>
                  </a:moveTo>
                  <a:lnTo>
                    <a:pt x="324" y="27"/>
                  </a:lnTo>
                  <a:cubicBezTo>
                    <a:pt x="312" y="6"/>
                    <a:pt x="240" y="1"/>
                    <a:pt x="177" y="0"/>
                  </a:cubicBezTo>
                  <a:lnTo>
                    <a:pt x="177" y="0"/>
                  </a:lnTo>
                  <a:cubicBezTo>
                    <a:pt x="114" y="1"/>
                    <a:pt x="42" y="6"/>
                    <a:pt x="30" y="27"/>
                  </a:cubicBezTo>
                  <a:lnTo>
                    <a:pt x="30" y="27"/>
                  </a:lnTo>
                  <a:cubicBezTo>
                    <a:pt x="18" y="49"/>
                    <a:pt x="7" y="115"/>
                    <a:pt x="2" y="137"/>
                  </a:cubicBezTo>
                  <a:lnTo>
                    <a:pt x="2" y="137"/>
                  </a:lnTo>
                  <a:cubicBezTo>
                    <a:pt x="1" y="140"/>
                    <a:pt x="1" y="144"/>
                    <a:pt x="0" y="148"/>
                  </a:cubicBezTo>
                  <a:lnTo>
                    <a:pt x="0" y="148"/>
                  </a:lnTo>
                  <a:cubicBezTo>
                    <a:pt x="21" y="131"/>
                    <a:pt x="71" y="130"/>
                    <a:pt x="86" y="130"/>
                  </a:cubicBezTo>
                  <a:lnTo>
                    <a:pt x="86" y="130"/>
                  </a:lnTo>
                  <a:cubicBezTo>
                    <a:pt x="112" y="130"/>
                    <a:pt x="156" y="138"/>
                    <a:pt x="174" y="142"/>
                  </a:cubicBezTo>
                  <a:lnTo>
                    <a:pt x="174" y="142"/>
                  </a:lnTo>
                  <a:cubicBezTo>
                    <a:pt x="174" y="142"/>
                    <a:pt x="176" y="142"/>
                    <a:pt x="178" y="142"/>
                  </a:cubicBezTo>
                  <a:lnTo>
                    <a:pt x="178" y="142"/>
                  </a:lnTo>
                  <a:cubicBezTo>
                    <a:pt x="179" y="142"/>
                    <a:pt x="180" y="142"/>
                    <a:pt x="181" y="142"/>
                  </a:cubicBezTo>
                  <a:lnTo>
                    <a:pt x="181" y="142"/>
                  </a:lnTo>
                  <a:cubicBezTo>
                    <a:pt x="199" y="138"/>
                    <a:pt x="244" y="130"/>
                    <a:pt x="268" y="130"/>
                  </a:cubicBezTo>
                  <a:lnTo>
                    <a:pt x="268" y="130"/>
                  </a:lnTo>
                  <a:cubicBezTo>
                    <a:pt x="293" y="130"/>
                    <a:pt x="335" y="132"/>
                    <a:pt x="353" y="148"/>
                  </a:cubicBezTo>
                  <a:lnTo>
                    <a:pt x="353" y="148"/>
                  </a:lnTo>
                  <a:cubicBezTo>
                    <a:pt x="353" y="144"/>
                    <a:pt x="353" y="140"/>
                    <a:pt x="352" y="137"/>
                  </a:cubicBezTo>
                  <a:lnTo>
                    <a:pt x="352" y="137"/>
                  </a:lnTo>
                  <a:cubicBezTo>
                    <a:pt x="348" y="115"/>
                    <a:pt x="336" y="49"/>
                    <a:pt x="324" y="2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8762019" y="767770"/>
              <a:ext cx="246497" cy="48097"/>
            </a:xfrm>
            <a:custGeom>
              <a:rect b="b" l="l" r="r" t="t"/>
              <a:pathLst>
                <a:path extrusionOk="0" h="69" w="360">
                  <a:moveTo>
                    <a:pt x="270" y="0"/>
                  </a:moveTo>
                  <a:lnTo>
                    <a:pt x="270" y="0"/>
                  </a:lnTo>
                  <a:cubicBezTo>
                    <a:pt x="247" y="0"/>
                    <a:pt x="203" y="8"/>
                    <a:pt x="186" y="12"/>
                  </a:cubicBezTo>
                  <a:lnTo>
                    <a:pt x="186" y="12"/>
                  </a:lnTo>
                  <a:cubicBezTo>
                    <a:pt x="181" y="13"/>
                    <a:pt x="177" y="13"/>
                    <a:pt x="173" y="12"/>
                  </a:cubicBezTo>
                  <a:lnTo>
                    <a:pt x="173" y="12"/>
                  </a:lnTo>
                  <a:cubicBezTo>
                    <a:pt x="156" y="8"/>
                    <a:pt x="113" y="0"/>
                    <a:pt x="88" y="0"/>
                  </a:cubicBezTo>
                  <a:lnTo>
                    <a:pt x="88" y="0"/>
                  </a:lnTo>
                  <a:cubicBezTo>
                    <a:pt x="61" y="0"/>
                    <a:pt x="0" y="5"/>
                    <a:pt x="7" y="28"/>
                  </a:cubicBezTo>
                  <a:lnTo>
                    <a:pt x="7" y="28"/>
                  </a:lnTo>
                  <a:cubicBezTo>
                    <a:pt x="7" y="28"/>
                    <a:pt x="13" y="68"/>
                    <a:pt x="179" y="64"/>
                  </a:cubicBezTo>
                  <a:lnTo>
                    <a:pt x="179" y="64"/>
                  </a:lnTo>
                  <a:cubicBezTo>
                    <a:pt x="346" y="59"/>
                    <a:pt x="352" y="28"/>
                    <a:pt x="352" y="28"/>
                  </a:cubicBezTo>
                  <a:lnTo>
                    <a:pt x="352" y="28"/>
                  </a:lnTo>
                  <a:cubicBezTo>
                    <a:pt x="359" y="5"/>
                    <a:pt x="303" y="0"/>
                    <a:pt x="270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8698891" y="638510"/>
              <a:ext cx="63128" cy="210424"/>
            </a:xfrm>
            <a:custGeom>
              <a:rect b="b" l="l" r="r" t="t"/>
              <a:pathLst>
                <a:path extrusionOk="0" h="307" w="93">
                  <a:moveTo>
                    <a:pt x="59" y="150"/>
                  </a:moveTo>
                  <a:lnTo>
                    <a:pt x="59" y="150"/>
                  </a:lnTo>
                  <a:cubicBezTo>
                    <a:pt x="59" y="141"/>
                    <a:pt x="53" y="133"/>
                    <a:pt x="45" y="129"/>
                  </a:cubicBezTo>
                  <a:lnTo>
                    <a:pt x="45" y="129"/>
                  </a:lnTo>
                  <a:cubicBezTo>
                    <a:pt x="44" y="118"/>
                    <a:pt x="40" y="97"/>
                    <a:pt x="38" y="82"/>
                  </a:cubicBezTo>
                  <a:lnTo>
                    <a:pt x="38" y="82"/>
                  </a:lnTo>
                  <a:cubicBezTo>
                    <a:pt x="35" y="67"/>
                    <a:pt x="31" y="50"/>
                    <a:pt x="31" y="43"/>
                  </a:cubicBezTo>
                  <a:lnTo>
                    <a:pt x="31" y="43"/>
                  </a:lnTo>
                  <a:cubicBezTo>
                    <a:pt x="32" y="31"/>
                    <a:pt x="46" y="27"/>
                    <a:pt x="46" y="27"/>
                  </a:cubicBezTo>
                  <a:lnTo>
                    <a:pt x="46" y="27"/>
                  </a:lnTo>
                  <a:cubicBezTo>
                    <a:pt x="55" y="23"/>
                    <a:pt x="62" y="22"/>
                    <a:pt x="68" y="22"/>
                  </a:cubicBezTo>
                  <a:lnTo>
                    <a:pt x="92" y="13"/>
                  </a:lnTo>
                  <a:lnTo>
                    <a:pt x="92" y="13"/>
                  </a:lnTo>
                  <a:cubicBezTo>
                    <a:pt x="87" y="11"/>
                    <a:pt x="67" y="0"/>
                    <a:pt x="40" y="11"/>
                  </a:cubicBezTo>
                  <a:lnTo>
                    <a:pt x="40" y="11"/>
                  </a:lnTo>
                  <a:cubicBezTo>
                    <a:pt x="39" y="11"/>
                    <a:pt x="16" y="19"/>
                    <a:pt x="15" y="42"/>
                  </a:cubicBezTo>
                  <a:lnTo>
                    <a:pt x="15" y="42"/>
                  </a:lnTo>
                  <a:cubicBezTo>
                    <a:pt x="15" y="51"/>
                    <a:pt x="18" y="68"/>
                    <a:pt x="21" y="86"/>
                  </a:cubicBezTo>
                  <a:lnTo>
                    <a:pt x="21" y="86"/>
                  </a:lnTo>
                  <a:cubicBezTo>
                    <a:pt x="23" y="97"/>
                    <a:pt x="28" y="119"/>
                    <a:pt x="28" y="129"/>
                  </a:cubicBezTo>
                  <a:lnTo>
                    <a:pt x="28" y="129"/>
                  </a:lnTo>
                  <a:cubicBezTo>
                    <a:pt x="20" y="132"/>
                    <a:pt x="14" y="140"/>
                    <a:pt x="14" y="150"/>
                  </a:cubicBezTo>
                  <a:lnTo>
                    <a:pt x="14" y="150"/>
                  </a:lnTo>
                  <a:cubicBezTo>
                    <a:pt x="14" y="158"/>
                    <a:pt x="19" y="166"/>
                    <a:pt x="26" y="170"/>
                  </a:cubicBezTo>
                  <a:lnTo>
                    <a:pt x="26" y="170"/>
                  </a:lnTo>
                  <a:cubicBezTo>
                    <a:pt x="27" y="183"/>
                    <a:pt x="27" y="204"/>
                    <a:pt x="22" y="229"/>
                  </a:cubicBezTo>
                  <a:lnTo>
                    <a:pt x="22" y="229"/>
                  </a:lnTo>
                  <a:cubicBezTo>
                    <a:pt x="16" y="259"/>
                    <a:pt x="0" y="288"/>
                    <a:pt x="0" y="288"/>
                  </a:cubicBezTo>
                  <a:lnTo>
                    <a:pt x="0" y="288"/>
                  </a:lnTo>
                  <a:cubicBezTo>
                    <a:pt x="0" y="288"/>
                    <a:pt x="8" y="306"/>
                    <a:pt x="31" y="303"/>
                  </a:cubicBezTo>
                  <a:lnTo>
                    <a:pt x="31" y="303"/>
                  </a:lnTo>
                  <a:cubicBezTo>
                    <a:pt x="56" y="301"/>
                    <a:pt x="65" y="287"/>
                    <a:pt x="65" y="287"/>
                  </a:cubicBezTo>
                  <a:lnTo>
                    <a:pt x="65" y="287"/>
                  </a:lnTo>
                  <a:cubicBezTo>
                    <a:pt x="65" y="287"/>
                    <a:pt x="59" y="201"/>
                    <a:pt x="49" y="169"/>
                  </a:cubicBezTo>
                  <a:lnTo>
                    <a:pt x="49" y="169"/>
                  </a:lnTo>
                  <a:cubicBezTo>
                    <a:pt x="55" y="164"/>
                    <a:pt x="59" y="158"/>
                    <a:pt x="59" y="15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8686867" y="674583"/>
              <a:ext cx="21043" cy="21041"/>
            </a:xfrm>
            <a:custGeom>
              <a:rect b="b" l="l" r="r" t="t"/>
              <a:pathLst>
                <a:path extrusionOk="0" h="29" w="32">
                  <a:moveTo>
                    <a:pt x="26" y="0"/>
                  </a:moveTo>
                  <a:lnTo>
                    <a:pt x="3" y="11"/>
                  </a:lnTo>
                  <a:lnTo>
                    <a:pt x="3" y="11"/>
                  </a:lnTo>
                  <a:cubicBezTo>
                    <a:pt x="0" y="13"/>
                    <a:pt x="0" y="17"/>
                    <a:pt x="3" y="19"/>
                  </a:cubicBezTo>
                  <a:lnTo>
                    <a:pt x="31" y="28"/>
                  </a:lnTo>
                  <a:lnTo>
                    <a:pt x="31" y="28"/>
                  </a:lnTo>
                  <a:cubicBezTo>
                    <a:pt x="29" y="18"/>
                    <a:pt x="27" y="8"/>
                    <a:pt x="2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8725947" y="596426"/>
              <a:ext cx="369744" cy="120242"/>
            </a:xfrm>
            <a:custGeom>
              <a:rect b="b" l="l" r="r" t="t"/>
              <a:pathLst>
                <a:path extrusionOk="0" h="177" w="541">
                  <a:moveTo>
                    <a:pt x="535" y="123"/>
                  </a:moveTo>
                  <a:lnTo>
                    <a:pt x="250" y="2"/>
                  </a:lnTo>
                  <a:lnTo>
                    <a:pt x="250" y="2"/>
                  </a:lnTo>
                  <a:cubicBezTo>
                    <a:pt x="245" y="0"/>
                    <a:pt x="239" y="0"/>
                    <a:pt x="233" y="2"/>
                  </a:cubicBezTo>
                  <a:lnTo>
                    <a:pt x="69" y="72"/>
                  </a:lnTo>
                  <a:lnTo>
                    <a:pt x="69" y="72"/>
                  </a:lnTo>
                  <a:lnTo>
                    <a:pt x="31" y="89"/>
                  </a:lnTo>
                  <a:lnTo>
                    <a:pt x="31" y="89"/>
                  </a:lnTo>
                  <a:lnTo>
                    <a:pt x="0" y="101"/>
                  </a:lnTo>
                  <a:lnTo>
                    <a:pt x="0" y="101"/>
                  </a:lnTo>
                  <a:cubicBezTo>
                    <a:pt x="0" y="102"/>
                    <a:pt x="0" y="102"/>
                    <a:pt x="0" y="103"/>
                  </a:cubicBezTo>
                  <a:lnTo>
                    <a:pt x="0" y="103"/>
                  </a:lnTo>
                  <a:cubicBezTo>
                    <a:pt x="0" y="109"/>
                    <a:pt x="3" y="126"/>
                    <a:pt x="6" y="140"/>
                  </a:cubicBezTo>
                  <a:lnTo>
                    <a:pt x="6" y="140"/>
                  </a:lnTo>
                  <a:cubicBezTo>
                    <a:pt x="7" y="145"/>
                    <a:pt x="8" y="149"/>
                    <a:pt x="8" y="153"/>
                  </a:cubicBezTo>
                  <a:lnTo>
                    <a:pt x="61" y="171"/>
                  </a:lnTo>
                  <a:lnTo>
                    <a:pt x="61" y="171"/>
                  </a:lnTo>
                  <a:cubicBezTo>
                    <a:pt x="66" y="153"/>
                    <a:pt x="71" y="137"/>
                    <a:pt x="76" y="127"/>
                  </a:cubicBezTo>
                  <a:lnTo>
                    <a:pt x="76" y="127"/>
                  </a:lnTo>
                  <a:cubicBezTo>
                    <a:pt x="89" y="105"/>
                    <a:pt x="133" y="95"/>
                    <a:pt x="235" y="93"/>
                  </a:cubicBezTo>
                  <a:lnTo>
                    <a:pt x="235" y="93"/>
                  </a:lnTo>
                  <a:cubicBezTo>
                    <a:pt x="337" y="95"/>
                    <a:pt x="381" y="105"/>
                    <a:pt x="394" y="127"/>
                  </a:cubicBezTo>
                  <a:lnTo>
                    <a:pt x="394" y="127"/>
                  </a:lnTo>
                  <a:cubicBezTo>
                    <a:pt x="400" y="138"/>
                    <a:pt x="404" y="155"/>
                    <a:pt x="410" y="176"/>
                  </a:cubicBezTo>
                  <a:lnTo>
                    <a:pt x="535" y="132"/>
                  </a:lnTo>
                  <a:lnTo>
                    <a:pt x="535" y="132"/>
                  </a:lnTo>
                  <a:cubicBezTo>
                    <a:pt x="540" y="130"/>
                    <a:pt x="540" y="125"/>
                    <a:pt x="535" y="12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" name="Google Shape;170;p3"/>
          <p:cNvGrpSpPr/>
          <p:nvPr/>
        </p:nvGrpSpPr>
        <p:grpSpPr>
          <a:xfrm>
            <a:off x="7664238" y="1453872"/>
            <a:ext cx="338153" cy="338153"/>
            <a:chOff x="6769004" y="1543332"/>
            <a:chExt cx="372751" cy="372751"/>
          </a:xfrm>
        </p:grpSpPr>
        <p:sp>
          <p:nvSpPr>
            <p:cNvPr id="171" name="Google Shape;171;p3"/>
            <p:cNvSpPr/>
            <p:nvPr/>
          </p:nvSpPr>
          <p:spPr>
            <a:xfrm>
              <a:off x="6886241" y="1621489"/>
              <a:ext cx="54109" cy="51104"/>
            </a:xfrm>
            <a:custGeom>
              <a:rect b="b" l="l" r="r" t="t"/>
              <a:pathLst>
                <a:path extrusionOk="0" h="77" w="78">
                  <a:moveTo>
                    <a:pt x="39" y="76"/>
                  </a:moveTo>
                  <a:lnTo>
                    <a:pt x="39" y="76"/>
                  </a:lnTo>
                  <a:cubicBezTo>
                    <a:pt x="60" y="76"/>
                    <a:pt x="77" y="59"/>
                    <a:pt x="77" y="38"/>
                  </a:cubicBezTo>
                  <a:lnTo>
                    <a:pt x="77" y="38"/>
                  </a:lnTo>
                  <a:cubicBezTo>
                    <a:pt x="77" y="17"/>
                    <a:pt x="60" y="0"/>
                    <a:pt x="39" y="0"/>
                  </a:cubicBezTo>
                  <a:lnTo>
                    <a:pt x="39" y="0"/>
                  </a:lnTo>
                  <a:cubicBezTo>
                    <a:pt x="17" y="0"/>
                    <a:pt x="0" y="17"/>
                    <a:pt x="0" y="38"/>
                  </a:cubicBezTo>
                  <a:lnTo>
                    <a:pt x="0" y="38"/>
                  </a:lnTo>
                  <a:cubicBezTo>
                    <a:pt x="0" y="59"/>
                    <a:pt x="17" y="76"/>
                    <a:pt x="39" y="7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871210" y="1678605"/>
              <a:ext cx="87177" cy="60121"/>
            </a:xfrm>
            <a:custGeom>
              <a:rect b="b" l="l" r="r" t="t"/>
              <a:pathLst>
                <a:path extrusionOk="0" h="86" w="128">
                  <a:moveTo>
                    <a:pt x="64" y="0"/>
                  </a:moveTo>
                  <a:lnTo>
                    <a:pt x="64" y="0"/>
                  </a:lnTo>
                  <a:cubicBezTo>
                    <a:pt x="39" y="0"/>
                    <a:pt x="17" y="13"/>
                    <a:pt x="4" y="32"/>
                  </a:cubicBezTo>
                  <a:lnTo>
                    <a:pt x="4" y="32"/>
                  </a:lnTo>
                  <a:cubicBezTo>
                    <a:pt x="2" y="35"/>
                    <a:pt x="0" y="40"/>
                    <a:pt x="0" y="44"/>
                  </a:cubicBezTo>
                  <a:lnTo>
                    <a:pt x="0" y="72"/>
                  </a:lnTo>
                  <a:lnTo>
                    <a:pt x="0" y="72"/>
                  </a:lnTo>
                  <a:cubicBezTo>
                    <a:pt x="0" y="79"/>
                    <a:pt x="6" y="85"/>
                    <a:pt x="13" y="85"/>
                  </a:cubicBezTo>
                  <a:lnTo>
                    <a:pt x="114" y="85"/>
                  </a:lnTo>
                  <a:lnTo>
                    <a:pt x="114" y="85"/>
                  </a:lnTo>
                  <a:cubicBezTo>
                    <a:pt x="121" y="85"/>
                    <a:pt x="127" y="79"/>
                    <a:pt x="127" y="72"/>
                  </a:cubicBezTo>
                  <a:lnTo>
                    <a:pt x="127" y="44"/>
                  </a:lnTo>
                  <a:lnTo>
                    <a:pt x="127" y="44"/>
                  </a:lnTo>
                  <a:cubicBezTo>
                    <a:pt x="127" y="40"/>
                    <a:pt x="125" y="35"/>
                    <a:pt x="123" y="32"/>
                  </a:cubicBezTo>
                  <a:lnTo>
                    <a:pt x="123" y="32"/>
                  </a:lnTo>
                  <a:cubicBezTo>
                    <a:pt x="110" y="13"/>
                    <a:pt x="88" y="0"/>
                    <a:pt x="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769004" y="1543332"/>
              <a:ext cx="372751" cy="372751"/>
            </a:xfrm>
            <a:custGeom>
              <a:rect b="b" l="l" r="r" t="t"/>
              <a:pathLst>
                <a:path extrusionOk="0" h="547" w="547">
                  <a:moveTo>
                    <a:pt x="302" y="302"/>
                  </a:moveTo>
                  <a:lnTo>
                    <a:pt x="302" y="302"/>
                  </a:lnTo>
                  <a:cubicBezTo>
                    <a:pt x="249" y="355"/>
                    <a:pt x="163" y="355"/>
                    <a:pt x="109" y="302"/>
                  </a:cubicBezTo>
                  <a:lnTo>
                    <a:pt x="109" y="302"/>
                  </a:lnTo>
                  <a:cubicBezTo>
                    <a:pt x="55" y="248"/>
                    <a:pt x="55" y="162"/>
                    <a:pt x="109" y="109"/>
                  </a:cubicBezTo>
                  <a:lnTo>
                    <a:pt x="109" y="109"/>
                  </a:lnTo>
                  <a:cubicBezTo>
                    <a:pt x="163" y="55"/>
                    <a:pt x="249" y="55"/>
                    <a:pt x="302" y="109"/>
                  </a:cubicBezTo>
                  <a:lnTo>
                    <a:pt x="302" y="109"/>
                  </a:lnTo>
                  <a:cubicBezTo>
                    <a:pt x="355" y="162"/>
                    <a:pt x="355" y="248"/>
                    <a:pt x="302" y="302"/>
                  </a:cubicBezTo>
                  <a:close/>
                  <a:moveTo>
                    <a:pt x="529" y="466"/>
                  </a:moveTo>
                  <a:lnTo>
                    <a:pt x="357" y="314"/>
                  </a:lnTo>
                  <a:lnTo>
                    <a:pt x="357" y="314"/>
                  </a:lnTo>
                  <a:cubicBezTo>
                    <a:pt x="410" y="240"/>
                    <a:pt x="404" y="138"/>
                    <a:pt x="337" y="73"/>
                  </a:cubicBezTo>
                  <a:lnTo>
                    <a:pt x="337" y="73"/>
                  </a:lnTo>
                  <a:cubicBezTo>
                    <a:pt x="265" y="0"/>
                    <a:pt x="146" y="0"/>
                    <a:pt x="73" y="73"/>
                  </a:cubicBezTo>
                  <a:lnTo>
                    <a:pt x="73" y="73"/>
                  </a:lnTo>
                  <a:cubicBezTo>
                    <a:pt x="0" y="146"/>
                    <a:pt x="0" y="265"/>
                    <a:pt x="73" y="337"/>
                  </a:cubicBezTo>
                  <a:lnTo>
                    <a:pt x="73" y="337"/>
                  </a:lnTo>
                  <a:cubicBezTo>
                    <a:pt x="139" y="404"/>
                    <a:pt x="242" y="410"/>
                    <a:pt x="316" y="356"/>
                  </a:cubicBezTo>
                  <a:lnTo>
                    <a:pt x="466" y="529"/>
                  </a:lnTo>
                  <a:lnTo>
                    <a:pt x="466" y="529"/>
                  </a:lnTo>
                  <a:cubicBezTo>
                    <a:pt x="484" y="546"/>
                    <a:pt x="512" y="546"/>
                    <a:pt x="529" y="529"/>
                  </a:cubicBezTo>
                  <a:lnTo>
                    <a:pt x="529" y="529"/>
                  </a:lnTo>
                  <a:cubicBezTo>
                    <a:pt x="546" y="512"/>
                    <a:pt x="546" y="484"/>
                    <a:pt x="529" y="466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3"/>
          <p:cNvSpPr/>
          <p:nvPr/>
        </p:nvSpPr>
        <p:spPr>
          <a:xfrm>
            <a:off x="4173629" y="5727454"/>
            <a:ext cx="338153" cy="338153"/>
          </a:xfrm>
          <a:custGeom>
            <a:rect b="b" l="l" r="r" t="t"/>
            <a:pathLst>
              <a:path extrusionOk="0" h="548" w="548">
                <a:moveTo>
                  <a:pt x="302" y="303"/>
                </a:moveTo>
                <a:lnTo>
                  <a:pt x="302" y="303"/>
                </a:lnTo>
                <a:cubicBezTo>
                  <a:pt x="248" y="356"/>
                  <a:pt x="162" y="356"/>
                  <a:pt x="109" y="303"/>
                </a:cubicBezTo>
                <a:lnTo>
                  <a:pt x="109" y="303"/>
                </a:lnTo>
                <a:cubicBezTo>
                  <a:pt x="55" y="249"/>
                  <a:pt x="55" y="162"/>
                  <a:pt x="109" y="109"/>
                </a:cubicBezTo>
                <a:lnTo>
                  <a:pt x="109" y="109"/>
                </a:lnTo>
                <a:cubicBezTo>
                  <a:pt x="162" y="56"/>
                  <a:pt x="248" y="56"/>
                  <a:pt x="302" y="109"/>
                </a:cubicBezTo>
                <a:lnTo>
                  <a:pt x="302" y="109"/>
                </a:lnTo>
                <a:cubicBezTo>
                  <a:pt x="356" y="162"/>
                  <a:pt x="356" y="249"/>
                  <a:pt x="302" y="303"/>
                </a:cubicBezTo>
                <a:close/>
                <a:moveTo>
                  <a:pt x="338" y="73"/>
                </a:moveTo>
                <a:lnTo>
                  <a:pt x="338" y="73"/>
                </a:lnTo>
                <a:cubicBezTo>
                  <a:pt x="265" y="0"/>
                  <a:pt x="146" y="0"/>
                  <a:pt x="73" y="73"/>
                </a:cubicBezTo>
                <a:lnTo>
                  <a:pt x="73" y="73"/>
                </a:lnTo>
                <a:cubicBezTo>
                  <a:pt x="0" y="147"/>
                  <a:pt x="0" y="265"/>
                  <a:pt x="73" y="338"/>
                </a:cubicBezTo>
                <a:lnTo>
                  <a:pt x="73" y="338"/>
                </a:lnTo>
                <a:cubicBezTo>
                  <a:pt x="139" y="404"/>
                  <a:pt x="243" y="410"/>
                  <a:pt x="316" y="357"/>
                </a:cubicBezTo>
                <a:lnTo>
                  <a:pt x="466" y="530"/>
                </a:lnTo>
                <a:lnTo>
                  <a:pt x="466" y="530"/>
                </a:lnTo>
                <a:cubicBezTo>
                  <a:pt x="484" y="547"/>
                  <a:pt x="512" y="547"/>
                  <a:pt x="529" y="530"/>
                </a:cubicBezTo>
                <a:lnTo>
                  <a:pt x="529" y="530"/>
                </a:lnTo>
                <a:cubicBezTo>
                  <a:pt x="547" y="512"/>
                  <a:pt x="547" y="484"/>
                  <a:pt x="529" y="466"/>
                </a:cubicBezTo>
                <a:lnTo>
                  <a:pt x="357" y="314"/>
                </a:lnTo>
                <a:lnTo>
                  <a:pt x="357" y="314"/>
                </a:lnTo>
                <a:cubicBezTo>
                  <a:pt x="410" y="242"/>
                  <a:pt x="404" y="139"/>
                  <a:pt x="338" y="73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5" name="Google Shape;175;p3"/>
          <p:cNvGrpSpPr/>
          <p:nvPr/>
        </p:nvGrpSpPr>
        <p:grpSpPr>
          <a:xfrm>
            <a:off x="9417725" y="1448417"/>
            <a:ext cx="332699" cy="351789"/>
            <a:chOff x="8701898" y="1537320"/>
            <a:chExt cx="366739" cy="387782"/>
          </a:xfrm>
        </p:grpSpPr>
        <p:sp>
          <p:nvSpPr>
            <p:cNvPr id="176" name="Google Shape;176;p3"/>
            <p:cNvSpPr/>
            <p:nvPr/>
          </p:nvSpPr>
          <p:spPr>
            <a:xfrm>
              <a:off x="8701898" y="1693635"/>
              <a:ext cx="366739" cy="231467"/>
            </a:xfrm>
            <a:custGeom>
              <a:rect b="b" l="l" r="r" t="t"/>
              <a:pathLst>
                <a:path extrusionOk="0" h="341" w="539">
                  <a:moveTo>
                    <a:pt x="145" y="192"/>
                  </a:moveTo>
                  <a:lnTo>
                    <a:pt x="106" y="192"/>
                  </a:lnTo>
                  <a:lnTo>
                    <a:pt x="106" y="153"/>
                  </a:lnTo>
                  <a:lnTo>
                    <a:pt x="145" y="153"/>
                  </a:lnTo>
                  <a:lnTo>
                    <a:pt x="145" y="192"/>
                  </a:lnTo>
                  <a:close/>
                  <a:moveTo>
                    <a:pt x="145" y="260"/>
                  </a:moveTo>
                  <a:lnTo>
                    <a:pt x="106" y="260"/>
                  </a:lnTo>
                  <a:lnTo>
                    <a:pt x="106" y="221"/>
                  </a:lnTo>
                  <a:lnTo>
                    <a:pt x="145" y="221"/>
                  </a:lnTo>
                  <a:lnTo>
                    <a:pt x="145" y="260"/>
                  </a:lnTo>
                  <a:close/>
                  <a:moveTo>
                    <a:pt x="70" y="192"/>
                  </a:moveTo>
                  <a:lnTo>
                    <a:pt x="31" y="192"/>
                  </a:lnTo>
                  <a:lnTo>
                    <a:pt x="31" y="153"/>
                  </a:lnTo>
                  <a:lnTo>
                    <a:pt x="70" y="153"/>
                  </a:lnTo>
                  <a:lnTo>
                    <a:pt x="70" y="192"/>
                  </a:lnTo>
                  <a:close/>
                  <a:moveTo>
                    <a:pt x="70" y="260"/>
                  </a:moveTo>
                  <a:lnTo>
                    <a:pt x="31" y="260"/>
                  </a:lnTo>
                  <a:lnTo>
                    <a:pt x="31" y="221"/>
                  </a:lnTo>
                  <a:lnTo>
                    <a:pt x="70" y="221"/>
                  </a:lnTo>
                  <a:lnTo>
                    <a:pt x="70" y="260"/>
                  </a:lnTo>
                  <a:close/>
                  <a:moveTo>
                    <a:pt x="248" y="90"/>
                  </a:moveTo>
                  <a:lnTo>
                    <a:pt x="248" y="90"/>
                  </a:lnTo>
                  <a:cubicBezTo>
                    <a:pt x="248" y="80"/>
                    <a:pt x="256" y="72"/>
                    <a:pt x="266" y="72"/>
                  </a:cubicBezTo>
                  <a:lnTo>
                    <a:pt x="266" y="72"/>
                  </a:lnTo>
                  <a:cubicBezTo>
                    <a:pt x="277" y="72"/>
                    <a:pt x="285" y="80"/>
                    <a:pt x="285" y="90"/>
                  </a:cubicBezTo>
                  <a:lnTo>
                    <a:pt x="285" y="90"/>
                  </a:lnTo>
                  <a:cubicBezTo>
                    <a:pt x="285" y="100"/>
                    <a:pt x="277" y="108"/>
                    <a:pt x="266" y="108"/>
                  </a:cubicBezTo>
                  <a:lnTo>
                    <a:pt x="266" y="108"/>
                  </a:lnTo>
                  <a:cubicBezTo>
                    <a:pt x="256" y="108"/>
                    <a:pt x="248" y="100"/>
                    <a:pt x="248" y="90"/>
                  </a:cubicBezTo>
                  <a:close/>
                  <a:moveTo>
                    <a:pt x="299" y="299"/>
                  </a:moveTo>
                  <a:lnTo>
                    <a:pt x="234" y="299"/>
                  </a:lnTo>
                  <a:lnTo>
                    <a:pt x="234" y="203"/>
                  </a:lnTo>
                  <a:lnTo>
                    <a:pt x="299" y="203"/>
                  </a:lnTo>
                  <a:lnTo>
                    <a:pt x="299" y="299"/>
                  </a:lnTo>
                  <a:close/>
                  <a:moveTo>
                    <a:pt x="503" y="192"/>
                  </a:moveTo>
                  <a:lnTo>
                    <a:pt x="463" y="192"/>
                  </a:lnTo>
                  <a:lnTo>
                    <a:pt x="463" y="153"/>
                  </a:lnTo>
                  <a:lnTo>
                    <a:pt x="503" y="153"/>
                  </a:lnTo>
                  <a:lnTo>
                    <a:pt x="503" y="192"/>
                  </a:lnTo>
                  <a:close/>
                  <a:moveTo>
                    <a:pt x="503" y="260"/>
                  </a:moveTo>
                  <a:lnTo>
                    <a:pt x="463" y="260"/>
                  </a:lnTo>
                  <a:lnTo>
                    <a:pt x="463" y="221"/>
                  </a:lnTo>
                  <a:lnTo>
                    <a:pt x="503" y="221"/>
                  </a:lnTo>
                  <a:lnTo>
                    <a:pt x="503" y="260"/>
                  </a:lnTo>
                  <a:close/>
                  <a:moveTo>
                    <a:pt x="427" y="192"/>
                  </a:moveTo>
                  <a:lnTo>
                    <a:pt x="388" y="192"/>
                  </a:lnTo>
                  <a:lnTo>
                    <a:pt x="388" y="153"/>
                  </a:lnTo>
                  <a:lnTo>
                    <a:pt x="427" y="153"/>
                  </a:lnTo>
                  <a:lnTo>
                    <a:pt x="427" y="192"/>
                  </a:lnTo>
                  <a:close/>
                  <a:moveTo>
                    <a:pt x="427" y="260"/>
                  </a:moveTo>
                  <a:lnTo>
                    <a:pt x="388" y="260"/>
                  </a:lnTo>
                  <a:lnTo>
                    <a:pt x="388" y="221"/>
                  </a:lnTo>
                  <a:lnTo>
                    <a:pt x="427" y="221"/>
                  </a:lnTo>
                  <a:lnTo>
                    <a:pt x="427" y="260"/>
                  </a:lnTo>
                  <a:close/>
                  <a:moveTo>
                    <a:pt x="538" y="299"/>
                  </a:moveTo>
                  <a:lnTo>
                    <a:pt x="538" y="125"/>
                  </a:lnTo>
                  <a:lnTo>
                    <a:pt x="503" y="85"/>
                  </a:lnTo>
                  <a:lnTo>
                    <a:pt x="351" y="85"/>
                  </a:lnTo>
                  <a:lnTo>
                    <a:pt x="351" y="65"/>
                  </a:lnTo>
                  <a:lnTo>
                    <a:pt x="357" y="67"/>
                  </a:lnTo>
                  <a:lnTo>
                    <a:pt x="363" y="56"/>
                  </a:lnTo>
                  <a:lnTo>
                    <a:pt x="263" y="0"/>
                  </a:lnTo>
                  <a:lnTo>
                    <a:pt x="170" y="56"/>
                  </a:lnTo>
                  <a:lnTo>
                    <a:pt x="176" y="67"/>
                  </a:lnTo>
                  <a:lnTo>
                    <a:pt x="181" y="65"/>
                  </a:lnTo>
                  <a:lnTo>
                    <a:pt x="181" y="85"/>
                  </a:lnTo>
                  <a:lnTo>
                    <a:pt x="35" y="85"/>
                  </a:lnTo>
                  <a:lnTo>
                    <a:pt x="0" y="125"/>
                  </a:lnTo>
                  <a:lnTo>
                    <a:pt x="0" y="299"/>
                  </a:lnTo>
                  <a:lnTo>
                    <a:pt x="175" y="299"/>
                  </a:lnTo>
                  <a:lnTo>
                    <a:pt x="0" y="299"/>
                  </a:lnTo>
                  <a:lnTo>
                    <a:pt x="0" y="340"/>
                  </a:lnTo>
                  <a:lnTo>
                    <a:pt x="538" y="340"/>
                  </a:lnTo>
                  <a:lnTo>
                    <a:pt x="538" y="299"/>
                  </a:lnTo>
                  <a:lnTo>
                    <a:pt x="359" y="299"/>
                  </a:lnTo>
                  <a:lnTo>
                    <a:pt x="538" y="299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807109" y="1537320"/>
              <a:ext cx="153310" cy="141286"/>
            </a:xfrm>
            <a:custGeom>
              <a:rect b="b" l="l" r="r" t="t"/>
              <a:pathLst>
                <a:path extrusionOk="0" h="207" w="225">
                  <a:moveTo>
                    <a:pt x="54" y="151"/>
                  </a:moveTo>
                  <a:lnTo>
                    <a:pt x="104" y="202"/>
                  </a:lnTo>
                  <a:lnTo>
                    <a:pt x="104" y="202"/>
                  </a:lnTo>
                  <a:cubicBezTo>
                    <a:pt x="108" y="206"/>
                    <a:pt x="117" y="206"/>
                    <a:pt x="120" y="202"/>
                  </a:cubicBezTo>
                  <a:lnTo>
                    <a:pt x="171" y="151"/>
                  </a:lnTo>
                  <a:lnTo>
                    <a:pt x="221" y="100"/>
                  </a:lnTo>
                  <a:lnTo>
                    <a:pt x="221" y="100"/>
                  </a:lnTo>
                  <a:cubicBezTo>
                    <a:pt x="224" y="96"/>
                    <a:pt x="220" y="91"/>
                    <a:pt x="213" y="91"/>
                  </a:cubicBezTo>
                  <a:lnTo>
                    <a:pt x="165" y="91"/>
                  </a:lnTo>
                  <a:lnTo>
                    <a:pt x="165" y="8"/>
                  </a:lnTo>
                  <a:lnTo>
                    <a:pt x="165" y="8"/>
                  </a:lnTo>
                  <a:cubicBezTo>
                    <a:pt x="165" y="4"/>
                    <a:pt x="160" y="0"/>
                    <a:pt x="156" y="0"/>
                  </a:cubicBezTo>
                  <a:lnTo>
                    <a:pt x="67" y="0"/>
                  </a:lnTo>
                  <a:lnTo>
                    <a:pt x="67" y="0"/>
                  </a:lnTo>
                  <a:cubicBezTo>
                    <a:pt x="62" y="0"/>
                    <a:pt x="57" y="4"/>
                    <a:pt x="57" y="8"/>
                  </a:cubicBezTo>
                  <a:lnTo>
                    <a:pt x="57" y="91"/>
                  </a:lnTo>
                  <a:lnTo>
                    <a:pt x="12" y="91"/>
                  </a:lnTo>
                  <a:lnTo>
                    <a:pt x="12" y="91"/>
                  </a:lnTo>
                  <a:cubicBezTo>
                    <a:pt x="4" y="91"/>
                    <a:pt x="0" y="96"/>
                    <a:pt x="4" y="100"/>
                  </a:cubicBezTo>
                  <a:lnTo>
                    <a:pt x="54" y="151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2461048" y="2326041"/>
            <a:ext cx="264524" cy="319064"/>
            <a:chOff x="1033450" y="2589439"/>
            <a:chExt cx="291589" cy="351709"/>
          </a:xfrm>
        </p:grpSpPr>
        <p:sp>
          <p:nvSpPr>
            <p:cNvPr id="179" name="Google Shape;179;p3"/>
            <p:cNvSpPr/>
            <p:nvPr/>
          </p:nvSpPr>
          <p:spPr>
            <a:xfrm>
              <a:off x="1033450" y="2646555"/>
              <a:ext cx="57116" cy="12024"/>
            </a:xfrm>
            <a:custGeom>
              <a:rect b="b" l="l" r="r" t="t"/>
              <a:pathLst>
                <a:path extrusionOk="0" h="18" w="83">
                  <a:moveTo>
                    <a:pt x="8" y="17"/>
                  </a:moveTo>
                  <a:lnTo>
                    <a:pt x="74" y="17"/>
                  </a:lnTo>
                  <a:lnTo>
                    <a:pt x="74" y="17"/>
                  </a:lnTo>
                  <a:cubicBezTo>
                    <a:pt x="79" y="17"/>
                    <a:pt x="82" y="13"/>
                    <a:pt x="82" y="8"/>
                  </a:cubicBezTo>
                  <a:lnTo>
                    <a:pt x="82" y="8"/>
                  </a:lnTo>
                  <a:cubicBezTo>
                    <a:pt x="82" y="4"/>
                    <a:pt x="79" y="0"/>
                    <a:pt x="74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8"/>
                  </a:cubicBezTo>
                  <a:lnTo>
                    <a:pt x="0" y="8"/>
                  </a:lnTo>
                  <a:cubicBezTo>
                    <a:pt x="0" y="13"/>
                    <a:pt x="4" y="17"/>
                    <a:pt x="8" y="1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1033450" y="2754773"/>
              <a:ext cx="57116" cy="12024"/>
            </a:xfrm>
            <a:custGeom>
              <a:rect b="b" l="l" r="r" t="t"/>
              <a:pathLst>
                <a:path extrusionOk="0" h="18" w="83">
                  <a:moveTo>
                    <a:pt x="8" y="17"/>
                  </a:moveTo>
                  <a:lnTo>
                    <a:pt x="74" y="17"/>
                  </a:lnTo>
                  <a:lnTo>
                    <a:pt x="74" y="17"/>
                  </a:lnTo>
                  <a:cubicBezTo>
                    <a:pt x="79" y="17"/>
                    <a:pt x="82" y="13"/>
                    <a:pt x="82" y="8"/>
                  </a:cubicBezTo>
                  <a:lnTo>
                    <a:pt x="82" y="8"/>
                  </a:lnTo>
                  <a:cubicBezTo>
                    <a:pt x="82" y="4"/>
                    <a:pt x="79" y="0"/>
                    <a:pt x="74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8"/>
                  </a:cubicBezTo>
                  <a:lnTo>
                    <a:pt x="0" y="8"/>
                  </a:lnTo>
                  <a:cubicBezTo>
                    <a:pt x="0" y="13"/>
                    <a:pt x="4" y="17"/>
                    <a:pt x="8" y="1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1048482" y="2589439"/>
              <a:ext cx="276557" cy="351709"/>
            </a:xfrm>
            <a:custGeom>
              <a:rect b="b" l="l" r="r" t="t"/>
              <a:pathLst>
                <a:path extrusionOk="0" h="515" w="405">
                  <a:moveTo>
                    <a:pt x="388" y="470"/>
                  </a:moveTo>
                  <a:lnTo>
                    <a:pt x="388" y="470"/>
                  </a:lnTo>
                  <a:cubicBezTo>
                    <a:pt x="388" y="485"/>
                    <a:pt x="375" y="497"/>
                    <a:pt x="360" y="497"/>
                  </a:cubicBezTo>
                  <a:lnTo>
                    <a:pt x="97" y="497"/>
                  </a:lnTo>
                  <a:lnTo>
                    <a:pt x="97" y="17"/>
                  </a:lnTo>
                  <a:lnTo>
                    <a:pt x="360" y="17"/>
                  </a:lnTo>
                  <a:lnTo>
                    <a:pt x="360" y="17"/>
                  </a:lnTo>
                  <a:cubicBezTo>
                    <a:pt x="375" y="17"/>
                    <a:pt x="388" y="29"/>
                    <a:pt x="388" y="44"/>
                  </a:cubicBezTo>
                  <a:lnTo>
                    <a:pt x="388" y="470"/>
                  </a:lnTo>
                  <a:close/>
                  <a:moveTo>
                    <a:pt x="360" y="0"/>
                  </a:moveTo>
                  <a:lnTo>
                    <a:pt x="97" y="0"/>
                  </a:lnTo>
                  <a:lnTo>
                    <a:pt x="97" y="0"/>
                  </a:lnTo>
                  <a:lnTo>
                    <a:pt x="0" y="0"/>
                  </a:lnTo>
                  <a:lnTo>
                    <a:pt x="0" y="72"/>
                  </a:lnTo>
                  <a:lnTo>
                    <a:pt x="43" y="72"/>
                  </a:lnTo>
                  <a:lnTo>
                    <a:pt x="43" y="72"/>
                  </a:lnTo>
                  <a:cubicBezTo>
                    <a:pt x="46" y="70"/>
                    <a:pt x="49" y="70"/>
                    <a:pt x="52" y="70"/>
                  </a:cubicBezTo>
                  <a:lnTo>
                    <a:pt x="52" y="70"/>
                  </a:lnTo>
                  <a:cubicBezTo>
                    <a:pt x="64" y="70"/>
                    <a:pt x="73" y="79"/>
                    <a:pt x="73" y="90"/>
                  </a:cubicBezTo>
                  <a:lnTo>
                    <a:pt x="73" y="90"/>
                  </a:lnTo>
                  <a:cubicBezTo>
                    <a:pt x="73" y="102"/>
                    <a:pt x="64" y="111"/>
                    <a:pt x="52" y="111"/>
                  </a:cubicBezTo>
                  <a:lnTo>
                    <a:pt x="52" y="111"/>
                  </a:lnTo>
                  <a:cubicBezTo>
                    <a:pt x="49" y="111"/>
                    <a:pt x="46" y="110"/>
                    <a:pt x="43" y="109"/>
                  </a:cubicBezTo>
                  <a:lnTo>
                    <a:pt x="0" y="109"/>
                  </a:lnTo>
                  <a:lnTo>
                    <a:pt x="0" y="232"/>
                  </a:lnTo>
                  <a:lnTo>
                    <a:pt x="43" y="232"/>
                  </a:lnTo>
                  <a:lnTo>
                    <a:pt x="43" y="232"/>
                  </a:lnTo>
                  <a:cubicBezTo>
                    <a:pt x="46" y="231"/>
                    <a:pt x="49" y="230"/>
                    <a:pt x="52" y="230"/>
                  </a:cubicBezTo>
                  <a:lnTo>
                    <a:pt x="52" y="230"/>
                  </a:lnTo>
                  <a:cubicBezTo>
                    <a:pt x="64" y="230"/>
                    <a:pt x="73" y="239"/>
                    <a:pt x="73" y="250"/>
                  </a:cubicBezTo>
                  <a:lnTo>
                    <a:pt x="73" y="250"/>
                  </a:lnTo>
                  <a:cubicBezTo>
                    <a:pt x="73" y="262"/>
                    <a:pt x="64" y="271"/>
                    <a:pt x="52" y="271"/>
                  </a:cubicBezTo>
                  <a:lnTo>
                    <a:pt x="52" y="271"/>
                  </a:lnTo>
                  <a:cubicBezTo>
                    <a:pt x="49" y="271"/>
                    <a:pt x="46" y="270"/>
                    <a:pt x="43" y="269"/>
                  </a:cubicBezTo>
                  <a:lnTo>
                    <a:pt x="0" y="269"/>
                  </a:lnTo>
                  <a:lnTo>
                    <a:pt x="0" y="392"/>
                  </a:lnTo>
                  <a:lnTo>
                    <a:pt x="43" y="392"/>
                  </a:lnTo>
                  <a:lnTo>
                    <a:pt x="43" y="392"/>
                  </a:lnTo>
                  <a:cubicBezTo>
                    <a:pt x="46" y="391"/>
                    <a:pt x="49" y="390"/>
                    <a:pt x="52" y="390"/>
                  </a:cubicBezTo>
                  <a:lnTo>
                    <a:pt x="52" y="390"/>
                  </a:lnTo>
                  <a:cubicBezTo>
                    <a:pt x="64" y="390"/>
                    <a:pt x="73" y="399"/>
                    <a:pt x="73" y="411"/>
                  </a:cubicBezTo>
                  <a:lnTo>
                    <a:pt x="73" y="411"/>
                  </a:lnTo>
                  <a:cubicBezTo>
                    <a:pt x="73" y="422"/>
                    <a:pt x="64" y="431"/>
                    <a:pt x="52" y="431"/>
                  </a:cubicBezTo>
                  <a:lnTo>
                    <a:pt x="52" y="431"/>
                  </a:lnTo>
                  <a:cubicBezTo>
                    <a:pt x="49" y="431"/>
                    <a:pt x="46" y="430"/>
                    <a:pt x="43" y="429"/>
                  </a:cubicBezTo>
                  <a:lnTo>
                    <a:pt x="0" y="429"/>
                  </a:lnTo>
                  <a:lnTo>
                    <a:pt x="0" y="514"/>
                  </a:lnTo>
                  <a:lnTo>
                    <a:pt x="97" y="514"/>
                  </a:lnTo>
                  <a:lnTo>
                    <a:pt x="97" y="514"/>
                  </a:lnTo>
                  <a:lnTo>
                    <a:pt x="360" y="514"/>
                  </a:lnTo>
                  <a:lnTo>
                    <a:pt x="360" y="514"/>
                  </a:lnTo>
                  <a:cubicBezTo>
                    <a:pt x="385" y="514"/>
                    <a:pt x="404" y="494"/>
                    <a:pt x="404" y="470"/>
                  </a:cubicBezTo>
                  <a:lnTo>
                    <a:pt x="404" y="44"/>
                  </a:lnTo>
                  <a:lnTo>
                    <a:pt x="404" y="44"/>
                  </a:lnTo>
                  <a:cubicBezTo>
                    <a:pt x="404" y="20"/>
                    <a:pt x="385" y="0"/>
                    <a:pt x="360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1033450" y="2862991"/>
              <a:ext cx="57116" cy="12024"/>
            </a:xfrm>
            <a:custGeom>
              <a:rect b="b" l="l" r="r" t="t"/>
              <a:pathLst>
                <a:path extrusionOk="0" h="18" w="83">
                  <a:moveTo>
                    <a:pt x="82" y="9"/>
                  </a:moveTo>
                  <a:lnTo>
                    <a:pt x="82" y="9"/>
                  </a:lnTo>
                  <a:cubicBezTo>
                    <a:pt x="82" y="4"/>
                    <a:pt x="79" y="0"/>
                    <a:pt x="74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4"/>
                    <a:pt x="0" y="9"/>
                  </a:cubicBezTo>
                  <a:lnTo>
                    <a:pt x="0" y="9"/>
                  </a:lnTo>
                  <a:cubicBezTo>
                    <a:pt x="0" y="13"/>
                    <a:pt x="3" y="17"/>
                    <a:pt x="8" y="17"/>
                  </a:cubicBezTo>
                  <a:lnTo>
                    <a:pt x="74" y="17"/>
                  </a:lnTo>
                  <a:lnTo>
                    <a:pt x="74" y="17"/>
                  </a:lnTo>
                  <a:cubicBezTo>
                    <a:pt x="79" y="17"/>
                    <a:pt x="82" y="13"/>
                    <a:pt x="82" y="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1177741" y="2682628"/>
              <a:ext cx="72145" cy="72145"/>
            </a:xfrm>
            <a:custGeom>
              <a:rect b="b" l="l" r="r" t="t"/>
              <a:pathLst>
                <a:path extrusionOk="0" h="108" w="108">
                  <a:moveTo>
                    <a:pt x="53" y="107"/>
                  </a:moveTo>
                  <a:lnTo>
                    <a:pt x="53" y="107"/>
                  </a:lnTo>
                  <a:cubicBezTo>
                    <a:pt x="83" y="107"/>
                    <a:pt x="107" y="83"/>
                    <a:pt x="107" y="53"/>
                  </a:cubicBezTo>
                  <a:lnTo>
                    <a:pt x="107" y="53"/>
                  </a:lnTo>
                  <a:cubicBezTo>
                    <a:pt x="107" y="24"/>
                    <a:pt x="83" y="0"/>
                    <a:pt x="53" y="0"/>
                  </a:cubicBezTo>
                  <a:lnTo>
                    <a:pt x="53" y="0"/>
                  </a:lnTo>
                  <a:cubicBezTo>
                    <a:pt x="24" y="0"/>
                    <a:pt x="0" y="24"/>
                    <a:pt x="0" y="53"/>
                  </a:cubicBezTo>
                  <a:lnTo>
                    <a:pt x="0" y="53"/>
                  </a:lnTo>
                  <a:cubicBezTo>
                    <a:pt x="0" y="83"/>
                    <a:pt x="24" y="107"/>
                    <a:pt x="53" y="10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1153693" y="2769803"/>
              <a:ext cx="120242" cy="81164"/>
            </a:xfrm>
            <a:custGeom>
              <a:rect b="b" l="l" r="r" t="t"/>
              <a:pathLst>
                <a:path extrusionOk="0" h="119" w="175">
                  <a:moveTo>
                    <a:pt x="87" y="0"/>
                  </a:moveTo>
                  <a:lnTo>
                    <a:pt x="87" y="0"/>
                  </a:lnTo>
                  <a:cubicBezTo>
                    <a:pt x="54" y="0"/>
                    <a:pt x="24" y="17"/>
                    <a:pt x="7" y="43"/>
                  </a:cubicBezTo>
                  <a:lnTo>
                    <a:pt x="7" y="43"/>
                  </a:lnTo>
                  <a:cubicBezTo>
                    <a:pt x="2" y="49"/>
                    <a:pt x="0" y="55"/>
                    <a:pt x="0" y="62"/>
                  </a:cubicBezTo>
                  <a:lnTo>
                    <a:pt x="0" y="99"/>
                  </a:lnTo>
                  <a:lnTo>
                    <a:pt x="0" y="99"/>
                  </a:lnTo>
                  <a:cubicBezTo>
                    <a:pt x="0" y="110"/>
                    <a:pt x="9" y="118"/>
                    <a:pt x="19" y="118"/>
                  </a:cubicBezTo>
                  <a:lnTo>
                    <a:pt x="156" y="118"/>
                  </a:lnTo>
                  <a:lnTo>
                    <a:pt x="156" y="118"/>
                  </a:lnTo>
                  <a:cubicBezTo>
                    <a:pt x="166" y="118"/>
                    <a:pt x="174" y="110"/>
                    <a:pt x="174" y="99"/>
                  </a:cubicBezTo>
                  <a:lnTo>
                    <a:pt x="174" y="62"/>
                  </a:lnTo>
                  <a:lnTo>
                    <a:pt x="174" y="62"/>
                  </a:lnTo>
                  <a:cubicBezTo>
                    <a:pt x="174" y="55"/>
                    <a:pt x="172" y="49"/>
                    <a:pt x="169" y="43"/>
                  </a:cubicBezTo>
                  <a:lnTo>
                    <a:pt x="169" y="43"/>
                  </a:lnTo>
                  <a:cubicBezTo>
                    <a:pt x="151" y="17"/>
                    <a:pt x="121" y="0"/>
                    <a:pt x="87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" name="Google Shape;185;p3"/>
          <p:cNvGrpSpPr/>
          <p:nvPr/>
        </p:nvGrpSpPr>
        <p:grpSpPr>
          <a:xfrm>
            <a:off x="2422870" y="1445691"/>
            <a:ext cx="354515" cy="357241"/>
            <a:chOff x="991366" y="1534315"/>
            <a:chExt cx="390787" cy="393792"/>
          </a:xfrm>
        </p:grpSpPr>
        <p:sp>
          <p:nvSpPr>
            <p:cNvPr id="186" name="Google Shape;186;p3"/>
            <p:cNvSpPr/>
            <p:nvPr/>
          </p:nvSpPr>
          <p:spPr>
            <a:xfrm>
              <a:off x="991366" y="1642533"/>
              <a:ext cx="153310" cy="243490"/>
            </a:xfrm>
            <a:custGeom>
              <a:rect b="b" l="l" r="r" t="t"/>
              <a:pathLst>
                <a:path extrusionOk="0" h="356" w="224">
                  <a:moveTo>
                    <a:pt x="220" y="355"/>
                  </a:moveTo>
                  <a:lnTo>
                    <a:pt x="220" y="355"/>
                  </a:lnTo>
                  <a:cubicBezTo>
                    <a:pt x="223" y="317"/>
                    <a:pt x="223" y="266"/>
                    <a:pt x="223" y="240"/>
                  </a:cubicBezTo>
                  <a:lnTo>
                    <a:pt x="223" y="240"/>
                  </a:lnTo>
                  <a:cubicBezTo>
                    <a:pt x="222" y="209"/>
                    <a:pt x="193" y="195"/>
                    <a:pt x="179" y="186"/>
                  </a:cubicBezTo>
                  <a:lnTo>
                    <a:pt x="179" y="186"/>
                  </a:lnTo>
                  <a:cubicBezTo>
                    <a:pt x="167" y="177"/>
                    <a:pt x="135" y="152"/>
                    <a:pt x="128" y="164"/>
                  </a:cubicBezTo>
                  <a:lnTo>
                    <a:pt x="128" y="164"/>
                  </a:lnTo>
                  <a:cubicBezTo>
                    <a:pt x="121" y="176"/>
                    <a:pt x="131" y="195"/>
                    <a:pt x="141" y="203"/>
                  </a:cubicBezTo>
                  <a:lnTo>
                    <a:pt x="141" y="203"/>
                  </a:lnTo>
                  <a:cubicBezTo>
                    <a:pt x="150" y="212"/>
                    <a:pt x="170" y="231"/>
                    <a:pt x="173" y="241"/>
                  </a:cubicBezTo>
                  <a:lnTo>
                    <a:pt x="173" y="241"/>
                  </a:lnTo>
                  <a:cubicBezTo>
                    <a:pt x="174" y="242"/>
                    <a:pt x="174" y="243"/>
                    <a:pt x="174" y="244"/>
                  </a:cubicBezTo>
                  <a:lnTo>
                    <a:pt x="174" y="244"/>
                  </a:lnTo>
                  <a:cubicBezTo>
                    <a:pt x="175" y="251"/>
                    <a:pt x="171" y="260"/>
                    <a:pt x="164" y="262"/>
                  </a:cubicBezTo>
                  <a:lnTo>
                    <a:pt x="164" y="262"/>
                  </a:lnTo>
                  <a:cubicBezTo>
                    <a:pt x="159" y="264"/>
                    <a:pt x="152" y="264"/>
                    <a:pt x="142" y="254"/>
                  </a:cubicBezTo>
                  <a:lnTo>
                    <a:pt x="142" y="254"/>
                  </a:lnTo>
                  <a:cubicBezTo>
                    <a:pt x="130" y="241"/>
                    <a:pt x="102" y="218"/>
                    <a:pt x="89" y="203"/>
                  </a:cubicBezTo>
                  <a:lnTo>
                    <a:pt x="89" y="203"/>
                  </a:lnTo>
                  <a:cubicBezTo>
                    <a:pt x="82" y="196"/>
                    <a:pt x="76" y="186"/>
                    <a:pt x="74" y="176"/>
                  </a:cubicBezTo>
                  <a:lnTo>
                    <a:pt x="42" y="21"/>
                  </a:lnTo>
                  <a:lnTo>
                    <a:pt x="42" y="21"/>
                  </a:lnTo>
                  <a:cubicBezTo>
                    <a:pt x="41" y="10"/>
                    <a:pt x="30" y="0"/>
                    <a:pt x="18" y="3"/>
                  </a:cubicBezTo>
                  <a:lnTo>
                    <a:pt x="18" y="3"/>
                  </a:lnTo>
                  <a:cubicBezTo>
                    <a:pt x="6" y="5"/>
                    <a:pt x="0" y="16"/>
                    <a:pt x="1" y="27"/>
                  </a:cubicBezTo>
                  <a:lnTo>
                    <a:pt x="6" y="213"/>
                  </a:lnTo>
                  <a:lnTo>
                    <a:pt x="6" y="213"/>
                  </a:lnTo>
                  <a:cubicBezTo>
                    <a:pt x="6" y="227"/>
                    <a:pt x="12" y="242"/>
                    <a:pt x="23" y="253"/>
                  </a:cubicBezTo>
                  <a:lnTo>
                    <a:pt x="23" y="253"/>
                  </a:lnTo>
                  <a:cubicBezTo>
                    <a:pt x="40" y="270"/>
                    <a:pt x="64" y="295"/>
                    <a:pt x="64" y="295"/>
                  </a:cubicBezTo>
                  <a:lnTo>
                    <a:pt x="64" y="295"/>
                  </a:lnTo>
                  <a:cubicBezTo>
                    <a:pt x="96" y="320"/>
                    <a:pt x="102" y="341"/>
                    <a:pt x="104" y="355"/>
                  </a:cubicBezTo>
                  <a:lnTo>
                    <a:pt x="220" y="355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51487" y="1892034"/>
              <a:ext cx="102206" cy="36073"/>
            </a:xfrm>
            <a:custGeom>
              <a:rect b="b" l="l" r="r" t="t"/>
              <a:pathLst>
                <a:path extrusionOk="0" h="53" w="150">
                  <a:moveTo>
                    <a:pt x="137" y="0"/>
                  </a:moveTo>
                  <a:lnTo>
                    <a:pt x="12" y="0"/>
                  </a:lnTo>
                  <a:lnTo>
                    <a:pt x="12" y="0"/>
                  </a:lnTo>
                  <a:cubicBezTo>
                    <a:pt x="6" y="0"/>
                    <a:pt x="0" y="6"/>
                    <a:pt x="0" y="12"/>
                  </a:cubicBezTo>
                  <a:lnTo>
                    <a:pt x="0" y="41"/>
                  </a:lnTo>
                  <a:lnTo>
                    <a:pt x="0" y="41"/>
                  </a:lnTo>
                  <a:cubicBezTo>
                    <a:pt x="0" y="48"/>
                    <a:pt x="6" y="52"/>
                    <a:pt x="12" y="52"/>
                  </a:cubicBezTo>
                  <a:lnTo>
                    <a:pt x="137" y="52"/>
                  </a:lnTo>
                  <a:lnTo>
                    <a:pt x="137" y="52"/>
                  </a:lnTo>
                  <a:cubicBezTo>
                    <a:pt x="143" y="52"/>
                    <a:pt x="149" y="48"/>
                    <a:pt x="149" y="41"/>
                  </a:cubicBezTo>
                  <a:lnTo>
                    <a:pt x="149" y="12"/>
                  </a:lnTo>
                  <a:lnTo>
                    <a:pt x="149" y="12"/>
                  </a:lnTo>
                  <a:cubicBezTo>
                    <a:pt x="149" y="6"/>
                    <a:pt x="143" y="0"/>
                    <a:pt x="137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28845" y="1642533"/>
              <a:ext cx="153308" cy="243490"/>
            </a:xfrm>
            <a:custGeom>
              <a:rect b="b" l="l" r="r" t="t"/>
              <a:pathLst>
                <a:path extrusionOk="0" h="356" w="223">
                  <a:moveTo>
                    <a:pt x="205" y="3"/>
                  </a:moveTo>
                  <a:lnTo>
                    <a:pt x="205" y="3"/>
                  </a:lnTo>
                  <a:cubicBezTo>
                    <a:pt x="193" y="0"/>
                    <a:pt x="182" y="10"/>
                    <a:pt x="181" y="21"/>
                  </a:cubicBezTo>
                  <a:lnTo>
                    <a:pt x="149" y="176"/>
                  </a:lnTo>
                  <a:lnTo>
                    <a:pt x="149" y="176"/>
                  </a:lnTo>
                  <a:cubicBezTo>
                    <a:pt x="146" y="186"/>
                    <a:pt x="141" y="196"/>
                    <a:pt x="134" y="203"/>
                  </a:cubicBezTo>
                  <a:lnTo>
                    <a:pt x="134" y="203"/>
                  </a:lnTo>
                  <a:cubicBezTo>
                    <a:pt x="120" y="218"/>
                    <a:pt x="93" y="241"/>
                    <a:pt x="80" y="254"/>
                  </a:cubicBezTo>
                  <a:lnTo>
                    <a:pt x="80" y="254"/>
                  </a:lnTo>
                  <a:cubicBezTo>
                    <a:pt x="71" y="264"/>
                    <a:pt x="64" y="264"/>
                    <a:pt x="58" y="262"/>
                  </a:cubicBezTo>
                  <a:lnTo>
                    <a:pt x="58" y="262"/>
                  </a:lnTo>
                  <a:cubicBezTo>
                    <a:pt x="51" y="260"/>
                    <a:pt x="47" y="251"/>
                    <a:pt x="49" y="244"/>
                  </a:cubicBezTo>
                  <a:lnTo>
                    <a:pt x="49" y="244"/>
                  </a:lnTo>
                  <a:cubicBezTo>
                    <a:pt x="49" y="243"/>
                    <a:pt x="49" y="242"/>
                    <a:pt x="49" y="241"/>
                  </a:cubicBezTo>
                  <a:lnTo>
                    <a:pt x="49" y="241"/>
                  </a:lnTo>
                  <a:cubicBezTo>
                    <a:pt x="52" y="231"/>
                    <a:pt x="73" y="212"/>
                    <a:pt x="81" y="203"/>
                  </a:cubicBezTo>
                  <a:lnTo>
                    <a:pt x="81" y="203"/>
                  </a:lnTo>
                  <a:cubicBezTo>
                    <a:pt x="90" y="195"/>
                    <a:pt x="101" y="176"/>
                    <a:pt x="94" y="164"/>
                  </a:cubicBezTo>
                  <a:lnTo>
                    <a:pt x="94" y="164"/>
                  </a:lnTo>
                  <a:cubicBezTo>
                    <a:pt x="87" y="152"/>
                    <a:pt x="55" y="177"/>
                    <a:pt x="43" y="186"/>
                  </a:cubicBezTo>
                  <a:lnTo>
                    <a:pt x="43" y="186"/>
                  </a:lnTo>
                  <a:cubicBezTo>
                    <a:pt x="30" y="195"/>
                    <a:pt x="1" y="209"/>
                    <a:pt x="0" y="240"/>
                  </a:cubicBezTo>
                  <a:lnTo>
                    <a:pt x="0" y="240"/>
                  </a:lnTo>
                  <a:cubicBezTo>
                    <a:pt x="0" y="266"/>
                    <a:pt x="0" y="317"/>
                    <a:pt x="3" y="355"/>
                  </a:cubicBezTo>
                  <a:lnTo>
                    <a:pt x="119" y="355"/>
                  </a:lnTo>
                  <a:lnTo>
                    <a:pt x="119" y="355"/>
                  </a:lnTo>
                  <a:cubicBezTo>
                    <a:pt x="121" y="341"/>
                    <a:pt x="126" y="320"/>
                    <a:pt x="158" y="295"/>
                  </a:cubicBezTo>
                  <a:lnTo>
                    <a:pt x="158" y="295"/>
                  </a:lnTo>
                  <a:cubicBezTo>
                    <a:pt x="158" y="295"/>
                    <a:pt x="182" y="270"/>
                    <a:pt x="199" y="253"/>
                  </a:cubicBezTo>
                  <a:lnTo>
                    <a:pt x="199" y="253"/>
                  </a:lnTo>
                  <a:cubicBezTo>
                    <a:pt x="210" y="242"/>
                    <a:pt x="216" y="227"/>
                    <a:pt x="217" y="213"/>
                  </a:cubicBezTo>
                  <a:lnTo>
                    <a:pt x="222" y="27"/>
                  </a:lnTo>
                  <a:lnTo>
                    <a:pt x="222" y="27"/>
                  </a:lnTo>
                  <a:cubicBezTo>
                    <a:pt x="222" y="16"/>
                    <a:pt x="216" y="5"/>
                    <a:pt x="205" y="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1219826" y="1892034"/>
              <a:ext cx="102206" cy="36073"/>
            </a:xfrm>
            <a:custGeom>
              <a:rect b="b" l="l" r="r" t="t"/>
              <a:pathLst>
                <a:path extrusionOk="0" h="53" w="149">
                  <a:moveTo>
                    <a:pt x="136" y="0"/>
                  </a:moveTo>
                  <a:lnTo>
                    <a:pt x="12" y="0"/>
                  </a:lnTo>
                  <a:lnTo>
                    <a:pt x="12" y="0"/>
                  </a:lnTo>
                  <a:cubicBezTo>
                    <a:pt x="5" y="0"/>
                    <a:pt x="0" y="6"/>
                    <a:pt x="0" y="12"/>
                  </a:cubicBezTo>
                  <a:lnTo>
                    <a:pt x="0" y="40"/>
                  </a:lnTo>
                  <a:lnTo>
                    <a:pt x="0" y="40"/>
                  </a:lnTo>
                  <a:cubicBezTo>
                    <a:pt x="0" y="48"/>
                    <a:pt x="5" y="52"/>
                    <a:pt x="12" y="52"/>
                  </a:cubicBezTo>
                  <a:lnTo>
                    <a:pt x="136" y="52"/>
                  </a:lnTo>
                  <a:lnTo>
                    <a:pt x="136" y="52"/>
                  </a:lnTo>
                  <a:cubicBezTo>
                    <a:pt x="143" y="52"/>
                    <a:pt x="148" y="48"/>
                    <a:pt x="148" y="40"/>
                  </a:cubicBezTo>
                  <a:lnTo>
                    <a:pt x="148" y="12"/>
                  </a:lnTo>
                  <a:lnTo>
                    <a:pt x="148" y="12"/>
                  </a:lnTo>
                  <a:cubicBezTo>
                    <a:pt x="148" y="6"/>
                    <a:pt x="143" y="0"/>
                    <a:pt x="13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1093571" y="1534315"/>
              <a:ext cx="186375" cy="207417"/>
            </a:xfrm>
            <a:custGeom>
              <a:rect b="b" l="l" r="r" t="t"/>
              <a:pathLst>
                <a:path extrusionOk="0" h="306" w="272">
                  <a:moveTo>
                    <a:pt x="17" y="87"/>
                  </a:moveTo>
                  <a:lnTo>
                    <a:pt x="17" y="87"/>
                  </a:lnTo>
                  <a:cubicBezTo>
                    <a:pt x="17" y="83"/>
                    <a:pt x="20" y="81"/>
                    <a:pt x="24" y="81"/>
                  </a:cubicBezTo>
                  <a:lnTo>
                    <a:pt x="112" y="81"/>
                  </a:lnTo>
                  <a:lnTo>
                    <a:pt x="112" y="136"/>
                  </a:lnTo>
                  <a:lnTo>
                    <a:pt x="17" y="136"/>
                  </a:lnTo>
                  <a:lnTo>
                    <a:pt x="17" y="87"/>
                  </a:lnTo>
                  <a:close/>
                  <a:moveTo>
                    <a:pt x="254" y="87"/>
                  </a:moveTo>
                  <a:lnTo>
                    <a:pt x="254" y="136"/>
                  </a:lnTo>
                  <a:lnTo>
                    <a:pt x="160" y="136"/>
                  </a:lnTo>
                  <a:lnTo>
                    <a:pt x="160" y="81"/>
                  </a:lnTo>
                  <a:lnTo>
                    <a:pt x="247" y="81"/>
                  </a:lnTo>
                  <a:lnTo>
                    <a:pt x="247" y="81"/>
                  </a:lnTo>
                  <a:cubicBezTo>
                    <a:pt x="252" y="81"/>
                    <a:pt x="254" y="83"/>
                    <a:pt x="254" y="87"/>
                  </a:cubicBezTo>
                  <a:close/>
                  <a:moveTo>
                    <a:pt x="160" y="161"/>
                  </a:moveTo>
                  <a:lnTo>
                    <a:pt x="240" y="161"/>
                  </a:lnTo>
                  <a:lnTo>
                    <a:pt x="240" y="289"/>
                  </a:lnTo>
                  <a:lnTo>
                    <a:pt x="160" y="289"/>
                  </a:lnTo>
                  <a:lnTo>
                    <a:pt x="160" y="161"/>
                  </a:lnTo>
                  <a:close/>
                  <a:moveTo>
                    <a:pt x="32" y="161"/>
                  </a:moveTo>
                  <a:lnTo>
                    <a:pt x="112" y="161"/>
                  </a:lnTo>
                  <a:lnTo>
                    <a:pt x="112" y="289"/>
                  </a:lnTo>
                  <a:lnTo>
                    <a:pt x="32" y="289"/>
                  </a:lnTo>
                  <a:lnTo>
                    <a:pt x="32" y="161"/>
                  </a:lnTo>
                  <a:close/>
                  <a:moveTo>
                    <a:pt x="80" y="35"/>
                  </a:moveTo>
                  <a:lnTo>
                    <a:pt x="80" y="35"/>
                  </a:lnTo>
                  <a:cubicBezTo>
                    <a:pt x="80" y="33"/>
                    <a:pt x="82" y="31"/>
                    <a:pt x="85" y="30"/>
                  </a:cubicBezTo>
                  <a:lnTo>
                    <a:pt x="85" y="30"/>
                  </a:lnTo>
                  <a:cubicBezTo>
                    <a:pt x="86" y="30"/>
                    <a:pt x="87" y="30"/>
                    <a:pt x="88" y="30"/>
                  </a:cubicBezTo>
                  <a:lnTo>
                    <a:pt x="88" y="30"/>
                  </a:lnTo>
                  <a:cubicBezTo>
                    <a:pt x="89" y="30"/>
                    <a:pt x="91" y="30"/>
                    <a:pt x="93" y="30"/>
                  </a:cubicBezTo>
                  <a:lnTo>
                    <a:pt x="93" y="30"/>
                  </a:lnTo>
                  <a:cubicBezTo>
                    <a:pt x="96" y="32"/>
                    <a:pt x="103" y="40"/>
                    <a:pt x="113" y="50"/>
                  </a:cubicBezTo>
                  <a:lnTo>
                    <a:pt x="113" y="50"/>
                  </a:lnTo>
                  <a:cubicBezTo>
                    <a:pt x="99" y="50"/>
                    <a:pt x="88" y="50"/>
                    <a:pt x="85" y="48"/>
                  </a:cubicBezTo>
                  <a:lnTo>
                    <a:pt x="85" y="48"/>
                  </a:lnTo>
                  <a:cubicBezTo>
                    <a:pt x="80" y="46"/>
                    <a:pt x="77" y="41"/>
                    <a:pt x="80" y="35"/>
                  </a:cubicBezTo>
                  <a:close/>
                  <a:moveTo>
                    <a:pt x="182" y="30"/>
                  </a:moveTo>
                  <a:lnTo>
                    <a:pt x="182" y="30"/>
                  </a:lnTo>
                  <a:cubicBezTo>
                    <a:pt x="184" y="30"/>
                    <a:pt x="187" y="30"/>
                    <a:pt x="189" y="30"/>
                  </a:cubicBezTo>
                  <a:lnTo>
                    <a:pt x="189" y="30"/>
                  </a:lnTo>
                  <a:cubicBezTo>
                    <a:pt x="191" y="31"/>
                    <a:pt x="194" y="33"/>
                    <a:pt x="195" y="35"/>
                  </a:cubicBezTo>
                  <a:lnTo>
                    <a:pt x="195" y="35"/>
                  </a:lnTo>
                  <a:cubicBezTo>
                    <a:pt x="196" y="38"/>
                    <a:pt x="196" y="41"/>
                    <a:pt x="195" y="43"/>
                  </a:cubicBezTo>
                  <a:lnTo>
                    <a:pt x="195" y="43"/>
                  </a:lnTo>
                  <a:cubicBezTo>
                    <a:pt x="194" y="45"/>
                    <a:pt x="192" y="47"/>
                    <a:pt x="190" y="48"/>
                  </a:cubicBezTo>
                  <a:lnTo>
                    <a:pt x="190" y="48"/>
                  </a:lnTo>
                  <a:cubicBezTo>
                    <a:pt x="186" y="50"/>
                    <a:pt x="175" y="50"/>
                    <a:pt x="162" y="50"/>
                  </a:cubicBezTo>
                  <a:lnTo>
                    <a:pt x="162" y="50"/>
                  </a:lnTo>
                  <a:cubicBezTo>
                    <a:pt x="171" y="40"/>
                    <a:pt x="179" y="32"/>
                    <a:pt x="182" y="30"/>
                  </a:cubicBezTo>
                  <a:close/>
                  <a:moveTo>
                    <a:pt x="15" y="290"/>
                  </a:moveTo>
                  <a:lnTo>
                    <a:pt x="15" y="290"/>
                  </a:lnTo>
                  <a:cubicBezTo>
                    <a:pt x="15" y="299"/>
                    <a:pt x="21" y="305"/>
                    <a:pt x="30" y="305"/>
                  </a:cubicBezTo>
                  <a:lnTo>
                    <a:pt x="242" y="305"/>
                  </a:lnTo>
                  <a:lnTo>
                    <a:pt x="242" y="305"/>
                  </a:lnTo>
                  <a:cubicBezTo>
                    <a:pt x="250" y="305"/>
                    <a:pt x="257" y="299"/>
                    <a:pt x="257" y="290"/>
                  </a:cubicBezTo>
                  <a:lnTo>
                    <a:pt x="257" y="153"/>
                  </a:lnTo>
                  <a:lnTo>
                    <a:pt x="271" y="153"/>
                  </a:lnTo>
                  <a:lnTo>
                    <a:pt x="271" y="87"/>
                  </a:lnTo>
                  <a:lnTo>
                    <a:pt x="271" y="87"/>
                  </a:lnTo>
                  <a:cubicBezTo>
                    <a:pt x="271" y="74"/>
                    <a:pt x="260" y="64"/>
                    <a:pt x="247" y="64"/>
                  </a:cubicBezTo>
                  <a:lnTo>
                    <a:pt x="215" y="64"/>
                  </a:lnTo>
                  <a:lnTo>
                    <a:pt x="215" y="64"/>
                  </a:lnTo>
                  <a:cubicBezTo>
                    <a:pt x="224" y="53"/>
                    <a:pt x="227" y="38"/>
                    <a:pt x="221" y="25"/>
                  </a:cubicBezTo>
                  <a:lnTo>
                    <a:pt x="221" y="25"/>
                  </a:lnTo>
                  <a:cubicBezTo>
                    <a:pt x="217" y="15"/>
                    <a:pt x="209" y="8"/>
                    <a:pt x="201" y="4"/>
                  </a:cubicBezTo>
                  <a:lnTo>
                    <a:pt x="201" y="4"/>
                  </a:lnTo>
                  <a:cubicBezTo>
                    <a:pt x="191" y="0"/>
                    <a:pt x="181" y="0"/>
                    <a:pt x="171" y="4"/>
                  </a:cubicBezTo>
                  <a:lnTo>
                    <a:pt x="171" y="4"/>
                  </a:lnTo>
                  <a:cubicBezTo>
                    <a:pt x="162" y="8"/>
                    <a:pt x="148" y="22"/>
                    <a:pt x="137" y="35"/>
                  </a:cubicBezTo>
                  <a:lnTo>
                    <a:pt x="137" y="35"/>
                  </a:lnTo>
                  <a:cubicBezTo>
                    <a:pt x="126" y="22"/>
                    <a:pt x="113" y="8"/>
                    <a:pt x="103" y="4"/>
                  </a:cubicBezTo>
                  <a:lnTo>
                    <a:pt x="103" y="4"/>
                  </a:lnTo>
                  <a:cubicBezTo>
                    <a:pt x="94" y="0"/>
                    <a:pt x="84" y="0"/>
                    <a:pt x="74" y="4"/>
                  </a:cubicBezTo>
                  <a:lnTo>
                    <a:pt x="74" y="4"/>
                  </a:lnTo>
                  <a:cubicBezTo>
                    <a:pt x="65" y="8"/>
                    <a:pt x="57" y="15"/>
                    <a:pt x="53" y="25"/>
                  </a:cubicBezTo>
                  <a:lnTo>
                    <a:pt x="53" y="25"/>
                  </a:lnTo>
                  <a:cubicBezTo>
                    <a:pt x="48" y="38"/>
                    <a:pt x="51" y="53"/>
                    <a:pt x="60" y="64"/>
                  </a:cubicBezTo>
                  <a:lnTo>
                    <a:pt x="24" y="64"/>
                  </a:lnTo>
                  <a:lnTo>
                    <a:pt x="24" y="64"/>
                  </a:lnTo>
                  <a:cubicBezTo>
                    <a:pt x="11" y="64"/>
                    <a:pt x="0" y="74"/>
                    <a:pt x="0" y="87"/>
                  </a:cubicBezTo>
                  <a:lnTo>
                    <a:pt x="0" y="153"/>
                  </a:lnTo>
                  <a:lnTo>
                    <a:pt x="15" y="153"/>
                  </a:lnTo>
                  <a:lnTo>
                    <a:pt x="15" y="29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3"/>
          <p:cNvSpPr/>
          <p:nvPr/>
        </p:nvSpPr>
        <p:spPr>
          <a:xfrm>
            <a:off x="9444995" y="3176394"/>
            <a:ext cx="283612" cy="327245"/>
          </a:xfrm>
          <a:custGeom>
            <a:rect b="b" l="l" r="r" t="t"/>
            <a:pathLst>
              <a:path extrusionOk="0" h="527" w="460">
                <a:moveTo>
                  <a:pt x="442" y="245"/>
                </a:moveTo>
                <a:lnTo>
                  <a:pt x="271" y="245"/>
                </a:lnTo>
                <a:lnTo>
                  <a:pt x="271" y="133"/>
                </a:lnTo>
                <a:lnTo>
                  <a:pt x="424" y="133"/>
                </a:lnTo>
                <a:lnTo>
                  <a:pt x="424" y="133"/>
                </a:lnTo>
                <a:cubicBezTo>
                  <a:pt x="434" y="133"/>
                  <a:pt x="442" y="142"/>
                  <a:pt x="442" y="151"/>
                </a:cubicBezTo>
                <a:lnTo>
                  <a:pt x="442" y="245"/>
                </a:lnTo>
                <a:close/>
                <a:moveTo>
                  <a:pt x="414" y="509"/>
                </a:moveTo>
                <a:lnTo>
                  <a:pt x="271" y="509"/>
                </a:lnTo>
                <a:lnTo>
                  <a:pt x="271" y="280"/>
                </a:lnTo>
                <a:lnTo>
                  <a:pt x="417" y="280"/>
                </a:lnTo>
                <a:lnTo>
                  <a:pt x="417" y="506"/>
                </a:lnTo>
                <a:lnTo>
                  <a:pt x="417" y="506"/>
                </a:lnTo>
                <a:cubicBezTo>
                  <a:pt x="417" y="507"/>
                  <a:pt x="416" y="509"/>
                  <a:pt x="414" y="509"/>
                </a:cubicBezTo>
                <a:close/>
                <a:moveTo>
                  <a:pt x="41" y="506"/>
                </a:moveTo>
                <a:lnTo>
                  <a:pt x="41" y="280"/>
                </a:lnTo>
                <a:lnTo>
                  <a:pt x="187" y="280"/>
                </a:lnTo>
                <a:lnTo>
                  <a:pt x="187" y="509"/>
                </a:lnTo>
                <a:lnTo>
                  <a:pt x="44" y="509"/>
                </a:lnTo>
                <a:lnTo>
                  <a:pt x="44" y="509"/>
                </a:lnTo>
                <a:cubicBezTo>
                  <a:pt x="42" y="509"/>
                  <a:pt x="41" y="507"/>
                  <a:pt x="41" y="506"/>
                </a:cubicBezTo>
                <a:close/>
                <a:moveTo>
                  <a:pt x="16" y="151"/>
                </a:moveTo>
                <a:lnTo>
                  <a:pt x="16" y="151"/>
                </a:lnTo>
                <a:cubicBezTo>
                  <a:pt x="16" y="142"/>
                  <a:pt x="24" y="133"/>
                  <a:pt x="33" y="133"/>
                </a:cubicBezTo>
                <a:lnTo>
                  <a:pt x="187" y="133"/>
                </a:lnTo>
                <a:lnTo>
                  <a:pt x="187" y="245"/>
                </a:lnTo>
                <a:lnTo>
                  <a:pt x="16" y="245"/>
                </a:lnTo>
                <a:lnTo>
                  <a:pt x="16" y="151"/>
                </a:lnTo>
                <a:close/>
                <a:moveTo>
                  <a:pt x="131" y="61"/>
                </a:moveTo>
                <a:lnTo>
                  <a:pt x="131" y="61"/>
                </a:lnTo>
                <a:cubicBezTo>
                  <a:pt x="132" y="57"/>
                  <a:pt x="136" y="53"/>
                  <a:pt x="140" y="52"/>
                </a:cubicBezTo>
                <a:lnTo>
                  <a:pt x="140" y="52"/>
                </a:lnTo>
                <a:cubicBezTo>
                  <a:pt x="142" y="51"/>
                  <a:pt x="145" y="51"/>
                  <a:pt x="146" y="51"/>
                </a:cubicBezTo>
                <a:lnTo>
                  <a:pt x="146" y="51"/>
                </a:lnTo>
                <a:cubicBezTo>
                  <a:pt x="149" y="51"/>
                  <a:pt x="151" y="51"/>
                  <a:pt x="152" y="52"/>
                </a:cubicBezTo>
                <a:lnTo>
                  <a:pt x="152" y="52"/>
                </a:lnTo>
                <a:cubicBezTo>
                  <a:pt x="159" y="55"/>
                  <a:pt x="172" y="69"/>
                  <a:pt x="188" y="85"/>
                </a:cubicBezTo>
                <a:lnTo>
                  <a:pt x="188" y="85"/>
                </a:lnTo>
                <a:cubicBezTo>
                  <a:pt x="165" y="86"/>
                  <a:pt x="146" y="85"/>
                  <a:pt x="140" y="84"/>
                </a:cubicBezTo>
                <a:lnTo>
                  <a:pt x="140" y="84"/>
                </a:lnTo>
                <a:cubicBezTo>
                  <a:pt x="131" y="80"/>
                  <a:pt x="127" y="69"/>
                  <a:pt x="131" y="61"/>
                </a:cubicBezTo>
                <a:close/>
                <a:moveTo>
                  <a:pt x="309" y="52"/>
                </a:moveTo>
                <a:lnTo>
                  <a:pt x="309" y="52"/>
                </a:lnTo>
                <a:cubicBezTo>
                  <a:pt x="314" y="50"/>
                  <a:pt x="318" y="50"/>
                  <a:pt x="323" y="52"/>
                </a:cubicBezTo>
                <a:lnTo>
                  <a:pt x="323" y="52"/>
                </a:lnTo>
                <a:cubicBezTo>
                  <a:pt x="327" y="53"/>
                  <a:pt x="330" y="57"/>
                  <a:pt x="331" y="61"/>
                </a:cubicBezTo>
                <a:lnTo>
                  <a:pt x="331" y="61"/>
                </a:lnTo>
                <a:cubicBezTo>
                  <a:pt x="334" y="65"/>
                  <a:pt x="334" y="70"/>
                  <a:pt x="332" y="74"/>
                </a:cubicBezTo>
                <a:lnTo>
                  <a:pt x="332" y="74"/>
                </a:lnTo>
                <a:cubicBezTo>
                  <a:pt x="330" y="78"/>
                  <a:pt x="327" y="81"/>
                  <a:pt x="323" y="84"/>
                </a:cubicBezTo>
                <a:lnTo>
                  <a:pt x="323" y="84"/>
                </a:lnTo>
                <a:cubicBezTo>
                  <a:pt x="316" y="85"/>
                  <a:pt x="297" y="86"/>
                  <a:pt x="275" y="85"/>
                </a:cubicBezTo>
                <a:lnTo>
                  <a:pt x="275" y="85"/>
                </a:lnTo>
                <a:cubicBezTo>
                  <a:pt x="290" y="69"/>
                  <a:pt x="304" y="55"/>
                  <a:pt x="309" y="52"/>
                </a:cubicBezTo>
                <a:close/>
                <a:moveTo>
                  <a:pt x="459" y="151"/>
                </a:moveTo>
                <a:lnTo>
                  <a:pt x="459" y="151"/>
                </a:lnTo>
                <a:cubicBezTo>
                  <a:pt x="459" y="132"/>
                  <a:pt x="443" y="117"/>
                  <a:pt x="424" y="117"/>
                </a:cubicBezTo>
                <a:lnTo>
                  <a:pt x="361" y="117"/>
                </a:lnTo>
                <a:lnTo>
                  <a:pt x="361" y="117"/>
                </a:lnTo>
                <a:cubicBezTo>
                  <a:pt x="381" y="98"/>
                  <a:pt x="389" y="69"/>
                  <a:pt x="377" y="41"/>
                </a:cubicBezTo>
                <a:lnTo>
                  <a:pt x="377" y="41"/>
                </a:lnTo>
                <a:cubicBezTo>
                  <a:pt x="370" y="26"/>
                  <a:pt x="357" y="13"/>
                  <a:pt x="341" y="6"/>
                </a:cubicBezTo>
                <a:lnTo>
                  <a:pt x="341" y="6"/>
                </a:lnTo>
                <a:cubicBezTo>
                  <a:pt x="324" y="0"/>
                  <a:pt x="307" y="0"/>
                  <a:pt x="290" y="7"/>
                </a:cubicBezTo>
                <a:lnTo>
                  <a:pt x="290" y="7"/>
                </a:lnTo>
                <a:cubicBezTo>
                  <a:pt x="275" y="13"/>
                  <a:pt x="251" y="37"/>
                  <a:pt x="232" y="60"/>
                </a:cubicBezTo>
                <a:lnTo>
                  <a:pt x="232" y="60"/>
                </a:lnTo>
                <a:cubicBezTo>
                  <a:pt x="212" y="37"/>
                  <a:pt x="188" y="13"/>
                  <a:pt x="172" y="7"/>
                </a:cubicBezTo>
                <a:lnTo>
                  <a:pt x="172" y="7"/>
                </a:lnTo>
                <a:cubicBezTo>
                  <a:pt x="156" y="0"/>
                  <a:pt x="138" y="0"/>
                  <a:pt x="121" y="6"/>
                </a:cubicBezTo>
                <a:lnTo>
                  <a:pt x="121" y="6"/>
                </a:lnTo>
                <a:cubicBezTo>
                  <a:pt x="105" y="13"/>
                  <a:pt x="92" y="26"/>
                  <a:pt x="85" y="42"/>
                </a:cubicBezTo>
                <a:lnTo>
                  <a:pt x="85" y="42"/>
                </a:lnTo>
                <a:cubicBezTo>
                  <a:pt x="74" y="69"/>
                  <a:pt x="81" y="98"/>
                  <a:pt x="102" y="117"/>
                </a:cubicBezTo>
                <a:lnTo>
                  <a:pt x="33" y="117"/>
                </a:lnTo>
                <a:lnTo>
                  <a:pt x="33" y="117"/>
                </a:lnTo>
                <a:cubicBezTo>
                  <a:pt x="15" y="117"/>
                  <a:pt x="0" y="132"/>
                  <a:pt x="0" y="151"/>
                </a:cubicBezTo>
                <a:lnTo>
                  <a:pt x="0" y="260"/>
                </a:lnTo>
                <a:lnTo>
                  <a:pt x="24" y="260"/>
                </a:lnTo>
                <a:lnTo>
                  <a:pt x="24" y="506"/>
                </a:lnTo>
                <a:lnTo>
                  <a:pt x="24" y="506"/>
                </a:lnTo>
                <a:cubicBezTo>
                  <a:pt x="24" y="517"/>
                  <a:pt x="33" y="526"/>
                  <a:pt x="44" y="526"/>
                </a:cubicBezTo>
                <a:lnTo>
                  <a:pt x="414" y="526"/>
                </a:lnTo>
                <a:lnTo>
                  <a:pt x="414" y="526"/>
                </a:lnTo>
                <a:cubicBezTo>
                  <a:pt x="425" y="526"/>
                  <a:pt x="434" y="517"/>
                  <a:pt x="434" y="506"/>
                </a:cubicBezTo>
                <a:lnTo>
                  <a:pt x="434" y="260"/>
                </a:lnTo>
                <a:lnTo>
                  <a:pt x="459" y="260"/>
                </a:lnTo>
                <a:lnTo>
                  <a:pt x="459" y="151"/>
                </a:ln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3"/>
          <p:cNvGrpSpPr/>
          <p:nvPr/>
        </p:nvGrpSpPr>
        <p:grpSpPr>
          <a:xfrm>
            <a:off x="7656058" y="2306953"/>
            <a:ext cx="351787" cy="335424"/>
            <a:chOff x="6759987" y="2568398"/>
            <a:chExt cx="387780" cy="369743"/>
          </a:xfrm>
        </p:grpSpPr>
        <p:sp>
          <p:nvSpPr>
            <p:cNvPr id="193" name="Google Shape;193;p3"/>
            <p:cNvSpPr/>
            <p:nvPr/>
          </p:nvSpPr>
          <p:spPr>
            <a:xfrm>
              <a:off x="6765999" y="2568398"/>
              <a:ext cx="354715" cy="348702"/>
            </a:xfrm>
            <a:custGeom>
              <a:rect b="b" l="l" r="r" t="t"/>
              <a:pathLst>
                <a:path extrusionOk="0" h="511" w="521">
                  <a:moveTo>
                    <a:pt x="9" y="510"/>
                  </a:moveTo>
                  <a:lnTo>
                    <a:pt x="9" y="510"/>
                  </a:lnTo>
                  <a:cubicBezTo>
                    <a:pt x="12" y="510"/>
                    <a:pt x="14" y="509"/>
                    <a:pt x="16" y="507"/>
                  </a:cubicBezTo>
                  <a:lnTo>
                    <a:pt x="35" y="488"/>
                  </a:lnTo>
                  <a:lnTo>
                    <a:pt x="35" y="488"/>
                  </a:lnTo>
                  <a:lnTo>
                    <a:pt x="149" y="435"/>
                  </a:lnTo>
                  <a:lnTo>
                    <a:pt x="365" y="220"/>
                  </a:lnTo>
                  <a:lnTo>
                    <a:pt x="482" y="104"/>
                  </a:lnTo>
                  <a:lnTo>
                    <a:pt x="482" y="104"/>
                  </a:lnTo>
                  <a:cubicBezTo>
                    <a:pt x="482" y="104"/>
                    <a:pt x="482" y="104"/>
                    <a:pt x="483" y="104"/>
                  </a:cubicBezTo>
                  <a:lnTo>
                    <a:pt x="483" y="104"/>
                  </a:lnTo>
                  <a:cubicBezTo>
                    <a:pt x="483" y="104"/>
                    <a:pt x="500" y="117"/>
                    <a:pt x="501" y="134"/>
                  </a:cubicBezTo>
                  <a:lnTo>
                    <a:pt x="501" y="134"/>
                  </a:lnTo>
                  <a:cubicBezTo>
                    <a:pt x="503" y="144"/>
                    <a:pt x="498" y="156"/>
                    <a:pt x="486" y="168"/>
                  </a:cubicBezTo>
                  <a:lnTo>
                    <a:pt x="486" y="168"/>
                  </a:lnTo>
                  <a:cubicBezTo>
                    <a:pt x="464" y="189"/>
                    <a:pt x="442" y="198"/>
                    <a:pt x="420" y="206"/>
                  </a:cubicBezTo>
                  <a:lnTo>
                    <a:pt x="420" y="206"/>
                  </a:lnTo>
                  <a:cubicBezTo>
                    <a:pt x="398" y="214"/>
                    <a:pt x="377" y="223"/>
                    <a:pt x="358" y="242"/>
                  </a:cubicBezTo>
                  <a:lnTo>
                    <a:pt x="358" y="242"/>
                  </a:lnTo>
                  <a:cubicBezTo>
                    <a:pt x="317" y="283"/>
                    <a:pt x="318" y="318"/>
                    <a:pt x="319" y="319"/>
                  </a:cubicBezTo>
                  <a:lnTo>
                    <a:pt x="319" y="319"/>
                  </a:lnTo>
                  <a:cubicBezTo>
                    <a:pt x="319" y="323"/>
                    <a:pt x="322" y="327"/>
                    <a:pt x="327" y="327"/>
                  </a:cubicBezTo>
                  <a:lnTo>
                    <a:pt x="327" y="327"/>
                  </a:lnTo>
                  <a:lnTo>
                    <a:pt x="327" y="327"/>
                  </a:lnTo>
                  <a:lnTo>
                    <a:pt x="327" y="327"/>
                  </a:lnTo>
                  <a:cubicBezTo>
                    <a:pt x="331" y="327"/>
                    <a:pt x="335" y="323"/>
                    <a:pt x="335" y="319"/>
                  </a:cubicBezTo>
                  <a:lnTo>
                    <a:pt x="335" y="319"/>
                  </a:lnTo>
                  <a:cubicBezTo>
                    <a:pt x="335" y="319"/>
                    <a:pt x="335" y="288"/>
                    <a:pt x="369" y="254"/>
                  </a:cubicBezTo>
                  <a:lnTo>
                    <a:pt x="369" y="254"/>
                  </a:lnTo>
                  <a:cubicBezTo>
                    <a:pt x="387" y="237"/>
                    <a:pt x="406" y="230"/>
                    <a:pt x="426" y="222"/>
                  </a:cubicBezTo>
                  <a:lnTo>
                    <a:pt x="426" y="222"/>
                  </a:lnTo>
                  <a:cubicBezTo>
                    <a:pt x="450" y="213"/>
                    <a:pt x="474" y="203"/>
                    <a:pt x="498" y="180"/>
                  </a:cubicBezTo>
                  <a:lnTo>
                    <a:pt x="498" y="180"/>
                  </a:lnTo>
                  <a:cubicBezTo>
                    <a:pt x="513" y="164"/>
                    <a:pt x="520" y="148"/>
                    <a:pt x="518" y="132"/>
                  </a:cubicBezTo>
                  <a:lnTo>
                    <a:pt x="518" y="132"/>
                  </a:lnTo>
                  <a:cubicBezTo>
                    <a:pt x="516" y="110"/>
                    <a:pt x="498" y="96"/>
                    <a:pt x="493" y="92"/>
                  </a:cubicBezTo>
                  <a:lnTo>
                    <a:pt x="493" y="92"/>
                  </a:lnTo>
                  <a:lnTo>
                    <a:pt x="493" y="92"/>
                  </a:lnTo>
                  <a:cubicBezTo>
                    <a:pt x="511" y="74"/>
                    <a:pt x="511" y="44"/>
                    <a:pt x="493" y="27"/>
                  </a:cubicBezTo>
                  <a:lnTo>
                    <a:pt x="484" y="17"/>
                  </a:lnTo>
                  <a:lnTo>
                    <a:pt x="484" y="17"/>
                  </a:lnTo>
                  <a:cubicBezTo>
                    <a:pt x="466" y="0"/>
                    <a:pt x="437" y="0"/>
                    <a:pt x="419" y="17"/>
                  </a:cubicBezTo>
                  <a:lnTo>
                    <a:pt x="291" y="146"/>
                  </a:lnTo>
                  <a:lnTo>
                    <a:pt x="75" y="362"/>
                  </a:lnTo>
                  <a:lnTo>
                    <a:pt x="23" y="476"/>
                  </a:lnTo>
                  <a:lnTo>
                    <a:pt x="23" y="476"/>
                  </a:lnTo>
                  <a:lnTo>
                    <a:pt x="4" y="495"/>
                  </a:lnTo>
                  <a:lnTo>
                    <a:pt x="4" y="495"/>
                  </a:lnTo>
                  <a:cubicBezTo>
                    <a:pt x="0" y="498"/>
                    <a:pt x="0" y="503"/>
                    <a:pt x="4" y="507"/>
                  </a:cubicBezTo>
                  <a:lnTo>
                    <a:pt x="4" y="507"/>
                  </a:lnTo>
                  <a:cubicBezTo>
                    <a:pt x="5" y="509"/>
                    <a:pt x="7" y="510"/>
                    <a:pt x="9" y="51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6759987" y="2926117"/>
              <a:ext cx="387780" cy="12024"/>
            </a:xfrm>
            <a:custGeom>
              <a:rect b="b" l="l" r="r" t="t"/>
              <a:pathLst>
                <a:path extrusionOk="0" h="19" w="571">
                  <a:moveTo>
                    <a:pt x="562" y="1"/>
                  </a:moveTo>
                  <a:lnTo>
                    <a:pt x="562" y="1"/>
                  </a:lnTo>
                  <a:cubicBezTo>
                    <a:pt x="358" y="1"/>
                    <a:pt x="14" y="0"/>
                    <a:pt x="8" y="1"/>
                  </a:cubicBezTo>
                  <a:lnTo>
                    <a:pt x="8" y="1"/>
                  </a:lnTo>
                  <a:cubicBezTo>
                    <a:pt x="3" y="2"/>
                    <a:pt x="0" y="7"/>
                    <a:pt x="2" y="12"/>
                  </a:cubicBezTo>
                  <a:lnTo>
                    <a:pt x="2" y="12"/>
                  </a:lnTo>
                  <a:cubicBezTo>
                    <a:pt x="2" y="15"/>
                    <a:pt x="6" y="18"/>
                    <a:pt x="10" y="18"/>
                  </a:cubicBezTo>
                  <a:lnTo>
                    <a:pt x="10" y="18"/>
                  </a:lnTo>
                  <a:cubicBezTo>
                    <a:pt x="10" y="18"/>
                    <a:pt x="10" y="18"/>
                    <a:pt x="11" y="18"/>
                  </a:cubicBezTo>
                  <a:lnTo>
                    <a:pt x="11" y="18"/>
                  </a:lnTo>
                  <a:cubicBezTo>
                    <a:pt x="25" y="17"/>
                    <a:pt x="413" y="18"/>
                    <a:pt x="562" y="18"/>
                  </a:cubicBezTo>
                  <a:lnTo>
                    <a:pt x="562" y="18"/>
                  </a:lnTo>
                  <a:lnTo>
                    <a:pt x="562" y="18"/>
                  </a:lnTo>
                  <a:cubicBezTo>
                    <a:pt x="567" y="18"/>
                    <a:pt x="570" y="14"/>
                    <a:pt x="570" y="10"/>
                  </a:cubicBezTo>
                  <a:lnTo>
                    <a:pt x="570" y="10"/>
                  </a:lnTo>
                  <a:cubicBezTo>
                    <a:pt x="570" y="5"/>
                    <a:pt x="567" y="1"/>
                    <a:pt x="562" y="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" name="Google Shape;195;p3"/>
          <p:cNvGrpSpPr/>
          <p:nvPr/>
        </p:nvGrpSpPr>
        <p:grpSpPr>
          <a:xfrm>
            <a:off x="9420451" y="2350585"/>
            <a:ext cx="321791" cy="264522"/>
            <a:chOff x="8704903" y="2616495"/>
            <a:chExt cx="354715" cy="291586"/>
          </a:xfrm>
        </p:grpSpPr>
        <p:sp>
          <p:nvSpPr>
            <p:cNvPr id="196" name="Google Shape;196;p3"/>
            <p:cNvSpPr/>
            <p:nvPr/>
          </p:nvSpPr>
          <p:spPr>
            <a:xfrm>
              <a:off x="8704903" y="2616495"/>
              <a:ext cx="354715" cy="162327"/>
            </a:xfrm>
            <a:custGeom>
              <a:rect b="b" l="l" r="r" t="t"/>
              <a:pathLst>
                <a:path extrusionOk="0" h="240" w="520">
                  <a:moveTo>
                    <a:pt x="342" y="75"/>
                  </a:moveTo>
                  <a:lnTo>
                    <a:pt x="176" y="75"/>
                  </a:lnTo>
                  <a:lnTo>
                    <a:pt x="176" y="41"/>
                  </a:lnTo>
                  <a:lnTo>
                    <a:pt x="176" y="41"/>
                  </a:lnTo>
                  <a:cubicBezTo>
                    <a:pt x="176" y="35"/>
                    <a:pt x="181" y="31"/>
                    <a:pt x="188" y="31"/>
                  </a:cubicBezTo>
                  <a:lnTo>
                    <a:pt x="329" y="31"/>
                  </a:lnTo>
                  <a:lnTo>
                    <a:pt x="329" y="31"/>
                  </a:lnTo>
                  <a:cubicBezTo>
                    <a:pt x="336" y="31"/>
                    <a:pt x="342" y="35"/>
                    <a:pt x="342" y="41"/>
                  </a:cubicBezTo>
                  <a:lnTo>
                    <a:pt x="342" y="75"/>
                  </a:lnTo>
                  <a:close/>
                  <a:moveTo>
                    <a:pt x="513" y="75"/>
                  </a:moveTo>
                  <a:lnTo>
                    <a:pt x="507" y="75"/>
                  </a:lnTo>
                  <a:lnTo>
                    <a:pt x="378" y="75"/>
                  </a:lnTo>
                  <a:lnTo>
                    <a:pt x="378" y="18"/>
                  </a:lnTo>
                  <a:lnTo>
                    <a:pt x="378" y="18"/>
                  </a:lnTo>
                  <a:cubicBezTo>
                    <a:pt x="378" y="7"/>
                    <a:pt x="370" y="0"/>
                    <a:pt x="360" y="0"/>
                  </a:cubicBezTo>
                  <a:lnTo>
                    <a:pt x="158" y="0"/>
                  </a:lnTo>
                  <a:lnTo>
                    <a:pt x="158" y="0"/>
                  </a:lnTo>
                  <a:cubicBezTo>
                    <a:pt x="148" y="0"/>
                    <a:pt x="140" y="7"/>
                    <a:pt x="140" y="18"/>
                  </a:cubicBezTo>
                  <a:lnTo>
                    <a:pt x="140" y="75"/>
                  </a:lnTo>
                  <a:lnTo>
                    <a:pt x="29" y="75"/>
                  </a:lnTo>
                  <a:lnTo>
                    <a:pt x="5" y="75"/>
                  </a:lnTo>
                  <a:lnTo>
                    <a:pt x="5" y="75"/>
                  </a:lnTo>
                  <a:cubicBezTo>
                    <a:pt x="3" y="75"/>
                    <a:pt x="0" y="77"/>
                    <a:pt x="0" y="79"/>
                  </a:cubicBezTo>
                  <a:lnTo>
                    <a:pt x="0" y="119"/>
                  </a:lnTo>
                  <a:lnTo>
                    <a:pt x="0" y="119"/>
                  </a:lnTo>
                  <a:cubicBezTo>
                    <a:pt x="0" y="126"/>
                    <a:pt x="0" y="132"/>
                    <a:pt x="1" y="138"/>
                  </a:cubicBezTo>
                  <a:lnTo>
                    <a:pt x="1" y="138"/>
                  </a:lnTo>
                  <a:lnTo>
                    <a:pt x="1" y="138"/>
                  </a:lnTo>
                  <a:lnTo>
                    <a:pt x="1" y="138"/>
                  </a:lnTo>
                  <a:cubicBezTo>
                    <a:pt x="13" y="225"/>
                    <a:pt x="110" y="239"/>
                    <a:pt x="165" y="239"/>
                  </a:cubicBezTo>
                  <a:lnTo>
                    <a:pt x="211" y="239"/>
                  </a:lnTo>
                  <a:lnTo>
                    <a:pt x="211" y="237"/>
                  </a:lnTo>
                  <a:lnTo>
                    <a:pt x="211" y="237"/>
                  </a:lnTo>
                  <a:cubicBezTo>
                    <a:pt x="211" y="227"/>
                    <a:pt x="219" y="219"/>
                    <a:pt x="229" y="219"/>
                  </a:cubicBezTo>
                  <a:lnTo>
                    <a:pt x="293" y="219"/>
                  </a:lnTo>
                  <a:lnTo>
                    <a:pt x="293" y="219"/>
                  </a:lnTo>
                  <a:cubicBezTo>
                    <a:pt x="304" y="219"/>
                    <a:pt x="312" y="227"/>
                    <a:pt x="312" y="237"/>
                  </a:cubicBezTo>
                  <a:lnTo>
                    <a:pt x="312" y="239"/>
                  </a:lnTo>
                  <a:lnTo>
                    <a:pt x="347" y="239"/>
                  </a:lnTo>
                  <a:lnTo>
                    <a:pt x="347" y="239"/>
                  </a:lnTo>
                  <a:cubicBezTo>
                    <a:pt x="395" y="239"/>
                    <a:pt x="519" y="227"/>
                    <a:pt x="519" y="114"/>
                  </a:cubicBezTo>
                  <a:lnTo>
                    <a:pt x="519" y="79"/>
                  </a:lnTo>
                  <a:lnTo>
                    <a:pt x="519" y="79"/>
                  </a:lnTo>
                  <a:cubicBezTo>
                    <a:pt x="519" y="77"/>
                    <a:pt x="516" y="75"/>
                    <a:pt x="513" y="75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8713922" y="2748761"/>
              <a:ext cx="339683" cy="159320"/>
            </a:xfrm>
            <a:custGeom>
              <a:rect b="b" l="l" r="r" t="t"/>
              <a:pathLst>
                <a:path extrusionOk="0" h="233" w="497">
                  <a:moveTo>
                    <a:pt x="336" y="60"/>
                  </a:moveTo>
                  <a:lnTo>
                    <a:pt x="301" y="60"/>
                  </a:lnTo>
                  <a:lnTo>
                    <a:pt x="301" y="80"/>
                  </a:lnTo>
                  <a:lnTo>
                    <a:pt x="301" y="80"/>
                  </a:lnTo>
                  <a:cubicBezTo>
                    <a:pt x="301" y="90"/>
                    <a:pt x="293" y="98"/>
                    <a:pt x="282" y="98"/>
                  </a:cubicBezTo>
                  <a:lnTo>
                    <a:pt x="218" y="98"/>
                  </a:lnTo>
                  <a:lnTo>
                    <a:pt x="218" y="98"/>
                  </a:lnTo>
                  <a:cubicBezTo>
                    <a:pt x="208" y="98"/>
                    <a:pt x="200" y="90"/>
                    <a:pt x="200" y="80"/>
                  </a:cubicBezTo>
                  <a:lnTo>
                    <a:pt x="200" y="60"/>
                  </a:lnTo>
                  <a:lnTo>
                    <a:pt x="154" y="60"/>
                  </a:lnTo>
                  <a:lnTo>
                    <a:pt x="154" y="60"/>
                  </a:lnTo>
                  <a:cubicBezTo>
                    <a:pt x="85" y="60"/>
                    <a:pt x="30" y="40"/>
                    <a:pt x="0" y="4"/>
                  </a:cubicBezTo>
                  <a:lnTo>
                    <a:pt x="0" y="211"/>
                  </a:lnTo>
                  <a:lnTo>
                    <a:pt x="0" y="211"/>
                  </a:lnTo>
                  <a:cubicBezTo>
                    <a:pt x="0" y="223"/>
                    <a:pt x="9" y="232"/>
                    <a:pt x="21" y="232"/>
                  </a:cubicBezTo>
                  <a:lnTo>
                    <a:pt x="475" y="232"/>
                  </a:lnTo>
                  <a:lnTo>
                    <a:pt x="475" y="232"/>
                  </a:lnTo>
                  <a:cubicBezTo>
                    <a:pt x="488" y="232"/>
                    <a:pt x="496" y="223"/>
                    <a:pt x="496" y="211"/>
                  </a:cubicBezTo>
                  <a:lnTo>
                    <a:pt x="496" y="0"/>
                  </a:lnTo>
                  <a:lnTo>
                    <a:pt x="496" y="0"/>
                  </a:lnTo>
                  <a:cubicBezTo>
                    <a:pt x="464" y="39"/>
                    <a:pt x="407" y="60"/>
                    <a:pt x="336" y="6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8861218" y="2772810"/>
              <a:ext cx="51104" cy="36073"/>
            </a:xfrm>
            <a:custGeom>
              <a:rect b="b" l="l" r="r" t="t"/>
              <a:pathLst>
                <a:path extrusionOk="0" h="51" w="73">
                  <a:moveTo>
                    <a:pt x="60" y="50"/>
                  </a:moveTo>
                  <a:lnTo>
                    <a:pt x="60" y="50"/>
                  </a:lnTo>
                  <a:cubicBezTo>
                    <a:pt x="67" y="50"/>
                    <a:pt x="72" y="44"/>
                    <a:pt x="72" y="38"/>
                  </a:cubicBezTo>
                  <a:lnTo>
                    <a:pt x="72" y="12"/>
                  </a:lnTo>
                  <a:lnTo>
                    <a:pt x="72" y="12"/>
                  </a:lnTo>
                  <a:cubicBezTo>
                    <a:pt x="72" y="5"/>
                    <a:pt x="67" y="0"/>
                    <a:pt x="60" y="0"/>
                  </a:cubicBezTo>
                  <a:lnTo>
                    <a:pt x="12" y="0"/>
                  </a:lnTo>
                  <a:lnTo>
                    <a:pt x="12" y="0"/>
                  </a:lnTo>
                  <a:cubicBezTo>
                    <a:pt x="5" y="0"/>
                    <a:pt x="0" y="5"/>
                    <a:pt x="0" y="12"/>
                  </a:cubicBezTo>
                  <a:lnTo>
                    <a:pt x="0" y="38"/>
                  </a:lnTo>
                  <a:lnTo>
                    <a:pt x="0" y="38"/>
                  </a:lnTo>
                  <a:cubicBezTo>
                    <a:pt x="0" y="44"/>
                    <a:pt x="5" y="50"/>
                    <a:pt x="12" y="50"/>
                  </a:cubicBezTo>
                  <a:lnTo>
                    <a:pt x="60" y="5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3"/>
          <p:cNvGrpSpPr/>
          <p:nvPr/>
        </p:nvGrpSpPr>
        <p:grpSpPr>
          <a:xfrm>
            <a:off x="7675146" y="3200938"/>
            <a:ext cx="335427" cy="278158"/>
            <a:chOff x="6781028" y="3638553"/>
            <a:chExt cx="369746" cy="306618"/>
          </a:xfrm>
        </p:grpSpPr>
        <p:sp>
          <p:nvSpPr>
            <p:cNvPr id="200" name="Google Shape;200;p3"/>
            <p:cNvSpPr/>
            <p:nvPr/>
          </p:nvSpPr>
          <p:spPr>
            <a:xfrm>
              <a:off x="6781028" y="3638553"/>
              <a:ext cx="84170" cy="306618"/>
            </a:xfrm>
            <a:custGeom>
              <a:rect b="b" l="l" r="r" t="t"/>
              <a:pathLst>
                <a:path extrusionOk="0" h="451" w="123">
                  <a:moveTo>
                    <a:pt x="56" y="18"/>
                  </a:moveTo>
                  <a:lnTo>
                    <a:pt x="56" y="18"/>
                  </a:lnTo>
                  <a:cubicBezTo>
                    <a:pt x="34" y="41"/>
                    <a:pt x="38" y="83"/>
                    <a:pt x="40" y="120"/>
                  </a:cubicBezTo>
                  <a:lnTo>
                    <a:pt x="40" y="120"/>
                  </a:lnTo>
                  <a:cubicBezTo>
                    <a:pt x="42" y="155"/>
                    <a:pt x="45" y="186"/>
                    <a:pt x="29" y="202"/>
                  </a:cubicBezTo>
                  <a:lnTo>
                    <a:pt x="29" y="202"/>
                  </a:lnTo>
                  <a:cubicBezTo>
                    <a:pt x="22" y="209"/>
                    <a:pt x="13" y="213"/>
                    <a:pt x="1" y="213"/>
                  </a:cubicBezTo>
                  <a:lnTo>
                    <a:pt x="0" y="213"/>
                  </a:lnTo>
                  <a:lnTo>
                    <a:pt x="0" y="238"/>
                  </a:lnTo>
                  <a:lnTo>
                    <a:pt x="1" y="238"/>
                  </a:lnTo>
                  <a:lnTo>
                    <a:pt x="1" y="238"/>
                  </a:lnTo>
                  <a:cubicBezTo>
                    <a:pt x="13" y="238"/>
                    <a:pt x="22" y="242"/>
                    <a:pt x="29" y="249"/>
                  </a:cubicBezTo>
                  <a:lnTo>
                    <a:pt x="29" y="249"/>
                  </a:lnTo>
                  <a:cubicBezTo>
                    <a:pt x="45" y="265"/>
                    <a:pt x="42" y="295"/>
                    <a:pt x="40" y="330"/>
                  </a:cubicBezTo>
                  <a:lnTo>
                    <a:pt x="40" y="330"/>
                  </a:lnTo>
                  <a:cubicBezTo>
                    <a:pt x="38" y="368"/>
                    <a:pt x="34" y="410"/>
                    <a:pt x="55" y="433"/>
                  </a:cubicBezTo>
                  <a:lnTo>
                    <a:pt x="55" y="433"/>
                  </a:lnTo>
                  <a:cubicBezTo>
                    <a:pt x="67" y="445"/>
                    <a:pt x="84" y="450"/>
                    <a:pt x="109" y="450"/>
                  </a:cubicBezTo>
                  <a:lnTo>
                    <a:pt x="109" y="450"/>
                  </a:lnTo>
                  <a:lnTo>
                    <a:pt x="109" y="450"/>
                  </a:lnTo>
                  <a:cubicBezTo>
                    <a:pt x="112" y="450"/>
                    <a:pt x="117" y="450"/>
                    <a:pt x="122" y="450"/>
                  </a:cubicBezTo>
                  <a:lnTo>
                    <a:pt x="122" y="425"/>
                  </a:lnTo>
                  <a:lnTo>
                    <a:pt x="122" y="425"/>
                  </a:lnTo>
                  <a:cubicBezTo>
                    <a:pt x="121" y="425"/>
                    <a:pt x="119" y="425"/>
                    <a:pt x="119" y="425"/>
                  </a:cubicBezTo>
                  <a:lnTo>
                    <a:pt x="119" y="425"/>
                  </a:lnTo>
                  <a:cubicBezTo>
                    <a:pt x="104" y="425"/>
                    <a:pt x="93" y="420"/>
                    <a:pt x="85" y="412"/>
                  </a:cubicBezTo>
                  <a:lnTo>
                    <a:pt x="85" y="412"/>
                  </a:lnTo>
                  <a:cubicBezTo>
                    <a:pt x="68" y="393"/>
                    <a:pt x="70" y="358"/>
                    <a:pt x="73" y="323"/>
                  </a:cubicBezTo>
                  <a:lnTo>
                    <a:pt x="73" y="323"/>
                  </a:lnTo>
                  <a:cubicBezTo>
                    <a:pt x="76" y="286"/>
                    <a:pt x="78" y="248"/>
                    <a:pt x="59" y="235"/>
                  </a:cubicBezTo>
                  <a:lnTo>
                    <a:pt x="59" y="235"/>
                  </a:lnTo>
                  <a:cubicBezTo>
                    <a:pt x="55" y="233"/>
                    <a:pt x="53" y="230"/>
                    <a:pt x="53" y="225"/>
                  </a:cubicBezTo>
                  <a:lnTo>
                    <a:pt x="53" y="225"/>
                  </a:lnTo>
                  <a:cubicBezTo>
                    <a:pt x="53" y="221"/>
                    <a:pt x="55" y="218"/>
                    <a:pt x="59" y="215"/>
                  </a:cubicBezTo>
                  <a:lnTo>
                    <a:pt x="59" y="215"/>
                  </a:lnTo>
                  <a:cubicBezTo>
                    <a:pt x="78" y="202"/>
                    <a:pt x="76" y="165"/>
                    <a:pt x="73" y="129"/>
                  </a:cubicBezTo>
                  <a:lnTo>
                    <a:pt x="73" y="129"/>
                  </a:lnTo>
                  <a:cubicBezTo>
                    <a:pt x="70" y="92"/>
                    <a:pt x="68" y="58"/>
                    <a:pt x="85" y="39"/>
                  </a:cubicBezTo>
                  <a:lnTo>
                    <a:pt x="85" y="39"/>
                  </a:lnTo>
                  <a:cubicBezTo>
                    <a:pt x="93" y="31"/>
                    <a:pt x="104" y="26"/>
                    <a:pt x="119" y="26"/>
                  </a:cubicBezTo>
                  <a:lnTo>
                    <a:pt x="119" y="26"/>
                  </a:lnTo>
                  <a:cubicBezTo>
                    <a:pt x="120" y="26"/>
                    <a:pt x="121" y="26"/>
                    <a:pt x="122" y="26"/>
                  </a:cubicBezTo>
                  <a:lnTo>
                    <a:pt x="122" y="1"/>
                  </a:lnTo>
                  <a:lnTo>
                    <a:pt x="122" y="1"/>
                  </a:lnTo>
                  <a:cubicBezTo>
                    <a:pt x="117" y="0"/>
                    <a:pt x="112" y="0"/>
                    <a:pt x="109" y="0"/>
                  </a:cubicBezTo>
                  <a:lnTo>
                    <a:pt x="109" y="0"/>
                  </a:lnTo>
                  <a:cubicBezTo>
                    <a:pt x="84" y="0"/>
                    <a:pt x="67" y="6"/>
                    <a:pt x="56" y="1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7066604" y="3638553"/>
              <a:ext cx="84170" cy="306618"/>
            </a:xfrm>
            <a:custGeom>
              <a:rect b="b" l="l" r="r" t="t"/>
              <a:pathLst>
                <a:path extrusionOk="0" h="451" w="123">
                  <a:moveTo>
                    <a:pt x="121" y="213"/>
                  </a:moveTo>
                  <a:lnTo>
                    <a:pt x="121" y="213"/>
                  </a:lnTo>
                  <a:cubicBezTo>
                    <a:pt x="109" y="213"/>
                    <a:pt x="100" y="209"/>
                    <a:pt x="93" y="202"/>
                  </a:cubicBezTo>
                  <a:lnTo>
                    <a:pt x="93" y="202"/>
                  </a:lnTo>
                  <a:cubicBezTo>
                    <a:pt x="78" y="186"/>
                    <a:pt x="80" y="155"/>
                    <a:pt x="83" y="121"/>
                  </a:cubicBezTo>
                  <a:lnTo>
                    <a:pt x="83" y="121"/>
                  </a:lnTo>
                  <a:cubicBezTo>
                    <a:pt x="85" y="83"/>
                    <a:pt x="88" y="41"/>
                    <a:pt x="67" y="19"/>
                  </a:cubicBezTo>
                  <a:lnTo>
                    <a:pt x="67" y="19"/>
                  </a:lnTo>
                  <a:cubicBezTo>
                    <a:pt x="56" y="6"/>
                    <a:pt x="38" y="0"/>
                    <a:pt x="13" y="0"/>
                  </a:cubicBezTo>
                  <a:lnTo>
                    <a:pt x="13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0" y="26"/>
                  </a:lnTo>
                  <a:lnTo>
                    <a:pt x="0" y="26"/>
                  </a:lnTo>
                  <a:cubicBezTo>
                    <a:pt x="1" y="26"/>
                    <a:pt x="2" y="26"/>
                    <a:pt x="4" y="26"/>
                  </a:cubicBezTo>
                  <a:lnTo>
                    <a:pt x="4" y="26"/>
                  </a:lnTo>
                  <a:cubicBezTo>
                    <a:pt x="18" y="26"/>
                    <a:pt x="29" y="31"/>
                    <a:pt x="37" y="39"/>
                  </a:cubicBezTo>
                  <a:lnTo>
                    <a:pt x="37" y="39"/>
                  </a:lnTo>
                  <a:cubicBezTo>
                    <a:pt x="55" y="58"/>
                    <a:pt x="52" y="92"/>
                    <a:pt x="49" y="129"/>
                  </a:cubicBezTo>
                  <a:lnTo>
                    <a:pt x="49" y="129"/>
                  </a:lnTo>
                  <a:cubicBezTo>
                    <a:pt x="47" y="165"/>
                    <a:pt x="45" y="202"/>
                    <a:pt x="63" y="215"/>
                  </a:cubicBezTo>
                  <a:lnTo>
                    <a:pt x="63" y="215"/>
                  </a:lnTo>
                  <a:cubicBezTo>
                    <a:pt x="67" y="218"/>
                    <a:pt x="69" y="222"/>
                    <a:pt x="69" y="225"/>
                  </a:cubicBezTo>
                  <a:lnTo>
                    <a:pt x="69" y="225"/>
                  </a:lnTo>
                  <a:cubicBezTo>
                    <a:pt x="69" y="230"/>
                    <a:pt x="67" y="233"/>
                    <a:pt x="63" y="235"/>
                  </a:cubicBezTo>
                  <a:lnTo>
                    <a:pt x="63" y="235"/>
                  </a:lnTo>
                  <a:cubicBezTo>
                    <a:pt x="45" y="248"/>
                    <a:pt x="47" y="286"/>
                    <a:pt x="49" y="321"/>
                  </a:cubicBezTo>
                  <a:lnTo>
                    <a:pt x="49" y="321"/>
                  </a:lnTo>
                  <a:cubicBezTo>
                    <a:pt x="52" y="358"/>
                    <a:pt x="55" y="393"/>
                    <a:pt x="37" y="412"/>
                  </a:cubicBezTo>
                  <a:lnTo>
                    <a:pt x="37" y="412"/>
                  </a:lnTo>
                  <a:cubicBezTo>
                    <a:pt x="29" y="420"/>
                    <a:pt x="18" y="425"/>
                    <a:pt x="4" y="425"/>
                  </a:cubicBezTo>
                  <a:lnTo>
                    <a:pt x="4" y="425"/>
                  </a:lnTo>
                  <a:cubicBezTo>
                    <a:pt x="2" y="425"/>
                    <a:pt x="1" y="425"/>
                    <a:pt x="0" y="425"/>
                  </a:cubicBezTo>
                  <a:lnTo>
                    <a:pt x="0" y="450"/>
                  </a:lnTo>
                  <a:lnTo>
                    <a:pt x="0" y="450"/>
                  </a:lnTo>
                  <a:cubicBezTo>
                    <a:pt x="5" y="450"/>
                    <a:pt x="9" y="450"/>
                    <a:pt x="13" y="450"/>
                  </a:cubicBezTo>
                  <a:lnTo>
                    <a:pt x="13" y="450"/>
                  </a:lnTo>
                  <a:lnTo>
                    <a:pt x="13" y="450"/>
                  </a:lnTo>
                  <a:cubicBezTo>
                    <a:pt x="38" y="450"/>
                    <a:pt x="56" y="445"/>
                    <a:pt x="67" y="433"/>
                  </a:cubicBezTo>
                  <a:lnTo>
                    <a:pt x="67" y="433"/>
                  </a:lnTo>
                  <a:cubicBezTo>
                    <a:pt x="88" y="409"/>
                    <a:pt x="85" y="367"/>
                    <a:pt x="83" y="330"/>
                  </a:cubicBezTo>
                  <a:lnTo>
                    <a:pt x="83" y="330"/>
                  </a:lnTo>
                  <a:cubicBezTo>
                    <a:pt x="80" y="295"/>
                    <a:pt x="78" y="265"/>
                    <a:pt x="93" y="249"/>
                  </a:cubicBezTo>
                  <a:lnTo>
                    <a:pt x="93" y="249"/>
                  </a:lnTo>
                  <a:cubicBezTo>
                    <a:pt x="100" y="242"/>
                    <a:pt x="109" y="238"/>
                    <a:pt x="121" y="238"/>
                  </a:cubicBezTo>
                  <a:lnTo>
                    <a:pt x="122" y="238"/>
                  </a:lnTo>
                  <a:lnTo>
                    <a:pt x="122" y="213"/>
                  </a:lnTo>
                  <a:lnTo>
                    <a:pt x="121" y="213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6910289" y="3680638"/>
              <a:ext cx="105211" cy="105211"/>
            </a:xfrm>
            <a:custGeom>
              <a:rect b="b" l="l" r="r" t="t"/>
              <a:pathLst>
                <a:path extrusionOk="0" h="153" w="154">
                  <a:moveTo>
                    <a:pt x="76" y="152"/>
                  </a:moveTo>
                  <a:lnTo>
                    <a:pt x="76" y="152"/>
                  </a:lnTo>
                  <a:cubicBezTo>
                    <a:pt x="118" y="152"/>
                    <a:pt x="153" y="118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5" y="152"/>
                    <a:pt x="76" y="15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877222" y="3791861"/>
              <a:ext cx="171346" cy="114230"/>
            </a:xfrm>
            <a:custGeom>
              <a:rect b="b" l="l" r="r" t="t"/>
              <a:pathLst>
                <a:path extrusionOk="0" h="169" w="252">
                  <a:moveTo>
                    <a:pt x="125" y="0"/>
                  </a:moveTo>
                  <a:lnTo>
                    <a:pt x="125" y="0"/>
                  </a:lnTo>
                  <a:cubicBezTo>
                    <a:pt x="76" y="0"/>
                    <a:pt x="34" y="24"/>
                    <a:pt x="8" y="62"/>
                  </a:cubicBezTo>
                  <a:lnTo>
                    <a:pt x="8" y="62"/>
                  </a:lnTo>
                  <a:cubicBezTo>
                    <a:pt x="3" y="70"/>
                    <a:pt x="0" y="79"/>
                    <a:pt x="0" y="87"/>
                  </a:cubicBezTo>
                  <a:lnTo>
                    <a:pt x="0" y="142"/>
                  </a:lnTo>
                  <a:lnTo>
                    <a:pt x="0" y="142"/>
                  </a:lnTo>
                  <a:cubicBezTo>
                    <a:pt x="0" y="156"/>
                    <a:pt x="13" y="168"/>
                    <a:pt x="27" y="168"/>
                  </a:cubicBezTo>
                  <a:lnTo>
                    <a:pt x="224" y="168"/>
                  </a:lnTo>
                  <a:lnTo>
                    <a:pt x="224" y="168"/>
                  </a:lnTo>
                  <a:cubicBezTo>
                    <a:pt x="239" y="168"/>
                    <a:pt x="251" y="156"/>
                    <a:pt x="251" y="142"/>
                  </a:cubicBezTo>
                  <a:lnTo>
                    <a:pt x="251" y="87"/>
                  </a:lnTo>
                  <a:lnTo>
                    <a:pt x="251" y="87"/>
                  </a:lnTo>
                  <a:cubicBezTo>
                    <a:pt x="251" y="79"/>
                    <a:pt x="247" y="70"/>
                    <a:pt x="243" y="62"/>
                  </a:cubicBezTo>
                  <a:lnTo>
                    <a:pt x="243" y="62"/>
                  </a:lnTo>
                  <a:cubicBezTo>
                    <a:pt x="217" y="24"/>
                    <a:pt x="174" y="0"/>
                    <a:pt x="12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3"/>
          <p:cNvGrpSpPr/>
          <p:nvPr/>
        </p:nvGrpSpPr>
        <p:grpSpPr>
          <a:xfrm>
            <a:off x="2463776" y="3162760"/>
            <a:ext cx="280885" cy="349061"/>
            <a:chOff x="1036457" y="3596469"/>
            <a:chExt cx="309624" cy="384775"/>
          </a:xfrm>
        </p:grpSpPr>
        <p:sp>
          <p:nvSpPr>
            <p:cNvPr id="205" name="Google Shape;205;p3"/>
            <p:cNvSpPr/>
            <p:nvPr/>
          </p:nvSpPr>
          <p:spPr>
            <a:xfrm>
              <a:off x="1039462" y="3930140"/>
              <a:ext cx="240484" cy="51104"/>
            </a:xfrm>
            <a:custGeom>
              <a:rect b="b" l="l" r="r" t="t"/>
              <a:pathLst>
                <a:path extrusionOk="0" h="75" w="351">
                  <a:moveTo>
                    <a:pt x="276" y="0"/>
                  </a:moveTo>
                  <a:lnTo>
                    <a:pt x="74" y="0"/>
                  </a:lnTo>
                  <a:lnTo>
                    <a:pt x="74" y="0"/>
                  </a:lnTo>
                  <a:cubicBezTo>
                    <a:pt x="33" y="0"/>
                    <a:pt x="0" y="33"/>
                    <a:pt x="0" y="74"/>
                  </a:cubicBezTo>
                  <a:lnTo>
                    <a:pt x="350" y="74"/>
                  </a:lnTo>
                  <a:lnTo>
                    <a:pt x="350" y="74"/>
                  </a:lnTo>
                  <a:cubicBezTo>
                    <a:pt x="350" y="33"/>
                    <a:pt x="317" y="0"/>
                    <a:pt x="27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1036457" y="3698674"/>
              <a:ext cx="78157" cy="219441"/>
            </a:xfrm>
            <a:custGeom>
              <a:rect b="b" l="l" r="r" t="t"/>
              <a:pathLst>
                <a:path extrusionOk="0" h="320" w="116">
                  <a:moveTo>
                    <a:pt x="106" y="319"/>
                  </a:moveTo>
                  <a:lnTo>
                    <a:pt x="106" y="302"/>
                  </a:lnTo>
                  <a:lnTo>
                    <a:pt x="106" y="302"/>
                  </a:lnTo>
                  <a:cubicBezTo>
                    <a:pt x="106" y="290"/>
                    <a:pt x="109" y="279"/>
                    <a:pt x="115" y="269"/>
                  </a:cubicBezTo>
                  <a:lnTo>
                    <a:pt x="115" y="269"/>
                  </a:lnTo>
                  <a:cubicBezTo>
                    <a:pt x="75" y="245"/>
                    <a:pt x="48" y="201"/>
                    <a:pt x="48" y="150"/>
                  </a:cubicBezTo>
                  <a:lnTo>
                    <a:pt x="48" y="150"/>
                  </a:lnTo>
                  <a:cubicBezTo>
                    <a:pt x="48" y="108"/>
                    <a:pt x="67" y="71"/>
                    <a:pt x="97" y="45"/>
                  </a:cubicBezTo>
                  <a:lnTo>
                    <a:pt x="97" y="45"/>
                  </a:lnTo>
                  <a:cubicBezTo>
                    <a:pt x="84" y="34"/>
                    <a:pt x="75" y="19"/>
                    <a:pt x="75" y="0"/>
                  </a:cubicBezTo>
                  <a:lnTo>
                    <a:pt x="75" y="0"/>
                  </a:lnTo>
                  <a:cubicBezTo>
                    <a:pt x="30" y="34"/>
                    <a:pt x="0" y="89"/>
                    <a:pt x="0" y="150"/>
                  </a:cubicBezTo>
                  <a:lnTo>
                    <a:pt x="0" y="150"/>
                  </a:lnTo>
                  <a:cubicBezTo>
                    <a:pt x="0" y="225"/>
                    <a:pt x="43" y="289"/>
                    <a:pt x="106" y="31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1207802" y="3794868"/>
              <a:ext cx="138279" cy="126254"/>
            </a:xfrm>
            <a:custGeom>
              <a:rect b="b" l="l" r="r" t="t"/>
              <a:pathLst>
                <a:path extrusionOk="0" h="185" w="201">
                  <a:moveTo>
                    <a:pt x="200" y="34"/>
                  </a:moveTo>
                  <a:lnTo>
                    <a:pt x="165" y="0"/>
                  </a:lnTo>
                  <a:lnTo>
                    <a:pt x="83" y="82"/>
                  </a:lnTo>
                  <a:lnTo>
                    <a:pt x="89" y="89"/>
                  </a:lnTo>
                  <a:lnTo>
                    <a:pt x="89" y="89"/>
                  </a:lnTo>
                  <a:cubicBezTo>
                    <a:pt x="67" y="119"/>
                    <a:pt x="36" y="141"/>
                    <a:pt x="0" y="153"/>
                  </a:cubicBezTo>
                  <a:lnTo>
                    <a:pt x="0" y="153"/>
                  </a:lnTo>
                  <a:cubicBezTo>
                    <a:pt x="1" y="156"/>
                    <a:pt x="1" y="158"/>
                    <a:pt x="1" y="162"/>
                  </a:cubicBezTo>
                  <a:lnTo>
                    <a:pt x="1" y="184"/>
                  </a:lnTo>
                  <a:lnTo>
                    <a:pt x="1" y="184"/>
                  </a:lnTo>
                  <a:cubicBezTo>
                    <a:pt x="45" y="173"/>
                    <a:pt x="83" y="147"/>
                    <a:pt x="111" y="111"/>
                  </a:cubicBezTo>
                  <a:lnTo>
                    <a:pt x="117" y="117"/>
                  </a:lnTo>
                  <a:lnTo>
                    <a:pt x="200" y="34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1186760" y="3746771"/>
              <a:ext cx="135272" cy="132266"/>
            </a:xfrm>
            <a:custGeom>
              <a:rect b="b" l="l" r="r" t="t"/>
              <a:pathLst>
                <a:path extrusionOk="0" h="194" w="200">
                  <a:moveTo>
                    <a:pt x="7" y="177"/>
                  </a:moveTo>
                  <a:lnTo>
                    <a:pt x="7" y="177"/>
                  </a:lnTo>
                  <a:cubicBezTo>
                    <a:pt x="11" y="180"/>
                    <a:pt x="15" y="184"/>
                    <a:pt x="18" y="188"/>
                  </a:cubicBezTo>
                  <a:lnTo>
                    <a:pt x="22" y="193"/>
                  </a:lnTo>
                  <a:lnTo>
                    <a:pt x="194" y="25"/>
                  </a:lnTo>
                  <a:lnTo>
                    <a:pt x="194" y="25"/>
                  </a:lnTo>
                  <a:cubicBezTo>
                    <a:pt x="197" y="22"/>
                    <a:pt x="199" y="19"/>
                    <a:pt x="199" y="15"/>
                  </a:cubicBezTo>
                  <a:lnTo>
                    <a:pt x="199" y="15"/>
                  </a:lnTo>
                  <a:cubicBezTo>
                    <a:pt x="199" y="11"/>
                    <a:pt x="197" y="7"/>
                    <a:pt x="194" y="4"/>
                  </a:cubicBezTo>
                  <a:lnTo>
                    <a:pt x="194" y="4"/>
                  </a:lnTo>
                  <a:cubicBezTo>
                    <a:pt x="191" y="1"/>
                    <a:pt x="187" y="0"/>
                    <a:pt x="183" y="0"/>
                  </a:cubicBezTo>
                  <a:lnTo>
                    <a:pt x="183" y="0"/>
                  </a:lnTo>
                  <a:cubicBezTo>
                    <a:pt x="179" y="0"/>
                    <a:pt x="175" y="1"/>
                    <a:pt x="173" y="4"/>
                  </a:cubicBezTo>
                  <a:lnTo>
                    <a:pt x="0" y="172"/>
                  </a:lnTo>
                  <a:lnTo>
                    <a:pt x="7" y="177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1069523" y="3596469"/>
              <a:ext cx="183370" cy="183368"/>
            </a:xfrm>
            <a:custGeom>
              <a:rect b="b" l="l" r="r" t="t"/>
              <a:pathLst>
                <a:path extrusionOk="0" h="270" w="269">
                  <a:moveTo>
                    <a:pt x="41" y="73"/>
                  </a:moveTo>
                  <a:lnTo>
                    <a:pt x="21" y="93"/>
                  </a:lnTo>
                  <a:lnTo>
                    <a:pt x="41" y="112"/>
                  </a:lnTo>
                  <a:lnTo>
                    <a:pt x="41" y="112"/>
                  </a:lnTo>
                  <a:cubicBezTo>
                    <a:pt x="54" y="97"/>
                    <a:pt x="75" y="88"/>
                    <a:pt x="98" y="94"/>
                  </a:cubicBezTo>
                  <a:lnTo>
                    <a:pt x="98" y="94"/>
                  </a:lnTo>
                  <a:cubicBezTo>
                    <a:pt x="118" y="99"/>
                    <a:pt x="135" y="116"/>
                    <a:pt x="139" y="136"/>
                  </a:cubicBezTo>
                  <a:lnTo>
                    <a:pt x="139" y="136"/>
                  </a:lnTo>
                  <a:cubicBezTo>
                    <a:pt x="145" y="158"/>
                    <a:pt x="137" y="180"/>
                    <a:pt x="122" y="193"/>
                  </a:cubicBezTo>
                  <a:lnTo>
                    <a:pt x="158" y="229"/>
                  </a:lnTo>
                  <a:lnTo>
                    <a:pt x="196" y="256"/>
                  </a:lnTo>
                  <a:lnTo>
                    <a:pt x="196" y="256"/>
                  </a:lnTo>
                  <a:cubicBezTo>
                    <a:pt x="199" y="258"/>
                    <a:pt x="203" y="257"/>
                    <a:pt x="205" y="255"/>
                  </a:cubicBezTo>
                  <a:lnTo>
                    <a:pt x="207" y="252"/>
                  </a:lnTo>
                  <a:lnTo>
                    <a:pt x="223" y="267"/>
                  </a:lnTo>
                  <a:lnTo>
                    <a:pt x="223" y="267"/>
                  </a:lnTo>
                  <a:cubicBezTo>
                    <a:pt x="224" y="269"/>
                    <a:pt x="226" y="269"/>
                    <a:pt x="227" y="267"/>
                  </a:cubicBezTo>
                  <a:lnTo>
                    <a:pt x="267" y="227"/>
                  </a:lnTo>
                  <a:lnTo>
                    <a:pt x="267" y="227"/>
                  </a:lnTo>
                  <a:cubicBezTo>
                    <a:pt x="268" y="225"/>
                    <a:pt x="268" y="224"/>
                    <a:pt x="267" y="222"/>
                  </a:cubicBezTo>
                  <a:lnTo>
                    <a:pt x="252" y="208"/>
                  </a:lnTo>
                  <a:lnTo>
                    <a:pt x="255" y="205"/>
                  </a:lnTo>
                  <a:lnTo>
                    <a:pt x="255" y="205"/>
                  </a:lnTo>
                  <a:cubicBezTo>
                    <a:pt x="258" y="202"/>
                    <a:pt x="258" y="198"/>
                    <a:pt x="255" y="195"/>
                  </a:cubicBezTo>
                  <a:lnTo>
                    <a:pt x="229" y="158"/>
                  </a:lnTo>
                  <a:lnTo>
                    <a:pt x="229" y="158"/>
                  </a:lnTo>
                  <a:cubicBezTo>
                    <a:pt x="229" y="157"/>
                    <a:pt x="228" y="157"/>
                    <a:pt x="228" y="156"/>
                  </a:cubicBezTo>
                  <a:lnTo>
                    <a:pt x="93" y="22"/>
                  </a:lnTo>
                  <a:lnTo>
                    <a:pt x="74" y="40"/>
                  </a:lnTo>
                  <a:lnTo>
                    <a:pt x="33" y="0"/>
                  </a:lnTo>
                  <a:lnTo>
                    <a:pt x="0" y="33"/>
                  </a:lnTo>
                  <a:lnTo>
                    <a:pt x="41" y="74"/>
                  </a:lnTo>
                  <a:lnTo>
                    <a:pt x="41" y="73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1117620" y="3864007"/>
              <a:ext cx="84170" cy="60121"/>
            </a:xfrm>
            <a:custGeom>
              <a:rect b="b" l="l" r="r" t="t"/>
              <a:pathLst>
                <a:path extrusionOk="0" h="88" w="122">
                  <a:moveTo>
                    <a:pt x="61" y="68"/>
                  </a:moveTo>
                  <a:lnTo>
                    <a:pt x="61" y="68"/>
                  </a:lnTo>
                  <a:cubicBezTo>
                    <a:pt x="52" y="68"/>
                    <a:pt x="44" y="61"/>
                    <a:pt x="44" y="51"/>
                  </a:cubicBezTo>
                  <a:lnTo>
                    <a:pt x="44" y="51"/>
                  </a:lnTo>
                  <a:cubicBezTo>
                    <a:pt x="44" y="42"/>
                    <a:pt x="52" y="35"/>
                    <a:pt x="61" y="35"/>
                  </a:cubicBezTo>
                  <a:lnTo>
                    <a:pt x="61" y="35"/>
                  </a:lnTo>
                  <a:cubicBezTo>
                    <a:pt x="70" y="35"/>
                    <a:pt x="77" y="42"/>
                    <a:pt x="77" y="51"/>
                  </a:cubicBezTo>
                  <a:lnTo>
                    <a:pt x="77" y="51"/>
                  </a:lnTo>
                  <a:cubicBezTo>
                    <a:pt x="77" y="61"/>
                    <a:pt x="70" y="68"/>
                    <a:pt x="61" y="68"/>
                  </a:cubicBezTo>
                  <a:close/>
                  <a:moveTo>
                    <a:pt x="121" y="62"/>
                  </a:moveTo>
                  <a:lnTo>
                    <a:pt x="121" y="62"/>
                  </a:lnTo>
                  <a:cubicBezTo>
                    <a:pt x="121" y="27"/>
                    <a:pt x="94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8"/>
                  </a:cubicBezTo>
                  <a:lnTo>
                    <a:pt x="0" y="87"/>
                  </a:lnTo>
                  <a:lnTo>
                    <a:pt x="121" y="87"/>
                  </a:lnTo>
                  <a:lnTo>
                    <a:pt x="121" y="62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1096578" y="3665607"/>
              <a:ext cx="63126" cy="63128"/>
            </a:xfrm>
            <a:custGeom>
              <a:rect b="b" l="l" r="r" t="t"/>
              <a:pathLst>
                <a:path extrusionOk="0" h="91" w="91">
                  <a:moveTo>
                    <a:pt x="28" y="45"/>
                  </a:moveTo>
                  <a:lnTo>
                    <a:pt x="28" y="45"/>
                  </a:lnTo>
                  <a:cubicBezTo>
                    <a:pt x="28" y="36"/>
                    <a:pt x="35" y="29"/>
                    <a:pt x="45" y="29"/>
                  </a:cubicBezTo>
                  <a:lnTo>
                    <a:pt x="45" y="29"/>
                  </a:lnTo>
                  <a:cubicBezTo>
                    <a:pt x="54" y="29"/>
                    <a:pt x="61" y="36"/>
                    <a:pt x="61" y="45"/>
                  </a:cubicBezTo>
                  <a:lnTo>
                    <a:pt x="61" y="45"/>
                  </a:lnTo>
                  <a:cubicBezTo>
                    <a:pt x="61" y="55"/>
                    <a:pt x="54" y="62"/>
                    <a:pt x="45" y="62"/>
                  </a:cubicBezTo>
                  <a:lnTo>
                    <a:pt x="45" y="62"/>
                  </a:lnTo>
                  <a:cubicBezTo>
                    <a:pt x="35" y="62"/>
                    <a:pt x="28" y="55"/>
                    <a:pt x="28" y="45"/>
                  </a:cubicBezTo>
                  <a:close/>
                  <a:moveTo>
                    <a:pt x="90" y="45"/>
                  </a:moveTo>
                  <a:lnTo>
                    <a:pt x="90" y="45"/>
                  </a:lnTo>
                  <a:cubicBezTo>
                    <a:pt x="90" y="20"/>
                    <a:pt x="70" y="0"/>
                    <a:pt x="45" y="0"/>
                  </a:cubicBezTo>
                  <a:lnTo>
                    <a:pt x="45" y="0"/>
                  </a:lnTo>
                  <a:cubicBezTo>
                    <a:pt x="20" y="0"/>
                    <a:pt x="0" y="20"/>
                    <a:pt x="0" y="45"/>
                  </a:cubicBezTo>
                  <a:lnTo>
                    <a:pt x="0" y="45"/>
                  </a:lnTo>
                  <a:cubicBezTo>
                    <a:pt x="0" y="70"/>
                    <a:pt x="20" y="90"/>
                    <a:pt x="45" y="90"/>
                  </a:cubicBezTo>
                  <a:lnTo>
                    <a:pt x="45" y="90"/>
                  </a:lnTo>
                  <a:cubicBezTo>
                    <a:pt x="70" y="90"/>
                    <a:pt x="90" y="70"/>
                    <a:pt x="90" y="45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2" name="Google Shape;212;p3"/>
          <p:cNvGrpSpPr/>
          <p:nvPr/>
        </p:nvGrpSpPr>
        <p:grpSpPr>
          <a:xfrm>
            <a:off x="4157266" y="3225481"/>
            <a:ext cx="381786" cy="250887"/>
            <a:chOff x="2903217" y="3665607"/>
            <a:chExt cx="420848" cy="276557"/>
          </a:xfrm>
        </p:grpSpPr>
        <p:sp>
          <p:nvSpPr>
            <p:cNvPr id="213" name="Google Shape;213;p3"/>
            <p:cNvSpPr/>
            <p:nvPr/>
          </p:nvSpPr>
          <p:spPr>
            <a:xfrm>
              <a:off x="2936284" y="3722723"/>
              <a:ext cx="102206" cy="99199"/>
            </a:xfrm>
            <a:custGeom>
              <a:rect b="b" l="l" r="r" t="t"/>
              <a:pathLst>
                <a:path extrusionOk="0" h="147" w="149">
                  <a:moveTo>
                    <a:pt x="73" y="146"/>
                  </a:moveTo>
                  <a:lnTo>
                    <a:pt x="73" y="146"/>
                  </a:lnTo>
                  <a:cubicBezTo>
                    <a:pt x="114" y="146"/>
                    <a:pt x="148" y="114"/>
                    <a:pt x="148" y="73"/>
                  </a:cubicBezTo>
                  <a:lnTo>
                    <a:pt x="148" y="73"/>
                  </a:lnTo>
                  <a:cubicBezTo>
                    <a:pt x="148" y="32"/>
                    <a:pt x="114" y="0"/>
                    <a:pt x="73" y="0"/>
                  </a:cubicBezTo>
                  <a:lnTo>
                    <a:pt x="73" y="0"/>
                  </a:lnTo>
                  <a:cubicBezTo>
                    <a:pt x="32" y="0"/>
                    <a:pt x="0" y="32"/>
                    <a:pt x="0" y="73"/>
                  </a:cubicBezTo>
                  <a:lnTo>
                    <a:pt x="0" y="73"/>
                  </a:lnTo>
                  <a:cubicBezTo>
                    <a:pt x="0" y="114"/>
                    <a:pt x="32" y="146"/>
                    <a:pt x="73" y="14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2903217" y="3665607"/>
              <a:ext cx="420848" cy="276557"/>
            </a:xfrm>
            <a:custGeom>
              <a:rect b="b" l="l" r="r" t="t"/>
              <a:pathLst>
                <a:path extrusionOk="0" h="404" w="616">
                  <a:moveTo>
                    <a:pt x="263" y="308"/>
                  </a:moveTo>
                  <a:lnTo>
                    <a:pt x="263" y="292"/>
                  </a:lnTo>
                  <a:lnTo>
                    <a:pt x="304" y="292"/>
                  </a:lnTo>
                  <a:lnTo>
                    <a:pt x="304" y="292"/>
                  </a:lnTo>
                  <a:cubicBezTo>
                    <a:pt x="319" y="292"/>
                    <a:pt x="331" y="280"/>
                    <a:pt x="331" y="266"/>
                  </a:cubicBezTo>
                  <a:lnTo>
                    <a:pt x="331" y="266"/>
                  </a:lnTo>
                  <a:cubicBezTo>
                    <a:pt x="331" y="251"/>
                    <a:pt x="319" y="240"/>
                    <a:pt x="304" y="240"/>
                  </a:cubicBezTo>
                  <a:lnTo>
                    <a:pt x="263" y="240"/>
                  </a:lnTo>
                  <a:lnTo>
                    <a:pt x="263" y="76"/>
                  </a:lnTo>
                  <a:lnTo>
                    <a:pt x="573" y="76"/>
                  </a:lnTo>
                  <a:lnTo>
                    <a:pt x="573" y="308"/>
                  </a:lnTo>
                  <a:lnTo>
                    <a:pt x="263" y="308"/>
                  </a:lnTo>
                  <a:close/>
                  <a:moveTo>
                    <a:pt x="588" y="0"/>
                  </a:moveTo>
                  <a:lnTo>
                    <a:pt x="250" y="0"/>
                  </a:lnTo>
                  <a:lnTo>
                    <a:pt x="250" y="0"/>
                  </a:lnTo>
                  <a:cubicBezTo>
                    <a:pt x="235" y="0"/>
                    <a:pt x="223" y="13"/>
                    <a:pt x="223" y="28"/>
                  </a:cubicBezTo>
                  <a:lnTo>
                    <a:pt x="223" y="49"/>
                  </a:lnTo>
                  <a:lnTo>
                    <a:pt x="223" y="49"/>
                  </a:lnTo>
                  <a:cubicBezTo>
                    <a:pt x="223" y="63"/>
                    <a:pt x="233" y="75"/>
                    <a:pt x="247" y="76"/>
                  </a:cubicBezTo>
                  <a:lnTo>
                    <a:pt x="247" y="240"/>
                  </a:lnTo>
                  <a:lnTo>
                    <a:pt x="121" y="240"/>
                  </a:lnTo>
                  <a:lnTo>
                    <a:pt x="121" y="240"/>
                  </a:lnTo>
                  <a:lnTo>
                    <a:pt x="120" y="240"/>
                  </a:lnTo>
                  <a:lnTo>
                    <a:pt x="120" y="240"/>
                  </a:lnTo>
                  <a:cubicBezTo>
                    <a:pt x="73" y="240"/>
                    <a:pt x="31" y="263"/>
                    <a:pt x="7" y="300"/>
                  </a:cubicBezTo>
                  <a:lnTo>
                    <a:pt x="7" y="300"/>
                  </a:lnTo>
                  <a:cubicBezTo>
                    <a:pt x="2" y="308"/>
                    <a:pt x="0" y="316"/>
                    <a:pt x="0" y="324"/>
                  </a:cubicBezTo>
                  <a:lnTo>
                    <a:pt x="0" y="377"/>
                  </a:lnTo>
                  <a:lnTo>
                    <a:pt x="0" y="377"/>
                  </a:lnTo>
                  <a:cubicBezTo>
                    <a:pt x="0" y="391"/>
                    <a:pt x="11" y="403"/>
                    <a:pt x="25" y="403"/>
                  </a:cubicBezTo>
                  <a:lnTo>
                    <a:pt x="216" y="403"/>
                  </a:lnTo>
                  <a:lnTo>
                    <a:pt x="216" y="403"/>
                  </a:lnTo>
                  <a:cubicBezTo>
                    <a:pt x="228" y="403"/>
                    <a:pt x="238" y="394"/>
                    <a:pt x="241" y="383"/>
                  </a:cubicBezTo>
                  <a:lnTo>
                    <a:pt x="241" y="383"/>
                  </a:lnTo>
                  <a:cubicBezTo>
                    <a:pt x="242" y="380"/>
                    <a:pt x="242" y="376"/>
                    <a:pt x="241" y="373"/>
                  </a:cubicBezTo>
                  <a:lnTo>
                    <a:pt x="220" y="292"/>
                  </a:lnTo>
                  <a:lnTo>
                    <a:pt x="247" y="292"/>
                  </a:lnTo>
                  <a:lnTo>
                    <a:pt x="247" y="316"/>
                  </a:lnTo>
                  <a:lnTo>
                    <a:pt x="247" y="316"/>
                  </a:lnTo>
                  <a:cubicBezTo>
                    <a:pt x="247" y="321"/>
                    <a:pt x="251" y="325"/>
                    <a:pt x="255" y="325"/>
                  </a:cubicBezTo>
                  <a:lnTo>
                    <a:pt x="583" y="325"/>
                  </a:lnTo>
                  <a:lnTo>
                    <a:pt x="583" y="325"/>
                  </a:lnTo>
                  <a:cubicBezTo>
                    <a:pt x="586" y="325"/>
                    <a:pt x="590" y="321"/>
                    <a:pt x="590" y="316"/>
                  </a:cubicBezTo>
                  <a:lnTo>
                    <a:pt x="590" y="76"/>
                  </a:lnTo>
                  <a:lnTo>
                    <a:pt x="590" y="76"/>
                  </a:lnTo>
                  <a:cubicBezTo>
                    <a:pt x="604" y="75"/>
                    <a:pt x="615" y="63"/>
                    <a:pt x="615" y="49"/>
                  </a:cubicBezTo>
                  <a:lnTo>
                    <a:pt x="615" y="28"/>
                  </a:lnTo>
                  <a:lnTo>
                    <a:pt x="615" y="28"/>
                  </a:lnTo>
                  <a:cubicBezTo>
                    <a:pt x="615" y="13"/>
                    <a:pt x="603" y="0"/>
                    <a:pt x="588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101616" y="3746771"/>
              <a:ext cx="180363" cy="12024"/>
            </a:xfrm>
            <a:custGeom>
              <a:rect b="b" l="l" r="r" t="t"/>
              <a:pathLst>
                <a:path extrusionOk="0" h="18" w="264">
                  <a:moveTo>
                    <a:pt x="255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3"/>
                    <a:pt x="0" y="8"/>
                  </a:cubicBezTo>
                  <a:lnTo>
                    <a:pt x="0" y="8"/>
                  </a:lnTo>
                  <a:cubicBezTo>
                    <a:pt x="0" y="12"/>
                    <a:pt x="3" y="17"/>
                    <a:pt x="8" y="17"/>
                  </a:cubicBezTo>
                  <a:lnTo>
                    <a:pt x="255" y="17"/>
                  </a:lnTo>
                  <a:lnTo>
                    <a:pt x="255" y="17"/>
                  </a:lnTo>
                  <a:cubicBezTo>
                    <a:pt x="260" y="17"/>
                    <a:pt x="263" y="12"/>
                    <a:pt x="263" y="8"/>
                  </a:cubicBezTo>
                  <a:lnTo>
                    <a:pt x="263" y="8"/>
                  </a:lnTo>
                  <a:cubicBezTo>
                    <a:pt x="263" y="3"/>
                    <a:pt x="260" y="0"/>
                    <a:pt x="25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3101616" y="3776832"/>
              <a:ext cx="180363" cy="12024"/>
            </a:xfrm>
            <a:custGeom>
              <a:rect b="b" l="l" r="r" t="t"/>
              <a:pathLst>
                <a:path extrusionOk="0" h="18" w="264">
                  <a:moveTo>
                    <a:pt x="255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4"/>
                    <a:pt x="0" y="8"/>
                  </a:cubicBezTo>
                  <a:lnTo>
                    <a:pt x="0" y="8"/>
                  </a:lnTo>
                  <a:cubicBezTo>
                    <a:pt x="0" y="13"/>
                    <a:pt x="3" y="17"/>
                    <a:pt x="8" y="17"/>
                  </a:cubicBezTo>
                  <a:lnTo>
                    <a:pt x="255" y="17"/>
                  </a:lnTo>
                  <a:lnTo>
                    <a:pt x="255" y="17"/>
                  </a:lnTo>
                  <a:cubicBezTo>
                    <a:pt x="260" y="17"/>
                    <a:pt x="263" y="13"/>
                    <a:pt x="263" y="8"/>
                  </a:cubicBezTo>
                  <a:lnTo>
                    <a:pt x="263" y="8"/>
                  </a:lnTo>
                  <a:cubicBezTo>
                    <a:pt x="263" y="4"/>
                    <a:pt x="260" y="0"/>
                    <a:pt x="25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3101616" y="3806892"/>
              <a:ext cx="180363" cy="12024"/>
            </a:xfrm>
            <a:custGeom>
              <a:rect b="b" l="l" r="r" t="t"/>
              <a:pathLst>
                <a:path extrusionOk="0" h="18" w="264">
                  <a:moveTo>
                    <a:pt x="255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5"/>
                    <a:pt x="0" y="9"/>
                  </a:cubicBezTo>
                  <a:lnTo>
                    <a:pt x="0" y="9"/>
                  </a:lnTo>
                  <a:cubicBezTo>
                    <a:pt x="0" y="13"/>
                    <a:pt x="3" y="17"/>
                    <a:pt x="8" y="17"/>
                  </a:cubicBezTo>
                  <a:lnTo>
                    <a:pt x="255" y="17"/>
                  </a:lnTo>
                  <a:lnTo>
                    <a:pt x="255" y="17"/>
                  </a:lnTo>
                  <a:cubicBezTo>
                    <a:pt x="260" y="17"/>
                    <a:pt x="263" y="13"/>
                    <a:pt x="263" y="9"/>
                  </a:cubicBezTo>
                  <a:lnTo>
                    <a:pt x="263" y="9"/>
                  </a:lnTo>
                  <a:cubicBezTo>
                    <a:pt x="263" y="5"/>
                    <a:pt x="260" y="0"/>
                    <a:pt x="25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3146708" y="3839958"/>
              <a:ext cx="135272" cy="12024"/>
            </a:xfrm>
            <a:custGeom>
              <a:rect b="b" l="l" r="r" t="t"/>
              <a:pathLst>
                <a:path extrusionOk="0" h="18" w="198">
                  <a:moveTo>
                    <a:pt x="189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9"/>
                  </a:cubicBezTo>
                  <a:lnTo>
                    <a:pt x="0" y="9"/>
                  </a:lnTo>
                  <a:cubicBezTo>
                    <a:pt x="0" y="13"/>
                    <a:pt x="4" y="17"/>
                    <a:pt x="8" y="17"/>
                  </a:cubicBezTo>
                  <a:lnTo>
                    <a:pt x="189" y="17"/>
                  </a:lnTo>
                  <a:lnTo>
                    <a:pt x="189" y="17"/>
                  </a:lnTo>
                  <a:cubicBezTo>
                    <a:pt x="194" y="17"/>
                    <a:pt x="197" y="13"/>
                    <a:pt x="197" y="9"/>
                  </a:cubicBezTo>
                  <a:lnTo>
                    <a:pt x="197" y="9"/>
                  </a:lnTo>
                  <a:cubicBezTo>
                    <a:pt x="197" y="4"/>
                    <a:pt x="194" y="0"/>
                    <a:pt x="189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5921660" y="3195484"/>
            <a:ext cx="354516" cy="305429"/>
            <a:chOff x="4848135" y="3632541"/>
            <a:chExt cx="390788" cy="336679"/>
          </a:xfrm>
        </p:grpSpPr>
        <p:sp>
          <p:nvSpPr>
            <p:cNvPr id="220" name="Google Shape;220;p3"/>
            <p:cNvSpPr/>
            <p:nvPr/>
          </p:nvSpPr>
          <p:spPr>
            <a:xfrm>
              <a:off x="5037516" y="3812905"/>
              <a:ext cx="12024" cy="156315"/>
            </a:xfrm>
            <a:custGeom>
              <a:rect b="b" l="l" r="r" t="t"/>
              <a:pathLst>
                <a:path extrusionOk="0" h="231" w="17">
                  <a:moveTo>
                    <a:pt x="8" y="0"/>
                  </a:moveTo>
                  <a:lnTo>
                    <a:pt x="8" y="0"/>
                  </a:lnTo>
                  <a:cubicBezTo>
                    <a:pt x="3" y="0"/>
                    <a:pt x="0" y="4"/>
                    <a:pt x="0" y="9"/>
                  </a:cubicBezTo>
                  <a:lnTo>
                    <a:pt x="0" y="221"/>
                  </a:lnTo>
                  <a:lnTo>
                    <a:pt x="0" y="221"/>
                  </a:lnTo>
                  <a:cubicBezTo>
                    <a:pt x="0" y="226"/>
                    <a:pt x="3" y="230"/>
                    <a:pt x="8" y="230"/>
                  </a:cubicBezTo>
                  <a:lnTo>
                    <a:pt x="8" y="230"/>
                  </a:lnTo>
                  <a:cubicBezTo>
                    <a:pt x="13" y="230"/>
                    <a:pt x="16" y="226"/>
                    <a:pt x="16" y="221"/>
                  </a:cubicBezTo>
                  <a:lnTo>
                    <a:pt x="16" y="9"/>
                  </a:lnTo>
                  <a:lnTo>
                    <a:pt x="16" y="9"/>
                  </a:lnTo>
                  <a:cubicBezTo>
                    <a:pt x="16" y="4"/>
                    <a:pt x="13" y="0"/>
                    <a:pt x="8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4920281" y="3734747"/>
              <a:ext cx="111223" cy="234472"/>
            </a:xfrm>
            <a:custGeom>
              <a:rect b="b" l="l" r="r" t="t"/>
              <a:pathLst>
                <a:path extrusionOk="0" h="342" w="165">
                  <a:moveTo>
                    <a:pt x="14" y="3"/>
                  </a:moveTo>
                  <a:lnTo>
                    <a:pt x="14" y="3"/>
                  </a:lnTo>
                  <a:cubicBezTo>
                    <a:pt x="11" y="0"/>
                    <a:pt x="6" y="0"/>
                    <a:pt x="2" y="4"/>
                  </a:cubicBezTo>
                  <a:lnTo>
                    <a:pt x="2" y="4"/>
                  </a:lnTo>
                  <a:cubicBezTo>
                    <a:pt x="0" y="7"/>
                    <a:pt x="0" y="13"/>
                    <a:pt x="4" y="15"/>
                  </a:cubicBezTo>
                  <a:lnTo>
                    <a:pt x="4" y="15"/>
                  </a:lnTo>
                  <a:cubicBezTo>
                    <a:pt x="147" y="140"/>
                    <a:pt x="127" y="330"/>
                    <a:pt x="127" y="331"/>
                  </a:cubicBezTo>
                  <a:lnTo>
                    <a:pt x="127" y="331"/>
                  </a:lnTo>
                  <a:cubicBezTo>
                    <a:pt x="127" y="336"/>
                    <a:pt x="130" y="340"/>
                    <a:pt x="135" y="341"/>
                  </a:cubicBezTo>
                  <a:lnTo>
                    <a:pt x="135" y="341"/>
                  </a:lnTo>
                  <a:lnTo>
                    <a:pt x="135" y="341"/>
                  </a:lnTo>
                  <a:lnTo>
                    <a:pt x="135" y="341"/>
                  </a:lnTo>
                  <a:cubicBezTo>
                    <a:pt x="139" y="341"/>
                    <a:pt x="143" y="338"/>
                    <a:pt x="143" y="333"/>
                  </a:cubicBezTo>
                  <a:lnTo>
                    <a:pt x="143" y="333"/>
                  </a:lnTo>
                  <a:cubicBezTo>
                    <a:pt x="144" y="331"/>
                    <a:pt x="164" y="133"/>
                    <a:pt x="14" y="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4908257" y="3833946"/>
              <a:ext cx="81163" cy="135273"/>
            </a:xfrm>
            <a:custGeom>
              <a:rect b="b" l="l" r="r" t="t"/>
              <a:pathLst>
                <a:path extrusionOk="0" h="197" w="120">
                  <a:moveTo>
                    <a:pt x="14" y="2"/>
                  </a:moveTo>
                  <a:lnTo>
                    <a:pt x="14" y="2"/>
                  </a:lnTo>
                  <a:cubicBezTo>
                    <a:pt x="10" y="0"/>
                    <a:pt x="5" y="1"/>
                    <a:pt x="2" y="4"/>
                  </a:cubicBezTo>
                  <a:lnTo>
                    <a:pt x="2" y="4"/>
                  </a:lnTo>
                  <a:cubicBezTo>
                    <a:pt x="0" y="9"/>
                    <a:pt x="1" y="14"/>
                    <a:pt x="5" y="17"/>
                  </a:cubicBezTo>
                  <a:lnTo>
                    <a:pt x="5" y="17"/>
                  </a:lnTo>
                  <a:cubicBezTo>
                    <a:pt x="97" y="80"/>
                    <a:pt x="102" y="186"/>
                    <a:pt x="102" y="188"/>
                  </a:cubicBezTo>
                  <a:lnTo>
                    <a:pt x="102" y="188"/>
                  </a:lnTo>
                  <a:cubicBezTo>
                    <a:pt x="102" y="192"/>
                    <a:pt x="106" y="196"/>
                    <a:pt x="111" y="196"/>
                  </a:cubicBezTo>
                  <a:lnTo>
                    <a:pt x="111" y="196"/>
                  </a:lnTo>
                  <a:lnTo>
                    <a:pt x="111" y="196"/>
                  </a:lnTo>
                  <a:lnTo>
                    <a:pt x="111" y="196"/>
                  </a:lnTo>
                  <a:cubicBezTo>
                    <a:pt x="116" y="195"/>
                    <a:pt x="119" y="192"/>
                    <a:pt x="119" y="187"/>
                  </a:cubicBezTo>
                  <a:lnTo>
                    <a:pt x="119" y="187"/>
                  </a:lnTo>
                  <a:cubicBezTo>
                    <a:pt x="119" y="182"/>
                    <a:pt x="113" y="71"/>
                    <a:pt x="14" y="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055552" y="3734747"/>
              <a:ext cx="114230" cy="234472"/>
            </a:xfrm>
            <a:custGeom>
              <a:rect b="b" l="l" r="r" t="t"/>
              <a:pathLst>
                <a:path extrusionOk="0" h="342" w="166">
                  <a:moveTo>
                    <a:pt x="161" y="15"/>
                  </a:moveTo>
                  <a:lnTo>
                    <a:pt x="161" y="15"/>
                  </a:lnTo>
                  <a:cubicBezTo>
                    <a:pt x="165" y="13"/>
                    <a:pt x="165" y="7"/>
                    <a:pt x="162" y="4"/>
                  </a:cubicBezTo>
                  <a:lnTo>
                    <a:pt x="162" y="4"/>
                  </a:lnTo>
                  <a:cubicBezTo>
                    <a:pt x="159" y="0"/>
                    <a:pt x="153" y="0"/>
                    <a:pt x="150" y="3"/>
                  </a:cubicBezTo>
                  <a:lnTo>
                    <a:pt x="150" y="3"/>
                  </a:lnTo>
                  <a:cubicBezTo>
                    <a:pt x="0" y="133"/>
                    <a:pt x="21" y="331"/>
                    <a:pt x="21" y="333"/>
                  </a:cubicBezTo>
                  <a:lnTo>
                    <a:pt x="21" y="333"/>
                  </a:lnTo>
                  <a:cubicBezTo>
                    <a:pt x="21" y="338"/>
                    <a:pt x="26" y="341"/>
                    <a:pt x="29" y="341"/>
                  </a:cubicBezTo>
                  <a:lnTo>
                    <a:pt x="29" y="341"/>
                  </a:lnTo>
                  <a:lnTo>
                    <a:pt x="30" y="341"/>
                  </a:lnTo>
                  <a:lnTo>
                    <a:pt x="30" y="341"/>
                  </a:lnTo>
                  <a:cubicBezTo>
                    <a:pt x="35" y="340"/>
                    <a:pt x="38" y="336"/>
                    <a:pt x="37" y="331"/>
                  </a:cubicBezTo>
                  <a:lnTo>
                    <a:pt x="37" y="331"/>
                  </a:lnTo>
                  <a:cubicBezTo>
                    <a:pt x="37" y="330"/>
                    <a:pt x="17" y="140"/>
                    <a:pt x="161" y="1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5097637" y="3833946"/>
              <a:ext cx="81164" cy="135273"/>
            </a:xfrm>
            <a:custGeom>
              <a:rect b="b" l="l" r="r" t="t"/>
              <a:pathLst>
                <a:path extrusionOk="0" h="197" w="120">
                  <a:moveTo>
                    <a:pt x="114" y="17"/>
                  </a:moveTo>
                  <a:lnTo>
                    <a:pt x="114" y="17"/>
                  </a:lnTo>
                  <a:cubicBezTo>
                    <a:pt x="118" y="14"/>
                    <a:pt x="119" y="9"/>
                    <a:pt x="116" y="4"/>
                  </a:cubicBezTo>
                  <a:lnTo>
                    <a:pt x="116" y="4"/>
                  </a:lnTo>
                  <a:cubicBezTo>
                    <a:pt x="114" y="1"/>
                    <a:pt x="109" y="0"/>
                    <a:pt x="104" y="2"/>
                  </a:cubicBezTo>
                  <a:lnTo>
                    <a:pt x="104" y="2"/>
                  </a:lnTo>
                  <a:cubicBezTo>
                    <a:pt x="5" y="71"/>
                    <a:pt x="0" y="182"/>
                    <a:pt x="0" y="187"/>
                  </a:cubicBezTo>
                  <a:lnTo>
                    <a:pt x="0" y="187"/>
                  </a:lnTo>
                  <a:cubicBezTo>
                    <a:pt x="0" y="192"/>
                    <a:pt x="3" y="195"/>
                    <a:pt x="8" y="196"/>
                  </a:cubicBezTo>
                  <a:lnTo>
                    <a:pt x="8" y="196"/>
                  </a:lnTo>
                  <a:lnTo>
                    <a:pt x="8" y="196"/>
                  </a:lnTo>
                  <a:lnTo>
                    <a:pt x="8" y="196"/>
                  </a:lnTo>
                  <a:cubicBezTo>
                    <a:pt x="13" y="196"/>
                    <a:pt x="17" y="192"/>
                    <a:pt x="17" y="188"/>
                  </a:cubicBezTo>
                  <a:lnTo>
                    <a:pt x="17" y="188"/>
                  </a:lnTo>
                  <a:cubicBezTo>
                    <a:pt x="17" y="186"/>
                    <a:pt x="22" y="80"/>
                    <a:pt x="114" y="1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4983407" y="3683643"/>
              <a:ext cx="120242" cy="114230"/>
            </a:xfrm>
            <a:custGeom>
              <a:rect b="b" l="l" r="r" t="t"/>
              <a:pathLst>
                <a:path extrusionOk="0" h="168" w="176">
                  <a:moveTo>
                    <a:pt x="2" y="63"/>
                  </a:moveTo>
                  <a:lnTo>
                    <a:pt x="2" y="63"/>
                  </a:lnTo>
                  <a:cubicBezTo>
                    <a:pt x="0" y="66"/>
                    <a:pt x="2" y="70"/>
                    <a:pt x="4" y="72"/>
                  </a:cubicBezTo>
                  <a:lnTo>
                    <a:pt x="40" y="107"/>
                  </a:lnTo>
                  <a:lnTo>
                    <a:pt x="32" y="156"/>
                  </a:lnTo>
                  <a:lnTo>
                    <a:pt x="32" y="156"/>
                  </a:lnTo>
                  <a:cubicBezTo>
                    <a:pt x="31" y="160"/>
                    <a:pt x="33" y="163"/>
                    <a:pt x="35" y="166"/>
                  </a:cubicBezTo>
                  <a:lnTo>
                    <a:pt x="35" y="166"/>
                  </a:lnTo>
                  <a:cubicBezTo>
                    <a:pt x="37" y="167"/>
                    <a:pt x="40" y="167"/>
                    <a:pt x="44" y="166"/>
                  </a:cubicBezTo>
                  <a:lnTo>
                    <a:pt x="87" y="142"/>
                  </a:lnTo>
                  <a:lnTo>
                    <a:pt x="132" y="166"/>
                  </a:lnTo>
                  <a:lnTo>
                    <a:pt x="132" y="166"/>
                  </a:lnTo>
                  <a:cubicBezTo>
                    <a:pt x="133" y="166"/>
                    <a:pt x="135" y="166"/>
                    <a:pt x="135" y="166"/>
                  </a:cubicBezTo>
                  <a:lnTo>
                    <a:pt x="135" y="166"/>
                  </a:lnTo>
                  <a:cubicBezTo>
                    <a:pt x="138" y="166"/>
                    <a:pt x="140" y="166"/>
                    <a:pt x="141" y="165"/>
                  </a:cubicBezTo>
                  <a:lnTo>
                    <a:pt x="141" y="165"/>
                  </a:lnTo>
                  <a:cubicBezTo>
                    <a:pt x="143" y="163"/>
                    <a:pt x="144" y="160"/>
                    <a:pt x="144" y="156"/>
                  </a:cubicBezTo>
                  <a:lnTo>
                    <a:pt x="135" y="107"/>
                  </a:lnTo>
                  <a:lnTo>
                    <a:pt x="171" y="72"/>
                  </a:lnTo>
                  <a:lnTo>
                    <a:pt x="171" y="72"/>
                  </a:lnTo>
                  <a:cubicBezTo>
                    <a:pt x="174" y="70"/>
                    <a:pt x="175" y="66"/>
                    <a:pt x="174" y="63"/>
                  </a:cubicBezTo>
                  <a:lnTo>
                    <a:pt x="174" y="63"/>
                  </a:lnTo>
                  <a:cubicBezTo>
                    <a:pt x="173" y="61"/>
                    <a:pt x="170" y="58"/>
                    <a:pt x="167" y="58"/>
                  </a:cubicBezTo>
                  <a:lnTo>
                    <a:pt x="117" y="50"/>
                  </a:lnTo>
                  <a:lnTo>
                    <a:pt x="95" y="5"/>
                  </a:lnTo>
                  <a:lnTo>
                    <a:pt x="95" y="5"/>
                  </a:lnTo>
                  <a:cubicBezTo>
                    <a:pt x="92" y="0"/>
                    <a:pt x="82" y="0"/>
                    <a:pt x="79" y="5"/>
                  </a:cubicBezTo>
                  <a:lnTo>
                    <a:pt x="59" y="50"/>
                  </a:lnTo>
                  <a:lnTo>
                    <a:pt x="8" y="58"/>
                  </a:lnTo>
                  <a:lnTo>
                    <a:pt x="8" y="58"/>
                  </a:lnTo>
                  <a:cubicBezTo>
                    <a:pt x="5" y="58"/>
                    <a:pt x="3" y="61"/>
                    <a:pt x="2" y="6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4848135" y="3668614"/>
              <a:ext cx="90182" cy="87175"/>
            </a:xfrm>
            <a:custGeom>
              <a:rect b="b" l="l" r="r" t="t"/>
              <a:pathLst>
                <a:path extrusionOk="0" h="127" w="132">
                  <a:moveTo>
                    <a:pt x="59" y="122"/>
                  </a:moveTo>
                  <a:lnTo>
                    <a:pt x="59" y="122"/>
                  </a:lnTo>
                  <a:cubicBezTo>
                    <a:pt x="61" y="125"/>
                    <a:pt x="63" y="126"/>
                    <a:pt x="66" y="126"/>
                  </a:cubicBezTo>
                  <a:lnTo>
                    <a:pt x="66" y="126"/>
                  </a:lnTo>
                  <a:lnTo>
                    <a:pt x="66" y="126"/>
                  </a:lnTo>
                  <a:lnTo>
                    <a:pt x="66" y="126"/>
                  </a:lnTo>
                  <a:cubicBezTo>
                    <a:pt x="70" y="126"/>
                    <a:pt x="73" y="124"/>
                    <a:pt x="74" y="122"/>
                  </a:cubicBezTo>
                  <a:lnTo>
                    <a:pt x="89" y="89"/>
                  </a:lnTo>
                  <a:lnTo>
                    <a:pt x="123" y="83"/>
                  </a:lnTo>
                  <a:lnTo>
                    <a:pt x="123" y="83"/>
                  </a:lnTo>
                  <a:cubicBezTo>
                    <a:pt x="126" y="82"/>
                    <a:pt x="128" y="81"/>
                    <a:pt x="130" y="77"/>
                  </a:cubicBezTo>
                  <a:lnTo>
                    <a:pt x="130" y="77"/>
                  </a:lnTo>
                  <a:cubicBezTo>
                    <a:pt x="131" y="74"/>
                    <a:pt x="130" y="71"/>
                    <a:pt x="128" y="69"/>
                  </a:cubicBezTo>
                  <a:lnTo>
                    <a:pt x="101" y="45"/>
                  </a:lnTo>
                  <a:lnTo>
                    <a:pt x="106" y="11"/>
                  </a:lnTo>
                  <a:lnTo>
                    <a:pt x="106" y="11"/>
                  </a:lnTo>
                  <a:cubicBezTo>
                    <a:pt x="107" y="7"/>
                    <a:pt x="105" y="4"/>
                    <a:pt x="103" y="2"/>
                  </a:cubicBezTo>
                  <a:lnTo>
                    <a:pt x="103" y="2"/>
                  </a:lnTo>
                  <a:cubicBezTo>
                    <a:pt x="100" y="0"/>
                    <a:pt x="97" y="0"/>
                    <a:pt x="94" y="1"/>
                  </a:cubicBezTo>
                  <a:lnTo>
                    <a:pt x="64" y="19"/>
                  </a:lnTo>
                  <a:lnTo>
                    <a:pt x="32" y="3"/>
                  </a:lnTo>
                  <a:lnTo>
                    <a:pt x="32" y="3"/>
                  </a:lnTo>
                  <a:cubicBezTo>
                    <a:pt x="29" y="2"/>
                    <a:pt x="25" y="2"/>
                    <a:pt x="23" y="5"/>
                  </a:cubicBezTo>
                  <a:lnTo>
                    <a:pt x="23" y="5"/>
                  </a:lnTo>
                  <a:cubicBezTo>
                    <a:pt x="21" y="6"/>
                    <a:pt x="20" y="9"/>
                    <a:pt x="20" y="13"/>
                  </a:cubicBezTo>
                  <a:lnTo>
                    <a:pt x="27" y="47"/>
                  </a:lnTo>
                  <a:lnTo>
                    <a:pt x="2" y="73"/>
                  </a:lnTo>
                  <a:lnTo>
                    <a:pt x="2" y="73"/>
                  </a:lnTo>
                  <a:cubicBezTo>
                    <a:pt x="1" y="74"/>
                    <a:pt x="0" y="79"/>
                    <a:pt x="1" y="81"/>
                  </a:cubicBezTo>
                  <a:lnTo>
                    <a:pt x="1" y="81"/>
                  </a:lnTo>
                  <a:cubicBezTo>
                    <a:pt x="2" y="84"/>
                    <a:pt x="5" y="86"/>
                    <a:pt x="8" y="86"/>
                  </a:cubicBezTo>
                  <a:lnTo>
                    <a:pt x="42" y="90"/>
                  </a:lnTo>
                  <a:lnTo>
                    <a:pt x="59" y="122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5148741" y="3755789"/>
              <a:ext cx="90182" cy="87177"/>
            </a:xfrm>
            <a:custGeom>
              <a:rect b="b" l="l" r="r" t="t"/>
              <a:pathLst>
                <a:path extrusionOk="0" h="127" w="132">
                  <a:moveTo>
                    <a:pt x="127" y="68"/>
                  </a:moveTo>
                  <a:lnTo>
                    <a:pt x="101" y="44"/>
                  </a:lnTo>
                  <a:lnTo>
                    <a:pt x="107" y="10"/>
                  </a:lnTo>
                  <a:lnTo>
                    <a:pt x="107" y="10"/>
                  </a:lnTo>
                  <a:cubicBezTo>
                    <a:pt x="107" y="7"/>
                    <a:pt x="105" y="4"/>
                    <a:pt x="103" y="2"/>
                  </a:cubicBezTo>
                  <a:lnTo>
                    <a:pt x="103" y="2"/>
                  </a:lnTo>
                  <a:cubicBezTo>
                    <a:pt x="100" y="1"/>
                    <a:pt x="97" y="0"/>
                    <a:pt x="94" y="1"/>
                  </a:cubicBezTo>
                  <a:lnTo>
                    <a:pt x="63" y="19"/>
                  </a:lnTo>
                  <a:lnTo>
                    <a:pt x="31" y="4"/>
                  </a:lnTo>
                  <a:lnTo>
                    <a:pt x="31" y="4"/>
                  </a:lnTo>
                  <a:cubicBezTo>
                    <a:pt x="29" y="2"/>
                    <a:pt x="25" y="2"/>
                    <a:pt x="23" y="5"/>
                  </a:cubicBezTo>
                  <a:lnTo>
                    <a:pt x="23" y="5"/>
                  </a:lnTo>
                  <a:cubicBezTo>
                    <a:pt x="20" y="6"/>
                    <a:pt x="20" y="9"/>
                    <a:pt x="20" y="13"/>
                  </a:cubicBezTo>
                  <a:lnTo>
                    <a:pt x="27" y="47"/>
                  </a:lnTo>
                  <a:lnTo>
                    <a:pt x="3" y="72"/>
                  </a:lnTo>
                  <a:lnTo>
                    <a:pt x="3" y="72"/>
                  </a:lnTo>
                  <a:cubicBezTo>
                    <a:pt x="0" y="75"/>
                    <a:pt x="0" y="78"/>
                    <a:pt x="0" y="81"/>
                  </a:cubicBezTo>
                  <a:lnTo>
                    <a:pt x="0" y="81"/>
                  </a:lnTo>
                  <a:cubicBezTo>
                    <a:pt x="2" y="84"/>
                    <a:pt x="4" y="86"/>
                    <a:pt x="8" y="86"/>
                  </a:cubicBezTo>
                  <a:lnTo>
                    <a:pt x="43" y="90"/>
                  </a:lnTo>
                  <a:lnTo>
                    <a:pt x="59" y="121"/>
                  </a:lnTo>
                  <a:lnTo>
                    <a:pt x="59" y="121"/>
                  </a:lnTo>
                  <a:cubicBezTo>
                    <a:pt x="60" y="124"/>
                    <a:pt x="63" y="126"/>
                    <a:pt x="66" y="126"/>
                  </a:cubicBezTo>
                  <a:lnTo>
                    <a:pt x="66" y="126"/>
                  </a:lnTo>
                  <a:lnTo>
                    <a:pt x="67" y="126"/>
                  </a:lnTo>
                  <a:lnTo>
                    <a:pt x="67" y="126"/>
                  </a:lnTo>
                  <a:cubicBezTo>
                    <a:pt x="70" y="126"/>
                    <a:pt x="72" y="124"/>
                    <a:pt x="74" y="121"/>
                  </a:cubicBezTo>
                  <a:lnTo>
                    <a:pt x="88" y="89"/>
                  </a:lnTo>
                  <a:lnTo>
                    <a:pt x="124" y="83"/>
                  </a:lnTo>
                  <a:lnTo>
                    <a:pt x="124" y="83"/>
                  </a:lnTo>
                  <a:cubicBezTo>
                    <a:pt x="126" y="83"/>
                    <a:pt x="129" y="81"/>
                    <a:pt x="130" y="77"/>
                  </a:cubicBezTo>
                  <a:lnTo>
                    <a:pt x="130" y="77"/>
                  </a:lnTo>
                  <a:cubicBezTo>
                    <a:pt x="131" y="74"/>
                    <a:pt x="130" y="71"/>
                    <a:pt x="127" y="6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884208" y="3894067"/>
              <a:ext cx="48097" cy="51104"/>
            </a:xfrm>
            <a:custGeom>
              <a:rect b="b" l="l" r="r" t="t"/>
              <a:pathLst>
                <a:path extrusionOk="0" h="73" w="72">
                  <a:moveTo>
                    <a:pt x="35" y="0"/>
                  </a:moveTo>
                  <a:lnTo>
                    <a:pt x="35" y="0"/>
                  </a:lnTo>
                  <a:cubicBezTo>
                    <a:pt x="16" y="0"/>
                    <a:pt x="0" y="16"/>
                    <a:pt x="0" y="35"/>
                  </a:cubicBezTo>
                  <a:lnTo>
                    <a:pt x="0" y="35"/>
                  </a:lnTo>
                  <a:cubicBezTo>
                    <a:pt x="0" y="55"/>
                    <a:pt x="16" y="72"/>
                    <a:pt x="35" y="72"/>
                  </a:cubicBezTo>
                  <a:lnTo>
                    <a:pt x="35" y="72"/>
                  </a:lnTo>
                  <a:cubicBezTo>
                    <a:pt x="55" y="72"/>
                    <a:pt x="71" y="55"/>
                    <a:pt x="71" y="35"/>
                  </a:cubicBezTo>
                  <a:lnTo>
                    <a:pt x="71" y="35"/>
                  </a:lnTo>
                  <a:cubicBezTo>
                    <a:pt x="71" y="16"/>
                    <a:pt x="55" y="0"/>
                    <a:pt x="3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154753" y="3867014"/>
              <a:ext cx="51102" cy="51102"/>
            </a:xfrm>
            <a:custGeom>
              <a:rect b="b" l="l" r="r" t="t"/>
              <a:pathLst>
                <a:path extrusionOk="0" h="73" w="74">
                  <a:moveTo>
                    <a:pt x="40" y="1"/>
                  </a:moveTo>
                  <a:lnTo>
                    <a:pt x="40" y="1"/>
                  </a:lnTo>
                  <a:cubicBezTo>
                    <a:pt x="20" y="0"/>
                    <a:pt x="3" y="15"/>
                    <a:pt x="1" y="34"/>
                  </a:cubicBezTo>
                  <a:lnTo>
                    <a:pt x="1" y="34"/>
                  </a:lnTo>
                  <a:cubicBezTo>
                    <a:pt x="0" y="44"/>
                    <a:pt x="3" y="52"/>
                    <a:pt x="10" y="60"/>
                  </a:cubicBezTo>
                  <a:lnTo>
                    <a:pt x="10" y="60"/>
                  </a:lnTo>
                  <a:cubicBezTo>
                    <a:pt x="15" y="67"/>
                    <a:pt x="24" y="72"/>
                    <a:pt x="34" y="72"/>
                  </a:cubicBezTo>
                  <a:lnTo>
                    <a:pt x="34" y="72"/>
                  </a:lnTo>
                  <a:cubicBezTo>
                    <a:pt x="34" y="72"/>
                    <a:pt x="36" y="72"/>
                    <a:pt x="37" y="72"/>
                  </a:cubicBezTo>
                  <a:lnTo>
                    <a:pt x="37" y="72"/>
                  </a:lnTo>
                  <a:cubicBezTo>
                    <a:pt x="55" y="72"/>
                    <a:pt x="70" y="59"/>
                    <a:pt x="72" y="41"/>
                  </a:cubicBezTo>
                  <a:lnTo>
                    <a:pt x="72" y="41"/>
                  </a:lnTo>
                  <a:cubicBezTo>
                    <a:pt x="73" y="31"/>
                    <a:pt x="70" y="21"/>
                    <a:pt x="64" y="14"/>
                  </a:cubicBezTo>
                  <a:lnTo>
                    <a:pt x="64" y="14"/>
                  </a:lnTo>
                  <a:cubicBezTo>
                    <a:pt x="58" y="7"/>
                    <a:pt x="49" y="2"/>
                    <a:pt x="40" y="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073589" y="3650578"/>
              <a:ext cx="51104" cy="48097"/>
            </a:xfrm>
            <a:custGeom>
              <a:rect b="b" l="l" r="r" t="t"/>
              <a:pathLst>
                <a:path extrusionOk="0" h="72" w="73">
                  <a:moveTo>
                    <a:pt x="35" y="71"/>
                  </a:moveTo>
                  <a:lnTo>
                    <a:pt x="35" y="71"/>
                  </a:lnTo>
                  <a:cubicBezTo>
                    <a:pt x="55" y="71"/>
                    <a:pt x="72" y="55"/>
                    <a:pt x="72" y="35"/>
                  </a:cubicBezTo>
                  <a:lnTo>
                    <a:pt x="72" y="35"/>
                  </a:lnTo>
                  <a:cubicBezTo>
                    <a:pt x="72" y="16"/>
                    <a:pt x="55" y="0"/>
                    <a:pt x="35" y="0"/>
                  </a:cubicBezTo>
                  <a:lnTo>
                    <a:pt x="35" y="0"/>
                  </a:lnTo>
                  <a:cubicBezTo>
                    <a:pt x="16" y="0"/>
                    <a:pt x="0" y="16"/>
                    <a:pt x="0" y="35"/>
                  </a:cubicBezTo>
                  <a:lnTo>
                    <a:pt x="0" y="35"/>
                  </a:lnTo>
                  <a:cubicBezTo>
                    <a:pt x="0" y="55"/>
                    <a:pt x="16" y="71"/>
                    <a:pt x="35" y="7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4863165" y="3773825"/>
              <a:ext cx="51104" cy="51104"/>
            </a:xfrm>
            <a:custGeom>
              <a:rect b="b" l="l" r="r" t="t"/>
              <a:pathLst>
                <a:path extrusionOk="0" h="77" w="77">
                  <a:moveTo>
                    <a:pt x="37" y="76"/>
                  </a:moveTo>
                  <a:lnTo>
                    <a:pt x="37" y="76"/>
                  </a:lnTo>
                  <a:cubicBezTo>
                    <a:pt x="42" y="76"/>
                    <a:pt x="46" y="72"/>
                    <a:pt x="46" y="67"/>
                  </a:cubicBezTo>
                  <a:lnTo>
                    <a:pt x="46" y="67"/>
                  </a:lnTo>
                  <a:cubicBezTo>
                    <a:pt x="46" y="56"/>
                    <a:pt x="56" y="47"/>
                    <a:pt x="67" y="47"/>
                  </a:cubicBezTo>
                  <a:lnTo>
                    <a:pt x="67" y="47"/>
                  </a:lnTo>
                  <a:cubicBezTo>
                    <a:pt x="72" y="47"/>
                    <a:pt x="76" y="43"/>
                    <a:pt x="76" y="38"/>
                  </a:cubicBezTo>
                  <a:lnTo>
                    <a:pt x="76" y="38"/>
                  </a:lnTo>
                  <a:cubicBezTo>
                    <a:pt x="76" y="34"/>
                    <a:pt x="72" y="30"/>
                    <a:pt x="67" y="30"/>
                  </a:cubicBezTo>
                  <a:lnTo>
                    <a:pt x="67" y="30"/>
                  </a:lnTo>
                  <a:cubicBezTo>
                    <a:pt x="56" y="30"/>
                    <a:pt x="46" y="20"/>
                    <a:pt x="46" y="8"/>
                  </a:cubicBezTo>
                  <a:lnTo>
                    <a:pt x="46" y="8"/>
                  </a:lnTo>
                  <a:cubicBezTo>
                    <a:pt x="46" y="4"/>
                    <a:pt x="42" y="0"/>
                    <a:pt x="37" y="0"/>
                  </a:cubicBezTo>
                  <a:lnTo>
                    <a:pt x="37" y="0"/>
                  </a:lnTo>
                  <a:cubicBezTo>
                    <a:pt x="33" y="0"/>
                    <a:pt x="29" y="4"/>
                    <a:pt x="29" y="8"/>
                  </a:cubicBezTo>
                  <a:lnTo>
                    <a:pt x="29" y="8"/>
                  </a:lnTo>
                  <a:cubicBezTo>
                    <a:pt x="29" y="20"/>
                    <a:pt x="20" y="30"/>
                    <a:pt x="8" y="30"/>
                  </a:cubicBezTo>
                  <a:lnTo>
                    <a:pt x="8" y="30"/>
                  </a:lnTo>
                  <a:cubicBezTo>
                    <a:pt x="4" y="30"/>
                    <a:pt x="0" y="34"/>
                    <a:pt x="0" y="38"/>
                  </a:cubicBezTo>
                  <a:lnTo>
                    <a:pt x="0" y="38"/>
                  </a:lnTo>
                  <a:cubicBezTo>
                    <a:pt x="0" y="43"/>
                    <a:pt x="4" y="47"/>
                    <a:pt x="8" y="47"/>
                  </a:cubicBezTo>
                  <a:lnTo>
                    <a:pt x="8" y="47"/>
                  </a:lnTo>
                  <a:cubicBezTo>
                    <a:pt x="20" y="47"/>
                    <a:pt x="29" y="56"/>
                    <a:pt x="29" y="67"/>
                  </a:cubicBezTo>
                  <a:lnTo>
                    <a:pt x="29" y="67"/>
                  </a:lnTo>
                  <a:cubicBezTo>
                    <a:pt x="29" y="72"/>
                    <a:pt x="33" y="76"/>
                    <a:pt x="37" y="7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4953346" y="3632541"/>
              <a:ext cx="51104" cy="51102"/>
            </a:xfrm>
            <a:custGeom>
              <a:rect b="b" l="l" r="r" t="t"/>
              <a:pathLst>
                <a:path extrusionOk="0" h="77" w="77">
                  <a:moveTo>
                    <a:pt x="9" y="46"/>
                  </a:moveTo>
                  <a:lnTo>
                    <a:pt x="9" y="46"/>
                  </a:lnTo>
                  <a:cubicBezTo>
                    <a:pt x="21" y="46"/>
                    <a:pt x="30" y="56"/>
                    <a:pt x="30" y="68"/>
                  </a:cubicBezTo>
                  <a:lnTo>
                    <a:pt x="30" y="68"/>
                  </a:lnTo>
                  <a:cubicBezTo>
                    <a:pt x="30" y="72"/>
                    <a:pt x="34" y="76"/>
                    <a:pt x="39" y="76"/>
                  </a:cubicBezTo>
                  <a:lnTo>
                    <a:pt x="39" y="76"/>
                  </a:lnTo>
                  <a:cubicBezTo>
                    <a:pt x="43" y="76"/>
                    <a:pt x="47" y="72"/>
                    <a:pt x="47" y="68"/>
                  </a:cubicBezTo>
                  <a:lnTo>
                    <a:pt x="47" y="68"/>
                  </a:lnTo>
                  <a:cubicBezTo>
                    <a:pt x="47" y="56"/>
                    <a:pt x="56" y="46"/>
                    <a:pt x="68" y="46"/>
                  </a:cubicBezTo>
                  <a:lnTo>
                    <a:pt x="68" y="46"/>
                  </a:lnTo>
                  <a:cubicBezTo>
                    <a:pt x="73" y="46"/>
                    <a:pt x="76" y="43"/>
                    <a:pt x="76" y="38"/>
                  </a:cubicBezTo>
                  <a:lnTo>
                    <a:pt x="76" y="38"/>
                  </a:lnTo>
                  <a:cubicBezTo>
                    <a:pt x="76" y="33"/>
                    <a:pt x="73" y="30"/>
                    <a:pt x="68" y="30"/>
                  </a:cubicBezTo>
                  <a:lnTo>
                    <a:pt x="68" y="30"/>
                  </a:lnTo>
                  <a:cubicBezTo>
                    <a:pt x="56" y="30"/>
                    <a:pt x="47" y="20"/>
                    <a:pt x="47" y="9"/>
                  </a:cubicBezTo>
                  <a:lnTo>
                    <a:pt x="47" y="9"/>
                  </a:lnTo>
                  <a:cubicBezTo>
                    <a:pt x="47" y="4"/>
                    <a:pt x="43" y="0"/>
                    <a:pt x="39" y="0"/>
                  </a:cubicBezTo>
                  <a:lnTo>
                    <a:pt x="39" y="0"/>
                  </a:lnTo>
                  <a:cubicBezTo>
                    <a:pt x="34" y="0"/>
                    <a:pt x="30" y="4"/>
                    <a:pt x="30" y="9"/>
                  </a:cubicBezTo>
                  <a:lnTo>
                    <a:pt x="30" y="9"/>
                  </a:lnTo>
                  <a:cubicBezTo>
                    <a:pt x="30" y="20"/>
                    <a:pt x="21" y="30"/>
                    <a:pt x="9" y="30"/>
                  </a:cubicBezTo>
                  <a:lnTo>
                    <a:pt x="9" y="30"/>
                  </a:lnTo>
                  <a:cubicBezTo>
                    <a:pt x="5" y="30"/>
                    <a:pt x="0" y="33"/>
                    <a:pt x="0" y="38"/>
                  </a:cubicBezTo>
                  <a:lnTo>
                    <a:pt x="0" y="38"/>
                  </a:lnTo>
                  <a:cubicBezTo>
                    <a:pt x="0" y="43"/>
                    <a:pt x="5" y="46"/>
                    <a:pt x="9" y="4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5154753" y="3659595"/>
              <a:ext cx="51102" cy="51104"/>
            </a:xfrm>
            <a:custGeom>
              <a:rect b="b" l="l" r="r" t="t"/>
              <a:pathLst>
                <a:path extrusionOk="0" h="77" w="76">
                  <a:moveTo>
                    <a:pt x="8" y="47"/>
                  </a:moveTo>
                  <a:lnTo>
                    <a:pt x="8" y="47"/>
                  </a:lnTo>
                  <a:cubicBezTo>
                    <a:pt x="20" y="47"/>
                    <a:pt x="29" y="56"/>
                    <a:pt x="29" y="68"/>
                  </a:cubicBezTo>
                  <a:lnTo>
                    <a:pt x="29" y="68"/>
                  </a:lnTo>
                  <a:cubicBezTo>
                    <a:pt x="29" y="72"/>
                    <a:pt x="33" y="76"/>
                    <a:pt x="38" y="76"/>
                  </a:cubicBezTo>
                  <a:lnTo>
                    <a:pt x="38" y="76"/>
                  </a:lnTo>
                  <a:cubicBezTo>
                    <a:pt x="43" y="76"/>
                    <a:pt x="46" y="72"/>
                    <a:pt x="46" y="68"/>
                  </a:cubicBezTo>
                  <a:lnTo>
                    <a:pt x="46" y="68"/>
                  </a:lnTo>
                  <a:cubicBezTo>
                    <a:pt x="46" y="56"/>
                    <a:pt x="55" y="47"/>
                    <a:pt x="68" y="47"/>
                  </a:cubicBezTo>
                  <a:lnTo>
                    <a:pt x="68" y="47"/>
                  </a:lnTo>
                  <a:cubicBezTo>
                    <a:pt x="71" y="47"/>
                    <a:pt x="75" y="43"/>
                    <a:pt x="75" y="39"/>
                  </a:cubicBezTo>
                  <a:lnTo>
                    <a:pt x="75" y="39"/>
                  </a:lnTo>
                  <a:cubicBezTo>
                    <a:pt x="75" y="34"/>
                    <a:pt x="71" y="30"/>
                    <a:pt x="68" y="30"/>
                  </a:cubicBezTo>
                  <a:lnTo>
                    <a:pt x="68" y="30"/>
                  </a:lnTo>
                  <a:cubicBezTo>
                    <a:pt x="55" y="30"/>
                    <a:pt x="46" y="20"/>
                    <a:pt x="46" y="9"/>
                  </a:cubicBezTo>
                  <a:lnTo>
                    <a:pt x="46" y="9"/>
                  </a:lnTo>
                  <a:cubicBezTo>
                    <a:pt x="46" y="4"/>
                    <a:pt x="43" y="0"/>
                    <a:pt x="38" y="0"/>
                  </a:cubicBezTo>
                  <a:lnTo>
                    <a:pt x="38" y="0"/>
                  </a:lnTo>
                  <a:cubicBezTo>
                    <a:pt x="33" y="0"/>
                    <a:pt x="29" y="4"/>
                    <a:pt x="29" y="9"/>
                  </a:cubicBezTo>
                  <a:lnTo>
                    <a:pt x="29" y="9"/>
                  </a:lnTo>
                  <a:cubicBezTo>
                    <a:pt x="29" y="20"/>
                    <a:pt x="20" y="30"/>
                    <a:pt x="8" y="30"/>
                  </a:cubicBezTo>
                  <a:lnTo>
                    <a:pt x="8" y="30"/>
                  </a:lnTo>
                  <a:cubicBezTo>
                    <a:pt x="4" y="30"/>
                    <a:pt x="0" y="34"/>
                    <a:pt x="0" y="39"/>
                  </a:cubicBezTo>
                  <a:lnTo>
                    <a:pt x="0" y="39"/>
                  </a:lnTo>
                  <a:cubicBezTo>
                    <a:pt x="0" y="43"/>
                    <a:pt x="4" y="47"/>
                    <a:pt x="8" y="4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4" name="Google Shape;234;p3"/>
          <p:cNvGrpSpPr/>
          <p:nvPr/>
        </p:nvGrpSpPr>
        <p:grpSpPr>
          <a:xfrm>
            <a:off x="4170902" y="2320586"/>
            <a:ext cx="332699" cy="329973"/>
            <a:chOff x="2918248" y="2583427"/>
            <a:chExt cx="366739" cy="363734"/>
          </a:xfrm>
        </p:grpSpPr>
        <p:sp>
          <p:nvSpPr>
            <p:cNvPr id="235" name="Google Shape;235;p3"/>
            <p:cNvSpPr/>
            <p:nvPr/>
          </p:nvSpPr>
          <p:spPr>
            <a:xfrm>
              <a:off x="2984381" y="2838943"/>
              <a:ext cx="42085" cy="39078"/>
            </a:xfrm>
            <a:custGeom>
              <a:rect b="b" l="l" r="r" t="t"/>
              <a:pathLst>
                <a:path extrusionOk="0" h="59" w="60">
                  <a:moveTo>
                    <a:pt x="30" y="58"/>
                  </a:moveTo>
                  <a:lnTo>
                    <a:pt x="30" y="58"/>
                  </a:lnTo>
                  <a:cubicBezTo>
                    <a:pt x="46" y="58"/>
                    <a:pt x="59" y="45"/>
                    <a:pt x="59" y="29"/>
                  </a:cubicBezTo>
                  <a:lnTo>
                    <a:pt x="59" y="29"/>
                  </a:lnTo>
                  <a:cubicBezTo>
                    <a:pt x="59" y="14"/>
                    <a:pt x="46" y="0"/>
                    <a:pt x="30" y="0"/>
                  </a:cubicBezTo>
                  <a:lnTo>
                    <a:pt x="30" y="0"/>
                  </a:lnTo>
                  <a:cubicBezTo>
                    <a:pt x="14" y="0"/>
                    <a:pt x="0" y="14"/>
                    <a:pt x="0" y="29"/>
                  </a:cubicBezTo>
                  <a:lnTo>
                    <a:pt x="0" y="29"/>
                  </a:lnTo>
                  <a:cubicBezTo>
                    <a:pt x="0" y="45"/>
                    <a:pt x="14" y="58"/>
                    <a:pt x="30" y="5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2918248" y="2775815"/>
              <a:ext cx="171344" cy="171346"/>
            </a:xfrm>
            <a:custGeom>
              <a:rect b="b" l="l" r="r" t="t"/>
              <a:pathLst>
                <a:path extrusionOk="0" h="252" w="253">
                  <a:moveTo>
                    <a:pt x="31" y="110"/>
                  </a:moveTo>
                  <a:lnTo>
                    <a:pt x="31" y="110"/>
                  </a:lnTo>
                  <a:cubicBezTo>
                    <a:pt x="31" y="105"/>
                    <a:pt x="34" y="101"/>
                    <a:pt x="39" y="101"/>
                  </a:cubicBezTo>
                  <a:lnTo>
                    <a:pt x="59" y="101"/>
                  </a:lnTo>
                  <a:lnTo>
                    <a:pt x="59" y="101"/>
                  </a:lnTo>
                  <a:cubicBezTo>
                    <a:pt x="60" y="99"/>
                    <a:pt x="60" y="96"/>
                    <a:pt x="62" y="94"/>
                  </a:cubicBezTo>
                  <a:lnTo>
                    <a:pt x="48" y="81"/>
                  </a:lnTo>
                  <a:lnTo>
                    <a:pt x="48" y="81"/>
                  </a:lnTo>
                  <a:cubicBezTo>
                    <a:pt x="45" y="77"/>
                    <a:pt x="45" y="71"/>
                    <a:pt x="48" y="68"/>
                  </a:cubicBezTo>
                  <a:lnTo>
                    <a:pt x="69" y="47"/>
                  </a:lnTo>
                  <a:lnTo>
                    <a:pt x="69" y="47"/>
                  </a:lnTo>
                  <a:cubicBezTo>
                    <a:pt x="71" y="45"/>
                    <a:pt x="73" y="44"/>
                    <a:pt x="76" y="44"/>
                  </a:cubicBezTo>
                  <a:lnTo>
                    <a:pt x="76" y="44"/>
                  </a:lnTo>
                  <a:cubicBezTo>
                    <a:pt x="78" y="44"/>
                    <a:pt x="80" y="45"/>
                    <a:pt x="81" y="47"/>
                  </a:cubicBezTo>
                  <a:lnTo>
                    <a:pt x="95" y="61"/>
                  </a:lnTo>
                  <a:lnTo>
                    <a:pt x="95" y="61"/>
                  </a:lnTo>
                  <a:cubicBezTo>
                    <a:pt x="97" y="59"/>
                    <a:pt x="100" y="58"/>
                    <a:pt x="103" y="57"/>
                  </a:cubicBezTo>
                  <a:lnTo>
                    <a:pt x="103" y="38"/>
                  </a:lnTo>
                  <a:lnTo>
                    <a:pt x="103" y="38"/>
                  </a:lnTo>
                  <a:cubicBezTo>
                    <a:pt x="103" y="33"/>
                    <a:pt x="106" y="29"/>
                    <a:pt x="111" y="29"/>
                  </a:cubicBezTo>
                  <a:lnTo>
                    <a:pt x="142" y="29"/>
                  </a:lnTo>
                  <a:lnTo>
                    <a:pt x="142" y="29"/>
                  </a:lnTo>
                  <a:cubicBezTo>
                    <a:pt x="147" y="29"/>
                    <a:pt x="150" y="33"/>
                    <a:pt x="150" y="38"/>
                  </a:cubicBezTo>
                  <a:lnTo>
                    <a:pt x="150" y="56"/>
                  </a:lnTo>
                  <a:lnTo>
                    <a:pt x="150" y="56"/>
                  </a:lnTo>
                  <a:cubicBezTo>
                    <a:pt x="153" y="58"/>
                    <a:pt x="156" y="59"/>
                    <a:pt x="158" y="61"/>
                  </a:cubicBezTo>
                  <a:lnTo>
                    <a:pt x="171" y="47"/>
                  </a:lnTo>
                  <a:lnTo>
                    <a:pt x="171" y="47"/>
                  </a:lnTo>
                  <a:cubicBezTo>
                    <a:pt x="175" y="44"/>
                    <a:pt x="181" y="44"/>
                    <a:pt x="184" y="47"/>
                  </a:cubicBezTo>
                  <a:lnTo>
                    <a:pt x="205" y="68"/>
                  </a:lnTo>
                  <a:lnTo>
                    <a:pt x="205" y="68"/>
                  </a:lnTo>
                  <a:cubicBezTo>
                    <a:pt x="208" y="71"/>
                    <a:pt x="208" y="77"/>
                    <a:pt x="205" y="81"/>
                  </a:cubicBezTo>
                  <a:lnTo>
                    <a:pt x="191" y="94"/>
                  </a:lnTo>
                  <a:lnTo>
                    <a:pt x="191" y="94"/>
                  </a:lnTo>
                  <a:cubicBezTo>
                    <a:pt x="192" y="96"/>
                    <a:pt x="193" y="99"/>
                    <a:pt x="194" y="101"/>
                  </a:cubicBezTo>
                  <a:lnTo>
                    <a:pt x="214" y="101"/>
                  </a:lnTo>
                  <a:lnTo>
                    <a:pt x="214" y="101"/>
                  </a:lnTo>
                  <a:cubicBezTo>
                    <a:pt x="219" y="101"/>
                    <a:pt x="222" y="105"/>
                    <a:pt x="222" y="110"/>
                  </a:cubicBezTo>
                  <a:lnTo>
                    <a:pt x="222" y="140"/>
                  </a:lnTo>
                  <a:lnTo>
                    <a:pt x="222" y="140"/>
                  </a:lnTo>
                  <a:cubicBezTo>
                    <a:pt x="222" y="145"/>
                    <a:pt x="219" y="149"/>
                    <a:pt x="214" y="149"/>
                  </a:cubicBezTo>
                  <a:lnTo>
                    <a:pt x="193" y="149"/>
                  </a:lnTo>
                  <a:lnTo>
                    <a:pt x="193" y="149"/>
                  </a:lnTo>
                  <a:cubicBezTo>
                    <a:pt x="192" y="152"/>
                    <a:pt x="191" y="154"/>
                    <a:pt x="191" y="156"/>
                  </a:cubicBezTo>
                  <a:lnTo>
                    <a:pt x="205" y="170"/>
                  </a:lnTo>
                  <a:lnTo>
                    <a:pt x="205" y="170"/>
                  </a:lnTo>
                  <a:cubicBezTo>
                    <a:pt x="208" y="174"/>
                    <a:pt x="208" y="179"/>
                    <a:pt x="205" y="182"/>
                  </a:cubicBezTo>
                  <a:lnTo>
                    <a:pt x="184" y="204"/>
                  </a:lnTo>
                  <a:lnTo>
                    <a:pt x="184" y="204"/>
                  </a:lnTo>
                  <a:cubicBezTo>
                    <a:pt x="181" y="207"/>
                    <a:pt x="175" y="207"/>
                    <a:pt x="171" y="204"/>
                  </a:cubicBezTo>
                  <a:lnTo>
                    <a:pt x="156" y="189"/>
                  </a:lnTo>
                  <a:lnTo>
                    <a:pt x="156" y="189"/>
                  </a:lnTo>
                  <a:cubicBezTo>
                    <a:pt x="155" y="190"/>
                    <a:pt x="153" y="191"/>
                    <a:pt x="150" y="192"/>
                  </a:cubicBezTo>
                  <a:lnTo>
                    <a:pt x="150" y="213"/>
                  </a:lnTo>
                  <a:lnTo>
                    <a:pt x="150" y="213"/>
                  </a:lnTo>
                  <a:cubicBezTo>
                    <a:pt x="150" y="217"/>
                    <a:pt x="147" y="221"/>
                    <a:pt x="142" y="221"/>
                  </a:cubicBezTo>
                  <a:lnTo>
                    <a:pt x="111" y="221"/>
                  </a:lnTo>
                  <a:lnTo>
                    <a:pt x="111" y="221"/>
                  </a:lnTo>
                  <a:cubicBezTo>
                    <a:pt x="106" y="221"/>
                    <a:pt x="103" y="217"/>
                    <a:pt x="103" y="213"/>
                  </a:cubicBezTo>
                  <a:lnTo>
                    <a:pt x="103" y="192"/>
                  </a:lnTo>
                  <a:lnTo>
                    <a:pt x="103" y="192"/>
                  </a:lnTo>
                  <a:cubicBezTo>
                    <a:pt x="100" y="191"/>
                    <a:pt x="99" y="190"/>
                    <a:pt x="96" y="189"/>
                  </a:cubicBezTo>
                  <a:lnTo>
                    <a:pt x="81" y="204"/>
                  </a:lnTo>
                  <a:lnTo>
                    <a:pt x="81" y="204"/>
                  </a:lnTo>
                  <a:cubicBezTo>
                    <a:pt x="78" y="207"/>
                    <a:pt x="73" y="207"/>
                    <a:pt x="69" y="204"/>
                  </a:cubicBezTo>
                  <a:lnTo>
                    <a:pt x="48" y="182"/>
                  </a:lnTo>
                  <a:lnTo>
                    <a:pt x="48" y="182"/>
                  </a:lnTo>
                  <a:cubicBezTo>
                    <a:pt x="45" y="179"/>
                    <a:pt x="45" y="174"/>
                    <a:pt x="48" y="170"/>
                  </a:cubicBezTo>
                  <a:lnTo>
                    <a:pt x="63" y="156"/>
                  </a:lnTo>
                  <a:lnTo>
                    <a:pt x="63" y="156"/>
                  </a:lnTo>
                  <a:cubicBezTo>
                    <a:pt x="61" y="153"/>
                    <a:pt x="60" y="152"/>
                    <a:pt x="60" y="149"/>
                  </a:cubicBezTo>
                  <a:lnTo>
                    <a:pt x="39" y="149"/>
                  </a:lnTo>
                  <a:lnTo>
                    <a:pt x="39" y="149"/>
                  </a:lnTo>
                  <a:cubicBezTo>
                    <a:pt x="34" y="149"/>
                    <a:pt x="31" y="145"/>
                    <a:pt x="31" y="140"/>
                  </a:cubicBezTo>
                  <a:lnTo>
                    <a:pt x="31" y="110"/>
                  </a:lnTo>
                  <a:close/>
                  <a:moveTo>
                    <a:pt x="0" y="251"/>
                  </a:moveTo>
                  <a:lnTo>
                    <a:pt x="252" y="251"/>
                  </a:lnTo>
                  <a:lnTo>
                    <a:pt x="252" y="0"/>
                  </a:lnTo>
                  <a:lnTo>
                    <a:pt x="0" y="0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945302" y="2613488"/>
              <a:ext cx="114230" cy="87177"/>
            </a:xfrm>
            <a:custGeom>
              <a:rect b="b" l="l" r="r" t="t"/>
              <a:pathLst>
                <a:path extrusionOk="0" h="129" w="168">
                  <a:moveTo>
                    <a:pt x="12" y="110"/>
                  </a:moveTo>
                  <a:lnTo>
                    <a:pt x="12" y="18"/>
                  </a:lnTo>
                  <a:lnTo>
                    <a:pt x="12" y="18"/>
                  </a:lnTo>
                  <a:cubicBezTo>
                    <a:pt x="12" y="13"/>
                    <a:pt x="15" y="10"/>
                    <a:pt x="20" y="10"/>
                  </a:cubicBezTo>
                  <a:lnTo>
                    <a:pt x="148" y="10"/>
                  </a:lnTo>
                  <a:lnTo>
                    <a:pt x="148" y="10"/>
                  </a:lnTo>
                  <a:cubicBezTo>
                    <a:pt x="152" y="10"/>
                    <a:pt x="155" y="13"/>
                    <a:pt x="155" y="18"/>
                  </a:cubicBezTo>
                  <a:lnTo>
                    <a:pt x="155" y="110"/>
                  </a:lnTo>
                  <a:lnTo>
                    <a:pt x="155" y="110"/>
                  </a:lnTo>
                  <a:cubicBezTo>
                    <a:pt x="155" y="115"/>
                    <a:pt x="152" y="118"/>
                    <a:pt x="148" y="118"/>
                  </a:cubicBezTo>
                  <a:lnTo>
                    <a:pt x="20" y="118"/>
                  </a:lnTo>
                  <a:lnTo>
                    <a:pt x="20" y="118"/>
                  </a:lnTo>
                  <a:cubicBezTo>
                    <a:pt x="15" y="118"/>
                    <a:pt x="12" y="115"/>
                    <a:pt x="12" y="110"/>
                  </a:cubicBezTo>
                  <a:close/>
                  <a:moveTo>
                    <a:pt x="111" y="128"/>
                  </a:moveTo>
                  <a:lnTo>
                    <a:pt x="167" y="128"/>
                  </a:lnTo>
                  <a:lnTo>
                    <a:pt x="167" y="0"/>
                  </a:lnTo>
                  <a:lnTo>
                    <a:pt x="0" y="0"/>
                  </a:lnTo>
                  <a:lnTo>
                    <a:pt x="0" y="128"/>
                  </a:lnTo>
                  <a:lnTo>
                    <a:pt x="60" y="128"/>
                  </a:lnTo>
                  <a:lnTo>
                    <a:pt x="111" y="128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966345" y="2631524"/>
              <a:ext cx="78157" cy="54109"/>
            </a:xfrm>
            <a:custGeom>
              <a:rect b="b" l="l" r="r" t="t"/>
              <a:pathLst>
                <a:path extrusionOk="0" h="78" w="113">
                  <a:moveTo>
                    <a:pt x="0" y="77"/>
                  </a:moveTo>
                  <a:lnTo>
                    <a:pt x="112" y="77"/>
                  </a:lnTo>
                  <a:lnTo>
                    <a:pt x="112" y="0"/>
                  </a:lnTo>
                  <a:lnTo>
                    <a:pt x="0" y="0"/>
                  </a:lnTo>
                  <a:lnTo>
                    <a:pt x="0" y="77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993398" y="2712688"/>
              <a:ext cx="24048" cy="12024"/>
            </a:xfrm>
            <a:custGeom>
              <a:rect b="b" l="l" r="r" t="t"/>
              <a:pathLst>
                <a:path extrusionOk="0" h="19" w="34">
                  <a:moveTo>
                    <a:pt x="0" y="18"/>
                  </a:moveTo>
                  <a:lnTo>
                    <a:pt x="33" y="18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18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2918248" y="2583427"/>
              <a:ext cx="171344" cy="171346"/>
            </a:xfrm>
            <a:custGeom>
              <a:rect b="b" l="l" r="r" t="t"/>
              <a:pathLst>
                <a:path extrusionOk="0" h="252" w="253">
                  <a:moveTo>
                    <a:pt x="27" y="36"/>
                  </a:moveTo>
                  <a:lnTo>
                    <a:pt x="27" y="36"/>
                  </a:lnTo>
                  <a:cubicBezTo>
                    <a:pt x="27" y="32"/>
                    <a:pt x="30" y="29"/>
                    <a:pt x="35" y="29"/>
                  </a:cubicBezTo>
                  <a:lnTo>
                    <a:pt x="219" y="29"/>
                  </a:lnTo>
                  <a:lnTo>
                    <a:pt x="219" y="29"/>
                  </a:lnTo>
                  <a:cubicBezTo>
                    <a:pt x="223" y="29"/>
                    <a:pt x="227" y="32"/>
                    <a:pt x="227" y="36"/>
                  </a:cubicBezTo>
                  <a:lnTo>
                    <a:pt x="227" y="181"/>
                  </a:lnTo>
                  <a:lnTo>
                    <a:pt x="227" y="181"/>
                  </a:lnTo>
                  <a:cubicBezTo>
                    <a:pt x="227" y="186"/>
                    <a:pt x="223" y="190"/>
                    <a:pt x="219" y="190"/>
                  </a:cubicBezTo>
                  <a:lnTo>
                    <a:pt x="162" y="190"/>
                  </a:lnTo>
                  <a:lnTo>
                    <a:pt x="162" y="208"/>
                  </a:lnTo>
                  <a:lnTo>
                    <a:pt x="195" y="208"/>
                  </a:lnTo>
                  <a:lnTo>
                    <a:pt x="195" y="225"/>
                  </a:lnTo>
                  <a:lnTo>
                    <a:pt x="154" y="225"/>
                  </a:lnTo>
                  <a:lnTo>
                    <a:pt x="103" y="225"/>
                  </a:lnTo>
                  <a:lnTo>
                    <a:pt x="59" y="225"/>
                  </a:lnTo>
                  <a:lnTo>
                    <a:pt x="59" y="208"/>
                  </a:lnTo>
                  <a:lnTo>
                    <a:pt x="95" y="208"/>
                  </a:lnTo>
                  <a:lnTo>
                    <a:pt x="95" y="190"/>
                  </a:lnTo>
                  <a:lnTo>
                    <a:pt x="35" y="190"/>
                  </a:lnTo>
                  <a:lnTo>
                    <a:pt x="35" y="190"/>
                  </a:lnTo>
                  <a:cubicBezTo>
                    <a:pt x="30" y="190"/>
                    <a:pt x="27" y="186"/>
                    <a:pt x="27" y="181"/>
                  </a:cubicBezTo>
                  <a:lnTo>
                    <a:pt x="27" y="36"/>
                  </a:lnTo>
                  <a:close/>
                  <a:moveTo>
                    <a:pt x="0" y="251"/>
                  </a:moveTo>
                  <a:lnTo>
                    <a:pt x="252" y="251"/>
                  </a:lnTo>
                  <a:lnTo>
                    <a:pt x="252" y="0"/>
                  </a:lnTo>
                  <a:lnTo>
                    <a:pt x="0" y="0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143701" y="2679621"/>
              <a:ext cx="45092" cy="45092"/>
            </a:xfrm>
            <a:custGeom>
              <a:rect b="b" l="l" r="r" t="t"/>
              <a:pathLst>
                <a:path extrusionOk="0" h="66" w="66">
                  <a:moveTo>
                    <a:pt x="15" y="0"/>
                  </a:moveTo>
                  <a:lnTo>
                    <a:pt x="15" y="0"/>
                  </a:lnTo>
                  <a:cubicBezTo>
                    <a:pt x="1" y="26"/>
                    <a:pt x="0" y="47"/>
                    <a:pt x="9" y="56"/>
                  </a:cubicBezTo>
                  <a:lnTo>
                    <a:pt x="9" y="56"/>
                  </a:lnTo>
                  <a:cubicBezTo>
                    <a:pt x="18" y="65"/>
                    <a:pt x="40" y="63"/>
                    <a:pt x="65" y="51"/>
                  </a:cubicBezTo>
                  <a:lnTo>
                    <a:pt x="65" y="51"/>
                  </a:lnTo>
                  <a:cubicBezTo>
                    <a:pt x="56" y="43"/>
                    <a:pt x="47" y="36"/>
                    <a:pt x="38" y="27"/>
                  </a:cubicBezTo>
                  <a:lnTo>
                    <a:pt x="38" y="27"/>
                  </a:lnTo>
                  <a:cubicBezTo>
                    <a:pt x="29" y="19"/>
                    <a:pt x="21" y="9"/>
                    <a:pt x="1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191798" y="2658579"/>
              <a:ext cx="18036" cy="18036"/>
            </a:xfrm>
            <a:custGeom>
              <a:rect b="b" l="l" r="r" t="t"/>
              <a:pathLst>
                <a:path extrusionOk="0" h="26" w="26">
                  <a:moveTo>
                    <a:pt x="13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2"/>
                  </a:cubicBezTo>
                  <a:lnTo>
                    <a:pt x="0" y="12"/>
                  </a:lnTo>
                  <a:cubicBezTo>
                    <a:pt x="0" y="19"/>
                    <a:pt x="6" y="25"/>
                    <a:pt x="13" y="25"/>
                  </a:cubicBezTo>
                  <a:lnTo>
                    <a:pt x="13" y="25"/>
                  </a:lnTo>
                  <a:cubicBezTo>
                    <a:pt x="19" y="25"/>
                    <a:pt x="25" y="19"/>
                    <a:pt x="25" y="12"/>
                  </a:cubicBezTo>
                  <a:lnTo>
                    <a:pt x="25" y="12"/>
                  </a:lnTo>
                  <a:cubicBezTo>
                    <a:pt x="25" y="6"/>
                    <a:pt x="19" y="0"/>
                    <a:pt x="13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143701" y="2616495"/>
              <a:ext cx="45092" cy="42085"/>
            </a:xfrm>
            <a:custGeom>
              <a:rect b="b" l="l" r="r" t="t"/>
              <a:pathLst>
                <a:path extrusionOk="0" h="62" w="66">
                  <a:moveTo>
                    <a:pt x="38" y="34"/>
                  </a:moveTo>
                  <a:lnTo>
                    <a:pt x="38" y="34"/>
                  </a:lnTo>
                  <a:cubicBezTo>
                    <a:pt x="46" y="25"/>
                    <a:pt x="56" y="18"/>
                    <a:pt x="65" y="11"/>
                  </a:cubicBezTo>
                  <a:lnTo>
                    <a:pt x="65" y="11"/>
                  </a:lnTo>
                  <a:cubicBezTo>
                    <a:pt x="60" y="8"/>
                    <a:pt x="54" y="6"/>
                    <a:pt x="49" y="3"/>
                  </a:cubicBezTo>
                  <a:lnTo>
                    <a:pt x="49" y="3"/>
                  </a:lnTo>
                  <a:cubicBezTo>
                    <a:pt x="41" y="1"/>
                    <a:pt x="33" y="0"/>
                    <a:pt x="26" y="0"/>
                  </a:cubicBezTo>
                  <a:lnTo>
                    <a:pt x="26" y="0"/>
                  </a:lnTo>
                  <a:cubicBezTo>
                    <a:pt x="19" y="0"/>
                    <a:pt x="13" y="1"/>
                    <a:pt x="9" y="5"/>
                  </a:cubicBezTo>
                  <a:lnTo>
                    <a:pt x="9" y="5"/>
                  </a:lnTo>
                  <a:cubicBezTo>
                    <a:pt x="0" y="14"/>
                    <a:pt x="1" y="35"/>
                    <a:pt x="15" y="61"/>
                  </a:cubicBezTo>
                  <a:lnTo>
                    <a:pt x="15" y="61"/>
                  </a:lnTo>
                  <a:cubicBezTo>
                    <a:pt x="21" y="51"/>
                    <a:pt x="29" y="43"/>
                    <a:pt x="38" y="34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209834" y="2616495"/>
              <a:ext cx="45092" cy="42085"/>
            </a:xfrm>
            <a:custGeom>
              <a:rect b="b" l="l" r="r" t="t"/>
              <a:pathLst>
                <a:path extrusionOk="0" h="62" w="67">
                  <a:moveTo>
                    <a:pt x="50" y="61"/>
                  </a:moveTo>
                  <a:lnTo>
                    <a:pt x="50" y="61"/>
                  </a:lnTo>
                  <a:cubicBezTo>
                    <a:pt x="63" y="35"/>
                    <a:pt x="66" y="14"/>
                    <a:pt x="56" y="5"/>
                  </a:cubicBezTo>
                  <a:lnTo>
                    <a:pt x="56" y="5"/>
                  </a:lnTo>
                  <a:cubicBezTo>
                    <a:pt x="53" y="1"/>
                    <a:pt x="46" y="0"/>
                    <a:pt x="39" y="0"/>
                  </a:cubicBezTo>
                  <a:lnTo>
                    <a:pt x="39" y="0"/>
                  </a:lnTo>
                  <a:cubicBezTo>
                    <a:pt x="33" y="0"/>
                    <a:pt x="25" y="1"/>
                    <a:pt x="16" y="3"/>
                  </a:cubicBezTo>
                  <a:lnTo>
                    <a:pt x="16" y="3"/>
                  </a:lnTo>
                  <a:cubicBezTo>
                    <a:pt x="11" y="6"/>
                    <a:pt x="5" y="8"/>
                    <a:pt x="0" y="11"/>
                  </a:cubicBezTo>
                  <a:lnTo>
                    <a:pt x="0" y="11"/>
                  </a:lnTo>
                  <a:cubicBezTo>
                    <a:pt x="10" y="18"/>
                    <a:pt x="18" y="25"/>
                    <a:pt x="27" y="34"/>
                  </a:cubicBezTo>
                  <a:lnTo>
                    <a:pt x="27" y="34"/>
                  </a:lnTo>
                  <a:cubicBezTo>
                    <a:pt x="36" y="43"/>
                    <a:pt x="44" y="51"/>
                    <a:pt x="50" y="6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209834" y="2679621"/>
              <a:ext cx="45092" cy="45092"/>
            </a:xfrm>
            <a:custGeom>
              <a:rect b="b" l="l" r="r" t="t"/>
              <a:pathLst>
                <a:path extrusionOk="0" h="66" w="67">
                  <a:moveTo>
                    <a:pt x="27" y="27"/>
                  </a:moveTo>
                  <a:lnTo>
                    <a:pt x="27" y="27"/>
                  </a:lnTo>
                  <a:cubicBezTo>
                    <a:pt x="18" y="36"/>
                    <a:pt x="10" y="43"/>
                    <a:pt x="0" y="51"/>
                  </a:cubicBezTo>
                  <a:lnTo>
                    <a:pt x="0" y="51"/>
                  </a:lnTo>
                  <a:cubicBezTo>
                    <a:pt x="25" y="63"/>
                    <a:pt x="47" y="65"/>
                    <a:pt x="56" y="56"/>
                  </a:cubicBezTo>
                  <a:lnTo>
                    <a:pt x="56" y="56"/>
                  </a:lnTo>
                  <a:cubicBezTo>
                    <a:pt x="66" y="47"/>
                    <a:pt x="64" y="26"/>
                    <a:pt x="50" y="0"/>
                  </a:cubicBezTo>
                  <a:lnTo>
                    <a:pt x="50" y="0"/>
                  </a:lnTo>
                  <a:cubicBezTo>
                    <a:pt x="44" y="9"/>
                    <a:pt x="36" y="19"/>
                    <a:pt x="27" y="2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3161737" y="2628519"/>
              <a:ext cx="78157" cy="78157"/>
            </a:xfrm>
            <a:custGeom>
              <a:rect b="b" l="l" r="r" t="t"/>
              <a:pathLst>
                <a:path extrusionOk="0" h="114" w="114">
                  <a:moveTo>
                    <a:pt x="57" y="86"/>
                  </a:moveTo>
                  <a:lnTo>
                    <a:pt x="57" y="86"/>
                  </a:lnTo>
                  <a:cubicBezTo>
                    <a:pt x="41" y="86"/>
                    <a:pt x="28" y="72"/>
                    <a:pt x="28" y="56"/>
                  </a:cubicBezTo>
                  <a:lnTo>
                    <a:pt x="28" y="56"/>
                  </a:lnTo>
                  <a:cubicBezTo>
                    <a:pt x="28" y="40"/>
                    <a:pt x="41" y="28"/>
                    <a:pt x="57" y="28"/>
                  </a:cubicBezTo>
                  <a:lnTo>
                    <a:pt x="57" y="28"/>
                  </a:lnTo>
                  <a:cubicBezTo>
                    <a:pt x="73" y="28"/>
                    <a:pt x="85" y="40"/>
                    <a:pt x="85" y="56"/>
                  </a:cubicBezTo>
                  <a:lnTo>
                    <a:pt x="85" y="56"/>
                  </a:lnTo>
                  <a:cubicBezTo>
                    <a:pt x="85" y="72"/>
                    <a:pt x="73" y="86"/>
                    <a:pt x="57" y="86"/>
                  </a:cubicBezTo>
                  <a:close/>
                  <a:moveTo>
                    <a:pt x="113" y="56"/>
                  </a:moveTo>
                  <a:lnTo>
                    <a:pt x="113" y="56"/>
                  </a:lnTo>
                  <a:cubicBezTo>
                    <a:pt x="106" y="46"/>
                    <a:pt x="97" y="36"/>
                    <a:pt x="87" y="26"/>
                  </a:cubicBezTo>
                  <a:lnTo>
                    <a:pt x="87" y="26"/>
                  </a:lnTo>
                  <a:cubicBezTo>
                    <a:pt x="77" y="16"/>
                    <a:pt x="67" y="8"/>
                    <a:pt x="57" y="0"/>
                  </a:cubicBezTo>
                  <a:lnTo>
                    <a:pt x="57" y="0"/>
                  </a:lnTo>
                  <a:cubicBezTo>
                    <a:pt x="46" y="8"/>
                    <a:pt x="36" y="16"/>
                    <a:pt x="25" y="26"/>
                  </a:cubicBezTo>
                  <a:lnTo>
                    <a:pt x="25" y="26"/>
                  </a:lnTo>
                  <a:cubicBezTo>
                    <a:pt x="16" y="36"/>
                    <a:pt x="7" y="46"/>
                    <a:pt x="0" y="56"/>
                  </a:cubicBezTo>
                  <a:lnTo>
                    <a:pt x="0" y="56"/>
                  </a:lnTo>
                  <a:cubicBezTo>
                    <a:pt x="7" y="66"/>
                    <a:pt x="16" y="77"/>
                    <a:pt x="25" y="87"/>
                  </a:cubicBezTo>
                  <a:lnTo>
                    <a:pt x="25" y="87"/>
                  </a:lnTo>
                  <a:cubicBezTo>
                    <a:pt x="36" y="98"/>
                    <a:pt x="46" y="106"/>
                    <a:pt x="57" y="113"/>
                  </a:cubicBezTo>
                  <a:lnTo>
                    <a:pt x="57" y="113"/>
                  </a:lnTo>
                  <a:cubicBezTo>
                    <a:pt x="67" y="106"/>
                    <a:pt x="77" y="98"/>
                    <a:pt x="87" y="87"/>
                  </a:cubicBezTo>
                  <a:lnTo>
                    <a:pt x="87" y="87"/>
                  </a:lnTo>
                  <a:cubicBezTo>
                    <a:pt x="97" y="77"/>
                    <a:pt x="106" y="66"/>
                    <a:pt x="113" y="56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3113641" y="2583427"/>
              <a:ext cx="171346" cy="171346"/>
            </a:xfrm>
            <a:custGeom>
              <a:rect b="b" l="l" r="r" t="t"/>
              <a:pathLst>
                <a:path extrusionOk="0" h="252" w="252">
                  <a:moveTo>
                    <a:pt x="209" y="209"/>
                  </a:moveTo>
                  <a:lnTo>
                    <a:pt x="209" y="209"/>
                  </a:lnTo>
                  <a:cubicBezTo>
                    <a:pt x="202" y="216"/>
                    <a:pt x="192" y="220"/>
                    <a:pt x="180" y="220"/>
                  </a:cubicBezTo>
                  <a:lnTo>
                    <a:pt x="180" y="220"/>
                  </a:lnTo>
                  <a:cubicBezTo>
                    <a:pt x="164" y="220"/>
                    <a:pt x="145" y="213"/>
                    <a:pt x="126" y="201"/>
                  </a:cubicBezTo>
                  <a:lnTo>
                    <a:pt x="126" y="201"/>
                  </a:lnTo>
                  <a:cubicBezTo>
                    <a:pt x="106" y="213"/>
                    <a:pt x="87" y="220"/>
                    <a:pt x="71" y="220"/>
                  </a:cubicBezTo>
                  <a:lnTo>
                    <a:pt x="71" y="220"/>
                  </a:lnTo>
                  <a:cubicBezTo>
                    <a:pt x="59" y="220"/>
                    <a:pt x="50" y="216"/>
                    <a:pt x="43" y="209"/>
                  </a:cubicBezTo>
                  <a:lnTo>
                    <a:pt x="43" y="209"/>
                  </a:lnTo>
                  <a:cubicBezTo>
                    <a:pt x="26" y="192"/>
                    <a:pt x="30" y="160"/>
                    <a:pt x="50" y="125"/>
                  </a:cubicBezTo>
                  <a:lnTo>
                    <a:pt x="50" y="125"/>
                  </a:lnTo>
                  <a:cubicBezTo>
                    <a:pt x="30" y="92"/>
                    <a:pt x="26" y="59"/>
                    <a:pt x="43" y="42"/>
                  </a:cubicBezTo>
                  <a:lnTo>
                    <a:pt x="43" y="42"/>
                  </a:lnTo>
                  <a:cubicBezTo>
                    <a:pt x="55" y="30"/>
                    <a:pt x="74" y="29"/>
                    <a:pt x="99" y="37"/>
                  </a:cubicBezTo>
                  <a:lnTo>
                    <a:pt x="99" y="37"/>
                  </a:lnTo>
                  <a:cubicBezTo>
                    <a:pt x="108" y="39"/>
                    <a:pt x="117" y="44"/>
                    <a:pt x="126" y="49"/>
                  </a:cubicBezTo>
                  <a:lnTo>
                    <a:pt x="126" y="49"/>
                  </a:lnTo>
                  <a:cubicBezTo>
                    <a:pt x="134" y="44"/>
                    <a:pt x="143" y="39"/>
                    <a:pt x="151" y="37"/>
                  </a:cubicBezTo>
                  <a:lnTo>
                    <a:pt x="151" y="37"/>
                  </a:lnTo>
                  <a:cubicBezTo>
                    <a:pt x="176" y="29"/>
                    <a:pt x="197" y="30"/>
                    <a:pt x="209" y="42"/>
                  </a:cubicBezTo>
                  <a:lnTo>
                    <a:pt x="209" y="42"/>
                  </a:lnTo>
                  <a:cubicBezTo>
                    <a:pt x="225" y="59"/>
                    <a:pt x="222" y="92"/>
                    <a:pt x="202" y="125"/>
                  </a:cubicBezTo>
                  <a:lnTo>
                    <a:pt x="202" y="125"/>
                  </a:lnTo>
                  <a:cubicBezTo>
                    <a:pt x="222" y="160"/>
                    <a:pt x="225" y="192"/>
                    <a:pt x="209" y="209"/>
                  </a:cubicBezTo>
                  <a:close/>
                  <a:moveTo>
                    <a:pt x="0" y="251"/>
                  </a:moveTo>
                  <a:lnTo>
                    <a:pt x="251" y="2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3143701" y="2838943"/>
              <a:ext cx="81164" cy="63126"/>
            </a:xfrm>
            <a:custGeom>
              <a:rect b="b" l="l" r="r" t="t"/>
              <a:pathLst>
                <a:path extrusionOk="0" h="92" w="119">
                  <a:moveTo>
                    <a:pt x="18" y="67"/>
                  </a:moveTo>
                  <a:lnTo>
                    <a:pt x="18" y="67"/>
                  </a:lnTo>
                  <a:cubicBezTo>
                    <a:pt x="22" y="67"/>
                    <a:pt x="25" y="72"/>
                    <a:pt x="25" y="75"/>
                  </a:cubicBezTo>
                  <a:lnTo>
                    <a:pt x="25" y="91"/>
                  </a:lnTo>
                  <a:lnTo>
                    <a:pt x="50" y="71"/>
                  </a:lnTo>
                  <a:lnTo>
                    <a:pt x="50" y="71"/>
                  </a:lnTo>
                  <a:cubicBezTo>
                    <a:pt x="51" y="69"/>
                    <a:pt x="53" y="67"/>
                    <a:pt x="56" y="67"/>
                  </a:cubicBezTo>
                  <a:lnTo>
                    <a:pt x="98" y="67"/>
                  </a:lnTo>
                  <a:lnTo>
                    <a:pt x="98" y="67"/>
                  </a:lnTo>
                  <a:cubicBezTo>
                    <a:pt x="103" y="67"/>
                    <a:pt x="113" y="65"/>
                    <a:pt x="118" y="58"/>
                  </a:cubicBezTo>
                  <a:lnTo>
                    <a:pt x="110" y="52"/>
                  </a:lnTo>
                  <a:lnTo>
                    <a:pt x="72" y="52"/>
                  </a:lnTo>
                  <a:lnTo>
                    <a:pt x="72" y="52"/>
                  </a:lnTo>
                  <a:cubicBezTo>
                    <a:pt x="50" y="52"/>
                    <a:pt x="31" y="33"/>
                    <a:pt x="31" y="11"/>
                  </a:cubicBezTo>
                  <a:lnTo>
                    <a:pt x="31" y="0"/>
                  </a:lnTo>
                  <a:lnTo>
                    <a:pt x="24" y="0"/>
                  </a:lnTo>
                  <a:lnTo>
                    <a:pt x="24" y="0"/>
                  </a:lnTo>
                  <a:cubicBezTo>
                    <a:pt x="10" y="0"/>
                    <a:pt x="0" y="11"/>
                    <a:pt x="0" y="24"/>
                  </a:cubicBezTo>
                  <a:lnTo>
                    <a:pt x="0" y="44"/>
                  </a:lnTo>
                  <a:lnTo>
                    <a:pt x="0" y="44"/>
                  </a:lnTo>
                  <a:cubicBezTo>
                    <a:pt x="0" y="55"/>
                    <a:pt x="7" y="64"/>
                    <a:pt x="18" y="6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3173762" y="2814894"/>
              <a:ext cx="84170" cy="63126"/>
            </a:xfrm>
            <a:custGeom>
              <a:rect b="b" l="l" r="r" t="t"/>
              <a:pathLst>
                <a:path extrusionOk="0" h="91" w="122">
                  <a:moveTo>
                    <a:pt x="24" y="67"/>
                  </a:moveTo>
                  <a:lnTo>
                    <a:pt x="65" y="67"/>
                  </a:lnTo>
                  <a:lnTo>
                    <a:pt x="65" y="67"/>
                  </a:lnTo>
                  <a:cubicBezTo>
                    <a:pt x="68" y="67"/>
                    <a:pt x="70" y="69"/>
                    <a:pt x="72" y="71"/>
                  </a:cubicBezTo>
                  <a:lnTo>
                    <a:pt x="97" y="90"/>
                  </a:lnTo>
                  <a:lnTo>
                    <a:pt x="97" y="75"/>
                  </a:lnTo>
                  <a:lnTo>
                    <a:pt x="97" y="75"/>
                  </a:lnTo>
                  <a:cubicBezTo>
                    <a:pt x="97" y="71"/>
                    <a:pt x="99" y="67"/>
                    <a:pt x="103" y="66"/>
                  </a:cubicBezTo>
                  <a:lnTo>
                    <a:pt x="103" y="66"/>
                  </a:lnTo>
                  <a:cubicBezTo>
                    <a:pt x="113" y="64"/>
                    <a:pt x="121" y="54"/>
                    <a:pt x="121" y="43"/>
                  </a:cubicBezTo>
                  <a:lnTo>
                    <a:pt x="121" y="24"/>
                  </a:lnTo>
                  <a:lnTo>
                    <a:pt x="121" y="24"/>
                  </a:lnTo>
                  <a:cubicBezTo>
                    <a:pt x="121" y="10"/>
                    <a:pt x="110" y="0"/>
                    <a:pt x="98" y="0"/>
                  </a:cubicBezTo>
                  <a:lnTo>
                    <a:pt x="24" y="0"/>
                  </a:lnTo>
                  <a:lnTo>
                    <a:pt x="24" y="0"/>
                  </a:lnTo>
                  <a:cubicBezTo>
                    <a:pt x="10" y="0"/>
                    <a:pt x="0" y="10"/>
                    <a:pt x="0" y="24"/>
                  </a:cubicBezTo>
                  <a:lnTo>
                    <a:pt x="0" y="43"/>
                  </a:lnTo>
                  <a:lnTo>
                    <a:pt x="0" y="43"/>
                  </a:lnTo>
                  <a:cubicBezTo>
                    <a:pt x="0" y="56"/>
                    <a:pt x="10" y="67"/>
                    <a:pt x="24" y="6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3113641" y="2775815"/>
              <a:ext cx="171346" cy="171346"/>
            </a:xfrm>
            <a:custGeom>
              <a:rect b="b" l="l" r="r" t="t"/>
              <a:pathLst>
                <a:path extrusionOk="0" h="252" w="252">
                  <a:moveTo>
                    <a:pt x="24" y="116"/>
                  </a:moveTo>
                  <a:lnTo>
                    <a:pt x="24" y="116"/>
                  </a:lnTo>
                  <a:cubicBezTo>
                    <a:pt x="24" y="94"/>
                    <a:pt x="43" y="76"/>
                    <a:pt x="65" y="76"/>
                  </a:cubicBezTo>
                  <a:lnTo>
                    <a:pt x="73" y="76"/>
                  </a:lnTo>
                  <a:lnTo>
                    <a:pt x="73" y="76"/>
                  </a:lnTo>
                  <a:cubicBezTo>
                    <a:pt x="76" y="57"/>
                    <a:pt x="93" y="43"/>
                    <a:pt x="113" y="43"/>
                  </a:cubicBezTo>
                  <a:lnTo>
                    <a:pt x="187" y="43"/>
                  </a:lnTo>
                  <a:lnTo>
                    <a:pt x="187" y="43"/>
                  </a:lnTo>
                  <a:cubicBezTo>
                    <a:pt x="209" y="43"/>
                    <a:pt x="227" y="61"/>
                    <a:pt x="227" y="84"/>
                  </a:cubicBezTo>
                  <a:lnTo>
                    <a:pt x="227" y="103"/>
                  </a:lnTo>
                  <a:lnTo>
                    <a:pt x="227" y="103"/>
                  </a:lnTo>
                  <a:cubicBezTo>
                    <a:pt x="227" y="119"/>
                    <a:pt x="217" y="134"/>
                    <a:pt x="202" y="140"/>
                  </a:cubicBezTo>
                  <a:lnTo>
                    <a:pt x="202" y="167"/>
                  </a:lnTo>
                  <a:lnTo>
                    <a:pt x="202" y="167"/>
                  </a:lnTo>
                  <a:cubicBezTo>
                    <a:pt x="202" y="170"/>
                    <a:pt x="200" y="173"/>
                    <a:pt x="197" y="174"/>
                  </a:cubicBezTo>
                  <a:lnTo>
                    <a:pt x="197" y="174"/>
                  </a:lnTo>
                  <a:cubicBezTo>
                    <a:pt x="196" y="175"/>
                    <a:pt x="195" y="175"/>
                    <a:pt x="194" y="175"/>
                  </a:cubicBezTo>
                  <a:lnTo>
                    <a:pt x="194" y="175"/>
                  </a:lnTo>
                  <a:cubicBezTo>
                    <a:pt x="192" y="175"/>
                    <a:pt x="190" y="175"/>
                    <a:pt x="189" y="173"/>
                  </a:cubicBezTo>
                  <a:lnTo>
                    <a:pt x="172" y="160"/>
                  </a:lnTo>
                  <a:lnTo>
                    <a:pt x="172" y="160"/>
                  </a:lnTo>
                  <a:cubicBezTo>
                    <a:pt x="164" y="172"/>
                    <a:pt x="149" y="176"/>
                    <a:pt x="139" y="176"/>
                  </a:cubicBezTo>
                  <a:lnTo>
                    <a:pt x="101" y="176"/>
                  </a:lnTo>
                  <a:lnTo>
                    <a:pt x="63" y="206"/>
                  </a:lnTo>
                  <a:lnTo>
                    <a:pt x="63" y="206"/>
                  </a:lnTo>
                  <a:cubicBezTo>
                    <a:pt x="61" y="207"/>
                    <a:pt x="59" y="207"/>
                    <a:pt x="58" y="207"/>
                  </a:cubicBezTo>
                  <a:lnTo>
                    <a:pt x="58" y="207"/>
                  </a:lnTo>
                  <a:cubicBezTo>
                    <a:pt x="56" y="207"/>
                    <a:pt x="55" y="207"/>
                    <a:pt x="54" y="207"/>
                  </a:cubicBezTo>
                  <a:lnTo>
                    <a:pt x="54" y="207"/>
                  </a:lnTo>
                  <a:cubicBezTo>
                    <a:pt x="51" y="205"/>
                    <a:pt x="49" y="203"/>
                    <a:pt x="49" y="200"/>
                  </a:cubicBezTo>
                  <a:lnTo>
                    <a:pt x="49" y="173"/>
                  </a:lnTo>
                  <a:lnTo>
                    <a:pt x="49" y="173"/>
                  </a:lnTo>
                  <a:cubicBezTo>
                    <a:pt x="35" y="167"/>
                    <a:pt x="24" y="152"/>
                    <a:pt x="24" y="136"/>
                  </a:cubicBezTo>
                  <a:lnTo>
                    <a:pt x="24" y="116"/>
                  </a:lnTo>
                  <a:close/>
                  <a:moveTo>
                    <a:pt x="0" y="251"/>
                  </a:moveTo>
                  <a:lnTo>
                    <a:pt x="251" y="2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1" name="Google Shape;251;p3"/>
          <p:cNvGrpSpPr/>
          <p:nvPr/>
        </p:nvGrpSpPr>
        <p:grpSpPr>
          <a:xfrm>
            <a:off x="5921661" y="2339677"/>
            <a:ext cx="346333" cy="308154"/>
            <a:chOff x="4848135" y="2604470"/>
            <a:chExt cx="381768" cy="339683"/>
          </a:xfrm>
        </p:grpSpPr>
        <p:sp>
          <p:nvSpPr>
            <p:cNvPr id="252" name="Google Shape;252;p3"/>
            <p:cNvSpPr/>
            <p:nvPr/>
          </p:nvSpPr>
          <p:spPr>
            <a:xfrm>
              <a:off x="4848135" y="2604470"/>
              <a:ext cx="381768" cy="339683"/>
            </a:xfrm>
            <a:custGeom>
              <a:rect b="b" l="l" r="r" t="t"/>
              <a:pathLst>
                <a:path extrusionOk="0" h="500" w="561">
                  <a:moveTo>
                    <a:pt x="270" y="483"/>
                  </a:moveTo>
                  <a:lnTo>
                    <a:pt x="270" y="483"/>
                  </a:lnTo>
                  <a:lnTo>
                    <a:pt x="269" y="483"/>
                  </a:lnTo>
                  <a:lnTo>
                    <a:pt x="269" y="483"/>
                  </a:lnTo>
                  <a:lnTo>
                    <a:pt x="264" y="480"/>
                  </a:lnTo>
                  <a:lnTo>
                    <a:pt x="264" y="480"/>
                  </a:lnTo>
                  <a:cubicBezTo>
                    <a:pt x="259" y="475"/>
                    <a:pt x="254" y="463"/>
                    <a:pt x="254" y="450"/>
                  </a:cubicBezTo>
                  <a:lnTo>
                    <a:pt x="254" y="450"/>
                  </a:lnTo>
                  <a:cubicBezTo>
                    <a:pt x="254" y="435"/>
                    <a:pt x="259" y="427"/>
                    <a:pt x="267" y="421"/>
                  </a:cubicBezTo>
                  <a:lnTo>
                    <a:pt x="267" y="421"/>
                  </a:lnTo>
                  <a:cubicBezTo>
                    <a:pt x="271" y="422"/>
                    <a:pt x="276" y="421"/>
                    <a:pt x="279" y="418"/>
                  </a:cubicBezTo>
                  <a:lnTo>
                    <a:pt x="519" y="238"/>
                  </a:lnTo>
                  <a:lnTo>
                    <a:pt x="519" y="238"/>
                  </a:lnTo>
                  <a:cubicBezTo>
                    <a:pt x="519" y="239"/>
                    <a:pt x="519" y="240"/>
                    <a:pt x="519" y="243"/>
                  </a:cubicBezTo>
                  <a:lnTo>
                    <a:pt x="519" y="243"/>
                  </a:lnTo>
                  <a:cubicBezTo>
                    <a:pt x="519" y="260"/>
                    <a:pt x="526" y="275"/>
                    <a:pt x="535" y="282"/>
                  </a:cubicBezTo>
                  <a:lnTo>
                    <a:pt x="270" y="483"/>
                  </a:lnTo>
                  <a:close/>
                  <a:moveTo>
                    <a:pt x="237" y="369"/>
                  </a:moveTo>
                  <a:lnTo>
                    <a:pt x="237" y="369"/>
                  </a:lnTo>
                  <a:cubicBezTo>
                    <a:pt x="237" y="376"/>
                    <a:pt x="239" y="383"/>
                    <a:pt x="241" y="388"/>
                  </a:cubicBezTo>
                  <a:lnTo>
                    <a:pt x="40" y="298"/>
                  </a:lnTo>
                  <a:lnTo>
                    <a:pt x="40" y="298"/>
                  </a:lnTo>
                  <a:cubicBezTo>
                    <a:pt x="39" y="297"/>
                    <a:pt x="17" y="289"/>
                    <a:pt x="17" y="263"/>
                  </a:cubicBezTo>
                  <a:lnTo>
                    <a:pt x="17" y="263"/>
                  </a:lnTo>
                  <a:cubicBezTo>
                    <a:pt x="17" y="238"/>
                    <a:pt x="36" y="231"/>
                    <a:pt x="38" y="230"/>
                  </a:cubicBezTo>
                  <a:lnTo>
                    <a:pt x="251" y="328"/>
                  </a:lnTo>
                  <a:lnTo>
                    <a:pt x="251" y="328"/>
                  </a:lnTo>
                  <a:cubicBezTo>
                    <a:pt x="242" y="338"/>
                    <a:pt x="237" y="352"/>
                    <a:pt x="237" y="369"/>
                  </a:cubicBezTo>
                  <a:close/>
                  <a:moveTo>
                    <a:pt x="241" y="469"/>
                  </a:moveTo>
                  <a:lnTo>
                    <a:pt x="40" y="378"/>
                  </a:lnTo>
                  <a:lnTo>
                    <a:pt x="40" y="378"/>
                  </a:lnTo>
                  <a:cubicBezTo>
                    <a:pt x="39" y="378"/>
                    <a:pt x="17" y="370"/>
                    <a:pt x="17" y="343"/>
                  </a:cubicBezTo>
                  <a:lnTo>
                    <a:pt x="17" y="343"/>
                  </a:lnTo>
                  <a:cubicBezTo>
                    <a:pt x="17" y="322"/>
                    <a:pt x="30" y="318"/>
                    <a:pt x="36" y="317"/>
                  </a:cubicBezTo>
                  <a:lnTo>
                    <a:pt x="250" y="414"/>
                  </a:lnTo>
                  <a:lnTo>
                    <a:pt x="250" y="414"/>
                  </a:lnTo>
                  <a:cubicBezTo>
                    <a:pt x="243" y="422"/>
                    <a:pt x="237" y="432"/>
                    <a:pt x="237" y="450"/>
                  </a:cubicBezTo>
                  <a:lnTo>
                    <a:pt x="237" y="450"/>
                  </a:lnTo>
                  <a:cubicBezTo>
                    <a:pt x="237" y="456"/>
                    <a:pt x="239" y="463"/>
                    <a:pt x="241" y="469"/>
                  </a:cubicBezTo>
                  <a:close/>
                  <a:moveTo>
                    <a:pt x="224" y="119"/>
                  </a:moveTo>
                  <a:lnTo>
                    <a:pt x="293" y="65"/>
                  </a:lnTo>
                  <a:lnTo>
                    <a:pt x="293" y="65"/>
                  </a:lnTo>
                  <a:cubicBezTo>
                    <a:pt x="294" y="65"/>
                    <a:pt x="296" y="65"/>
                    <a:pt x="297" y="65"/>
                  </a:cubicBezTo>
                  <a:lnTo>
                    <a:pt x="452" y="131"/>
                  </a:lnTo>
                  <a:lnTo>
                    <a:pt x="452" y="131"/>
                  </a:lnTo>
                  <a:cubicBezTo>
                    <a:pt x="456" y="133"/>
                    <a:pt x="460" y="137"/>
                    <a:pt x="458" y="138"/>
                  </a:cubicBezTo>
                  <a:lnTo>
                    <a:pt x="387" y="191"/>
                  </a:lnTo>
                  <a:lnTo>
                    <a:pt x="387" y="191"/>
                  </a:lnTo>
                  <a:cubicBezTo>
                    <a:pt x="387" y="191"/>
                    <a:pt x="385" y="191"/>
                    <a:pt x="383" y="191"/>
                  </a:cubicBezTo>
                  <a:lnTo>
                    <a:pt x="230" y="124"/>
                  </a:lnTo>
                  <a:lnTo>
                    <a:pt x="230" y="124"/>
                  </a:lnTo>
                  <a:cubicBezTo>
                    <a:pt x="225" y="123"/>
                    <a:pt x="222" y="120"/>
                    <a:pt x="224" y="119"/>
                  </a:cubicBezTo>
                  <a:close/>
                  <a:moveTo>
                    <a:pt x="528" y="195"/>
                  </a:moveTo>
                  <a:lnTo>
                    <a:pt x="528" y="195"/>
                  </a:lnTo>
                  <a:cubicBezTo>
                    <a:pt x="530" y="199"/>
                    <a:pt x="532" y="202"/>
                    <a:pt x="536" y="204"/>
                  </a:cubicBezTo>
                  <a:lnTo>
                    <a:pt x="273" y="402"/>
                  </a:lnTo>
                  <a:lnTo>
                    <a:pt x="273" y="402"/>
                  </a:lnTo>
                  <a:cubicBezTo>
                    <a:pt x="272" y="402"/>
                    <a:pt x="271" y="401"/>
                    <a:pt x="269" y="401"/>
                  </a:cubicBezTo>
                  <a:lnTo>
                    <a:pt x="269" y="401"/>
                  </a:lnTo>
                  <a:lnTo>
                    <a:pt x="269" y="401"/>
                  </a:lnTo>
                  <a:lnTo>
                    <a:pt x="269" y="401"/>
                  </a:lnTo>
                  <a:cubicBezTo>
                    <a:pt x="263" y="401"/>
                    <a:pt x="254" y="387"/>
                    <a:pt x="254" y="369"/>
                  </a:cubicBezTo>
                  <a:lnTo>
                    <a:pt x="254" y="369"/>
                  </a:lnTo>
                  <a:cubicBezTo>
                    <a:pt x="254" y="350"/>
                    <a:pt x="262" y="337"/>
                    <a:pt x="268" y="336"/>
                  </a:cubicBezTo>
                  <a:lnTo>
                    <a:pt x="268" y="336"/>
                  </a:lnTo>
                  <a:cubicBezTo>
                    <a:pt x="270" y="336"/>
                    <a:pt x="272" y="336"/>
                    <a:pt x="273" y="335"/>
                  </a:cubicBezTo>
                  <a:lnTo>
                    <a:pt x="519" y="149"/>
                  </a:lnTo>
                  <a:lnTo>
                    <a:pt x="519" y="149"/>
                  </a:lnTo>
                  <a:cubicBezTo>
                    <a:pt x="519" y="152"/>
                    <a:pt x="519" y="156"/>
                    <a:pt x="519" y="161"/>
                  </a:cubicBezTo>
                  <a:lnTo>
                    <a:pt x="519" y="161"/>
                  </a:lnTo>
                  <a:cubicBezTo>
                    <a:pt x="519" y="174"/>
                    <a:pt x="522" y="186"/>
                    <a:pt x="528" y="195"/>
                  </a:cubicBezTo>
                  <a:close/>
                  <a:moveTo>
                    <a:pt x="560" y="281"/>
                  </a:moveTo>
                  <a:lnTo>
                    <a:pt x="560" y="281"/>
                  </a:lnTo>
                  <a:cubicBezTo>
                    <a:pt x="560" y="279"/>
                    <a:pt x="559" y="277"/>
                    <a:pt x="559" y="275"/>
                  </a:cubicBezTo>
                  <a:lnTo>
                    <a:pt x="559" y="275"/>
                  </a:lnTo>
                  <a:cubicBezTo>
                    <a:pt x="556" y="273"/>
                    <a:pt x="553" y="272"/>
                    <a:pt x="550" y="272"/>
                  </a:cubicBezTo>
                  <a:lnTo>
                    <a:pt x="550" y="272"/>
                  </a:lnTo>
                  <a:cubicBezTo>
                    <a:pt x="543" y="271"/>
                    <a:pt x="536" y="259"/>
                    <a:pt x="536" y="242"/>
                  </a:cubicBezTo>
                  <a:lnTo>
                    <a:pt x="536" y="242"/>
                  </a:lnTo>
                  <a:cubicBezTo>
                    <a:pt x="536" y="225"/>
                    <a:pt x="543" y="219"/>
                    <a:pt x="555" y="211"/>
                  </a:cubicBezTo>
                  <a:lnTo>
                    <a:pt x="555" y="211"/>
                  </a:lnTo>
                  <a:cubicBezTo>
                    <a:pt x="556" y="211"/>
                    <a:pt x="558" y="209"/>
                    <a:pt x="558" y="208"/>
                  </a:cubicBezTo>
                  <a:lnTo>
                    <a:pt x="558" y="208"/>
                  </a:lnTo>
                  <a:lnTo>
                    <a:pt x="558" y="208"/>
                  </a:lnTo>
                  <a:lnTo>
                    <a:pt x="558" y="208"/>
                  </a:lnTo>
                  <a:cubicBezTo>
                    <a:pt x="559" y="208"/>
                    <a:pt x="559" y="207"/>
                    <a:pt x="559" y="207"/>
                  </a:cubicBezTo>
                  <a:lnTo>
                    <a:pt x="559" y="207"/>
                  </a:lnTo>
                  <a:cubicBezTo>
                    <a:pt x="559" y="206"/>
                    <a:pt x="559" y="205"/>
                    <a:pt x="559" y="205"/>
                  </a:cubicBezTo>
                  <a:lnTo>
                    <a:pt x="559" y="205"/>
                  </a:lnTo>
                  <a:cubicBezTo>
                    <a:pt x="559" y="204"/>
                    <a:pt x="560" y="204"/>
                    <a:pt x="560" y="204"/>
                  </a:cubicBezTo>
                  <a:lnTo>
                    <a:pt x="560" y="204"/>
                  </a:lnTo>
                  <a:cubicBezTo>
                    <a:pt x="560" y="203"/>
                    <a:pt x="560" y="203"/>
                    <a:pt x="560" y="203"/>
                  </a:cubicBezTo>
                  <a:lnTo>
                    <a:pt x="560" y="203"/>
                  </a:lnTo>
                  <a:cubicBezTo>
                    <a:pt x="560" y="202"/>
                    <a:pt x="560" y="202"/>
                    <a:pt x="559" y="202"/>
                  </a:cubicBezTo>
                  <a:lnTo>
                    <a:pt x="559" y="202"/>
                  </a:lnTo>
                  <a:cubicBezTo>
                    <a:pt x="559" y="201"/>
                    <a:pt x="559" y="200"/>
                    <a:pt x="559" y="200"/>
                  </a:cubicBezTo>
                  <a:lnTo>
                    <a:pt x="559" y="200"/>
                  </a:lnTo>
                  <a:cubicBezTo>
                    <a:pt x="559" y="199"/>
                    <a:pt x="559" y="199"/>
                    <a:pt x="559" y="199"/>
                  </a:cubicBezTo>
                  <a:lnTo>
                    <a:pt x="559" y="199"/>
                  </a:lnTo>
                  <a:cubicBezTo>
                    <a:pt x="559" y="198"/>
                    <a:pt x="559" y="198"/>
                    <a:pt x="559" y="198"/>
                  </a:cubicBezTo>
                  <a:lnTo>
                    <a:pt x="559" y="198"/>
                  </a:lnTo>
                  <a:cubicBezTo>
                    <a:pt x="558" y="198"/>
                    <a:pt x="558" y="197"/>
                    <a:pt x="558" y="197"/>
                  </a:cubicBezTo>
                  <a:lnTo>
                    <a:pt x="558" y="197"/>
                  </a:lnTo>
                  <a:cubicBezTo>
                    <a:pt x="558" y="197"/>
                    <a:pt x="557" y="196"/>
                    <a:pt x="556" y="196"/>
                  </a:cubicBezTo>
                  <a:lnTo>
                    <a:pt x="556" y="196"/>
                  </a:lnTo>
                  <a:lnTo>
                    <a:pt x="556" y="196"/>
                  </a:lnTo>
                  <a:lnTo>
                    <a:pt x="556" y="196"/>
                  </a:lnTo>
                  <a:cubicBezTo>
                    <a:pt x="555" y="195"/>
                    <a:pt x="555" y="195"/>
                    <a:pt x="554" y="195"/>
                  </a:cubicBezTo>
                  <a:lnTo>
                    <a:pt x="554" y="195"/>
                  </a:lnTo>
                  <a:cubicBezTo>
                    <a:pt x="553" y="195"/>
                    <a:pt x="553" y="195"/>
                    <a:pt x="552" y="195"/>
                  </a:cubicBezTo>
                  <a:lnTo>
                    <a:pt x="552" y="195"/>
                  </a:lnTo>
                  <a:cubicBezTo>
                    <a:pt x="552" y="195"/>
                    <a:pt x="552" y="195"/>
                    <a:pt x="551" y="195"/>
                  </a:cubicBezTo>
                  <a:lnTo>
                    <a:pt x="551" y="195"/>
                  </a:lnTo>
                  <a:lnTo>
                    <a:pt x="551" y="195"/>
                  </a:lnTo>
                  <a:lnTo>
                    <a:pt x="551" y="195"/>
                  </a:lnTo>
                  <a:cubicBezTo>
                    <a:pt x="548" y="195"/>
                    <a:pt x="545" y="191"/>
                    <a:pt x="542" y="187"/>
                  </a:cubicBezTo>
                  <a:lnTo>
                    <a:pt x="542" y="187"/>
                  </a:lnTo>
                  <a:cubicBezTo>
                    <a:pt x="538" y="179"/>
                    <a:pt x="536" y="171"/>
                    <a:pt x="536" y="160"/>
                  </a:cubicBezTo>
                  <a:lnTo>
                    <a:pt x="536" y="160"/>
                  </a:lnTo>
                  <a:cubicBezTo>
                    <a:pt x="536" y="147"/>
                    <a:pt x="539" y="136"/>
                    <a:pt x="545" y="130"/>
                  </a:cubicBezTo>
                  <a:lnTo>
                    <a:pt x="548" y="128"/>
                  </a:lnTo>
                  <a:lnTo>
                    <a:pt x="548" y="128"/>
                  </a:lnTo>
                  <a:cubicBezTo>
                    <a:pt x="549" y="127"/>
                    <a:pt x="550" y="127"/>
                    <a:pt x="551" y="127"/>
                  </a:cubicBezTo>
                  <a:lnTo>
                    <a:pt x="551" y="127"/>
                  </a:lnTo>
                  <a:cubicBezTo>
                    <a:pt x="556" y="127"/>
                    <a:pt x="559" y="123"/>
                    <a:pt x="559" y="118"/>
                  </a:cubicBezTo>
                  <a:lnTo>
                    <a:pt x="559" y="118"/>
                  </a:lnTo>
                  <a:cubicBezTo>
                    <a:pt x="559" y="114"/>
                    <a:pt x="556" y="110"/>
                    <a:pt x="551" y="110"/>
                  </a:cubicBezTo>
                  <a:lnTo>
                    <a:pt x="551" y="110"/>
                  </a:lnTo>
                  <a:lnTo>
                    <a:pt x="551" y="110"/>
                  </a:lnTo>
                  <a:lnTo>
                    <a:pt x="550" y="110"/>
                  </a:lnTo>
                  <a:lnTo>
                    <a:pt x="550" y="110"/>
                  </a:lnTo>
                  <a:lnTo>
                    <a:pt x="550" y="110"/>
                  </a:lnTo>
                  <a:lnTo>
                    <a:pt x="316" y="2"/>
                  </a:lnTo>
                  <a:lnTo>
                    <a:pt x="316" y="2"/>
                  </a:lnTo>
                  <a:cubicBezTo>
                    <a:pt x="312" y="0"/>
                    <a:pt x="309" y="0"/>
                    <a:pt x="307" y="3"/>
                  </a:cubicBezTo>
                  <a:lnTo>
                    <a:pt x="19" y="222"/>
                  </a:lnTo>
                  <a:lnTo>
                    <a:pt x="19" y="222"/>
                  </a:lnTo>
                  <a:lnTo>
                    <a:pt x="19" y="222"/>
                  </a:lnTo>
                  <a:lnTo>
                    <a:pt x="19" y="222"/>
                  </a:lnTo>
                  <a:cubicBezTo>
                    <a:pt x="10" y="229"/>
                    <a:pt x="0" y="243"/>
                    <a:pt x="0" y="263"/>
                  </a:cubicBezTo>
                  <a:lnTo>
                    <a:pt x="0" y="263"/>
                  </a:lnTo>
                  <a:cubicBezTo>
                    <a:pt x="0" y="284"/>
                    <a:pt x="10" y="297"/>
                    <a:pt x="20" y="305"/>
                  </a:cubicBezTo>
                  <a:lnTo>
                    <a:pt x="20" y="305"/>
                  </a:lnTo>
                  <a:cubicBezTo>
                    <a:pt x="10" y="312"/>
                    <a:pt x="0" y="323"/>
                    <a:pt x="0" y="343"/>
                  </a:cubicBezTo>
                  <a:lnTo>
                    <a:pt x="0" y="343"/>
                  </a:lnTo>
                  <a:cubicBezTo>
                    <a:pt x="0" y="375"/>
                    <a:pt x="23" y="390"/>
                    <a:pt x="33" y="394"/>
                  </a:cubicBezTo>
                  <a:lnTo>
                    <a:pt x="257" y="494"/>
                  </a:lnTo>
                  <a:lnTo>
                    <a:pt x="257" y="494"/>
                  </a:lnTo>
                  <a:cubicBezTo>
                    <a:pt x="260" y="497"/>
                    <a:pt x="263" y="498"/>
                    <a:pt x="264" y="498"/>
                  </a:cubicBezTo>
                  <a:lnTo>
                    <a:pt x="264" y="498"/>
                  </a:lnTo>
                  <a:cubicBezTo>
                    <a:pt x="267" y="499"/>
                    <a:pt x="269" y="499"/>
                    <a:pt x="270" y="499"/>
                  </a:cubicBezTo>
                  <a:lnTo>
                    <a:pt x="270" y="499"/>
                  </a:lnTo>
                  <a:cubicBezTo>
                    <a:pt x="273" y="499"/>
                    <a:pt x="277" y="498"/>
                    <a:pt x="279" y="496"/>
                  </a:cubicBezTo>
                  <a:lnTo>
                    <a:pt x="555" y="289"/>
                  </a:lnTo>
                  <a:lnTo>
                    <a:pt x="555" y="289"/>
                  </a:lnTo>
                  <a:cubicBezTo>
                    <a:pt x="557" y="288"/>
                    <a:pt x="559" y="286"/>
                    <a:pt x="559" y="282"/>
                  </a:cubicBezTo>
                  <a:lnTo>
                    <a:pt x="559" y="282"/>
                  </a:lnTo>
                  <a:cubicBezTo>
                    <a:pt x="559" y="282"/>
                    <a:pt x="560" y="282"/>
                    <a:pt x="560" y="281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5034511" y="2670604"/>
              <a:ext cx="87175" cy="45090"/>
            </a:xfrm>
            <a:custGeom>
              <a:rect b="b" l="l" r="r" t="t"/>
              <a:pathLst>
                <a:path extrusionOk="0" h="64" w="127">
                  <a:moveTo>
                    <a:pt x="9" y="21"/>
                  </a:moveTo>
                  <a:lnTo>
                    <a:pt x="9" y="21"/>
                  </a:lnTo>
                  <a:cubicBezTo>
                    <a:pt x="10" y="20"/>
                    <a:pt x="12" y="20"/>
                    <a:pt x="14" y="19"/>
                  </a:cubicBezTo>
                  <a:lnTo>
                    <a:pt x="14" y="19"/>
                  </a:lnTo>
                  <a:cubicBezTo>
                    <a:pt x="14" y="19"/>
                    <a:pt x="13" y="20"/>
                    <a:pt x="12" y="21"/>
                  </a:cubicBezTo>
                  <a:lnTo>
                    <a:pt x="12" y="21"/>
                  </a:lnTo>
                  <a:cubicBezTo>
                    <a:pt x="12" y="22"/>
                    <a:pt x="12" y="24"/>
                    <a:pt x="12" y="25"/>
                  </a:cubicBezTo>
                  <a:lnTo>
                    <a:pt x="12" y="25"/>
                  </a:lnTo>
                  <a:cubicBezTo>
                    <a:pt x="13" y="26"/>
                    <a:pt x="14" y="27"/>
                    <a:pt x="14" y="27"/>
                  </a:cubicBezTo>
                  <a:lnTo>
                    <a:pt x="14" y="27"/>
                  </a:lnTo>
                  <a:cubicBezTo>
                    <a:pt x="18" y="29"/>
                    <a:pt x="24" y="29"/>
                    <a:pt x="27" y="28"/>
                  </a:cubicBezTo>
                  <a:lnTo>
                    <a:pt x="27" y="28"/>
                  </a:lnTo>
                  <a:cubicBezTo>
                    <a:pt x="29" y="28"/>
                    <a:pt x="30" y="27"/>
                    <a:pt x="32" y="27"/>
                  </a:cubicBezTo>
                  <a:lnTo>
                    <a:pt x="32" y="27"/>
                  </a:lnTo>
                  <a:cubicBezTo>
                    <a:pt x="30" y="28"/>
                    <a:pt x="29" y="30"/>
                    <a:pt x="29" y="30"/>
                  </a:cubicBezTo>
                  <a:lnTo>
                    <a:pt x="29" y="30"/>
                  </a:lnTo>
                  <a:cubicBezTo>
                    <a:pt x="29" y="32"/>
                    <a:pt x="29" y="33"/>
                    <a:pt x="29" y="35"/>
                  </a:cubicBezTo>
                  <a:lnTo>
                    <a:pt x="29" y="35"/>
                  </a:lnTo>
                  <a:cubicBezTo>
                    <a:pt x="32" y="40"/>
                    <a:pt x="40" y="39"/>
                    <a:pt x="42" y="38"/>
                  </a:cubicBezTo>
                  <a:lnTo>
                    <a:pt x="42" y="38"/>
                  </a:lnTo>
                  <a:cubicBezTo>
                    <a:pt x="45" y="37"/>
                    <a:pt x="49" y="37"/>
                    <a:pt x="52" y="35"/>
                  </a:cubicBezTo>
                  <a:lnTo>
                    <a:pt x="52" y="35"/>
                  </a:lnTo>
                  <a:lnTo>
                    <a:pt x="52" y="35"/>
                  </a:lnTo>
                  <a:lnTo>
                    <a:pt x="52" y="35"/>
                  </a:lnTo>
                  <a:cubicBezTo>
                    <a:pt x="51" y="37"/>
                    <a:pt x="52" y="40"/>
                    <a:pt x="52" y="40"/>
                  </a:cubicBezTo>
                  <a:lnTo>
                    <a:pt x="52" y="40"/>
                  </a:lnTo>
                  <a:cubicBezTo>
                    <a:pt x="55" y="44"/>
                    <a:pt x="59" y="43"/>
                    <a:pt x="61" y="43"/>
                  </a:cubicBezTo>
                  <a:lnTo>
                    <a:pt x="74" y="40"/>
                  </a:lnTo>
                  <a:lnTo>
                    <a:pt x="74" y="40"/>
                  </a:lnTo>
                  <a:lnTo>
                    <a:pt x="73" y="40"/>
                  </a:lnTo>
                  <a:lnTo>
                    <a:pt x="73" y="40"/>
                  </a:lnTo>
                  <a:cubicBezTo>
                    <a:pt x="70" y="44"/>
                    <a:pt x="71" y="47"/>
                    <a:pt x="72" y="48"/>
                  </a:cubicBezTo>
                  <a:lnTo>
                    <a:pt x="72" y="48"/>
                  </a:lnTo>
                  <a:cubicBezTo>
                    <a:pt x="75" y="52"/>
                    <a:pt x="80" y="52"/>
                    <a:pt x="86" y="49"/>
                  </a:cubicBezTo>
                  <a:lnTo>
                    <a:pt x="86" y="49"/>
                  </a:lnTo>
                  <a:cubicBezTo>
                    <a:pt x="88" y="49"/>
                    <a:pt x="89" y="48"/>
                    <a:pt x="90" y="48"/>
                  </a:cubicBezTo>
                  <a:lnTo>
                    <a:pt x="92" y="48"/>
                  </a:lnTo>
                  <a:lnTo>
                    <a:pt x="92" y="48"/>
                  </a:lnTo>
                  <a:cubicBezTo>
                    <a:pt x="92" y="48"/>
                    <a:pt x="92" y="48"/>
                    <a:pt x="93" y="48"/>
                  </a:cubicBezTo>
                  <a:lnTo>
                    <a:pt x="93" y="48"/>
                  </a:lnTo>
                  <a:cubicBezTo>
                    <a:pt x="93" y="48"/>
                    <a:pt x="93" y="48"/>
                    <a:pt x="93" y="49"/>
                  </a:cubicBezTo>
                  <a:lnTo>
                    <a:pt x="93" y="49"/>
                  </a:lnTo>
                  <a:cubicBezTo>
                    <a:pt x="92" y="51"/>
                    <a:pt x="93" y="52"/>
                    <a:pt x="94" y="53"/>
                  </a:cubicBezTo>
                  <a:lnTo>
                    <a:pt x="94" y="53"/>
                  </a:lnTo>
                  <a:cubicBezTo>
                    <a:pt x="97" y="55"/>
                    <a:pt x="100" y="56"/>
                    <a:pt x="105" y="56"/>
                  </a:cubicBezTo>
                  <a:lnTo>
                    <a:pt x="105" y="56"/>
                  </a:lnTo>
                  <a:cubicBezTo>
                    <a:pt x="107" y="56"/>
                    <a:pt x="109" y="56"/>
                    <a:pt x="111" y="56"/>
                  </a:cubicBezTo>
                  <a:lnTo>
                    <a:pt x="111" y="56"/>
                  </a:lnTo>
                  <a:cubicBezTo>
                    <a:pt x="116" y="57"/>
                    <a:pt x="116" y="58"/>
                    <a:pt x="117" y="60"/>
                  </a:cubicBezTo>
                  <a:lnTo>
                    <a:pt x="117" y="60"/>
                  </a:lnTo>
                  <a:cubicBezTo>
                    <a:pt x="117" y="61"/>
                    <a:pt x="119" y="63"/>
                    <a:pt x="120" y="63"/>
                  </a:cubicBezTo>
                  <a:lnTo>
                    <a:pt x="120" y="63"/>
                  </a:lnTo>
                  <a:cubicBezTo>
                    <a:pt x="121" y="63"/>
                    <a:pt x="122" y="62"/>
                    <a:pt x="123" y="62"/>
                  </a:cubicBezTo>
                  <a:lnTo>
                    <a:pt x="123" y="62"/>
                  </a:lnTo>
                  <a:cubicBezTo>
                    <a:pt x="125" y="61"/>
                    <a:pt x="126" y="58"/>
                    <a:pt x="125" y="55"/>
                  </a:cubicBezTo>
                  <a:lnTo>
                    <a:pt x="125" y="55"/>
                  </a:lnTo>
                  <a:cubicBezTo>
                    <a:pt x="124" y="51"/>
                    <a:pt x="120" y="48"/>
                    <a:pt x="113" y="47"/>
                  </a:cubicBezTo>
                  <a:lnTo>
                    <a:pt x="113" y="47"/>
                  </a:lnTo>
                  <a:cubicBezTo>
                    <a:pt x="112" y="47"/>
                    <a:pt x="111" y="47"/>
                    <a:pt x="109" y="47"/>
                  </a:cubicBezTo>
                  <a:lnTo>
                    <a:pt x="109" y="47"/>
                  </a:lnTo>
                  <a:cubicBezTo>
                    <a:pt x="109" y="46"/>
                    <a:pt x="109" y="46"/>
                    <a:pt x="109" y="46"/>
                  </a:cubicBezTo>
                  <a:lnTo>
                    <a:pt x="109" y="46"/>
                  </a:lnTo>
                  <a:cubicBezTo>
                    <a:pt x="110" y="45"/>
                    <a:pt x="110" y="44"/>
                    <a:pt x="110" y="44"/>
                  </a:cubicBezTo>
                  <a:lnTo>
                    <a:pt x="110" y="44"/>
                  </a:lnTo>
                  <a:cubicBezTo>
                    <a:pt x="110" y="43"/>
                    <a:pt x="109" y="40"/>
                    <a:pt x="108" y="39"/>
                  </a:cubicBezTo>
                  <a:lnTo>
                    <a:pt x="108" y="39"/>
                  </a:lnTo>
                  <a:cubicBezTo>
                    <a:pt x="106" y="37"/>
                    <a:pt x="103" y="37"/>
                    <a:pt x="99" y="37"/>
                  </a:cubicBezTo>
                  <a:lnTo>
                    <a:pt x="99" y="37"/>
                  </a:lnTo>
                  <a:cubicBezTo>
                    <a:pt x="100" y="37"/>
                    <a:pt x="100" y="37"/>
                    <a:pt x="100" y="35"/>
                  </a:cubicBezTo>
                  <a:lnTo>
                    <a:pt x="100" y="35"/>
                  </a:lnTo>
                  <a:cubicBezTo>
                    <a:pt x="100" y="32"/>
                    <a:pt x="97" y="27"/>
                    <a:pt x="89" y="27"/>
                  </a:cubicBezTo>
                  <a:lnTo>
                    <a:pt x="89" y="27"/>
                  </a:lnTo>
                  <a:cubicBezTo>
                    <a:pt x="88" y="27"/>
                    <a:pt x="86" y="27"/>
                    <a:pt x="85" y="27"/>
                  </a:cubicBezTo>
                  <a:lnTo>
                    <a:pt x="85" y="27"/>
                  </a:lnTo>
                  <a:cubicBezTo>
                    <a:pt x="85" y="26"/>
                    <a:pt x="85" y="24"/>
                    <a:pt x="84" y="24"/>
                  </a:cubicBezTo>
                  <a:lnTo>
                    <a:pt x="84" y="24"/>
                  </a:lnTo>
                  <a:cubicBezTo>
                    <a:pt x="83" y="23"/>
                    <a:pt x="82" y="22"/>
                    <a:pt x="80" y="21"/>
                  </a:cubicBezTo>
                  <a:lnTo>
                    <a:pt x="80" y="21"/>
                  </a:lnTo>
                  <a:cubicBezTo>
                    <a:pt x="81" y="21"/>
                    <a:pt x="81" y="20"/>
                    <a:pt x="81" y="20"/>
                  </a:cubicBezTo>
                  <a:lnTo>
                    <a:pt x="81" y="20"/>
                  </a:lnTo>
                  <a:cubicBezTo>
                    <a:pt x="81" y="18"/>
                    <a:pt x="81" y="16"/>
                    <a:pt x="80" y="15"/>
                  </a:cubicBezTo>
                  <a:lnTo>
                    <a:pt x="80" y="15"/>
                  </a:lnTo>
                  <a:cubicBezTo>
                    <a:pt x="77" y="12"/>
                    <a:pt x="75" y="12"/>
                    <a:pt x="73" y="12"/>
                  </a:cubicBezTo>
                  <a:lnTo>
                    <a:pt x="73" y="12"/>
                  </a:lnTo>
                  <a:cubicBezTo>
                    <a:pt x="65" y="12"/>
                    <a:pt x="57" y="12"/>
                    <a:pt x="48" y="13"/>
                  </a:cubicBezTo>
                  <a:lnTo>
                    <a:pt x="48" y="13"/>
                  </a:lnTo>
                  <a:cubicBezTo>
                    <a:pt x="49" y="12"/>
                    <a:pt x="49" y="12"/>
                    <a:pt x="49" y="11"/>
                  </a:cubicBezTo>
                  <a:lnTo>
                    <a:pt x="49" y="11"/>
                  </a:lnTo>
                  <a:cubicBezTo>
                    <a:pt x="50" y="8"/>
                    <a:pt x="50" y="6"/>
                    <a:pt x="49" y="4"/>
                  </a:cubicBezTo>
                  <a:lnTo>
                    <a:pt x="49" y="4"/>
                  </a:lnTo>
                  <a:cubicBezTo>
                    <a:pt x="45" y="0"/>
                    <a:pt x="41" y="0"/>
                    <a:pt x="29" y="3"/>
                  </a:cubicBezTo>
                  <a:lnTo>
                    <a:pt x="29" y="3"/>
                  </a:lnTo>
                  <a:cubicBezTo>
                    <a:pt x="21" y="4"/>
                    <a:pt x="9" y="9"/>
                    <a:pt x="3" y="13"/>
                  </a:cubicBezTo>
                  <a:lnTo>
                    <a:pt x="3" y="13"/>
                  </a:lnTo>
                  <a:cubicBezTo>
                    <a:pt x="1" y="14"/>
                    <a:pt x="0" y="17"/>
                    <a:pt x="1" y="20"/>
                  </a:cubicBezTo>
                  <a:lnTo>
                    <a:pt x="1" y="20"/>
                  </a:lnTo>
                  <a:cubicBezTo>
                    <a:pt x="3" y="22"/>
                    <a:pt x="6" y="23"/>
                    <a:pt x="9" y="2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4" name="Google Shape;254;p3"/>
          <p:cNvGrpSpPr/>
          <p:nvPr/>
        </p:nvGrpSpPr>
        <p:grpSpPr>
          <a:xfrm>
            <a:off x="2450140" y="4034930"/>
            <a:ext cx="297248" cy="313608"/>
            <a:chOff x="1021426" y="4642576"/>
            <a:chExt cx="327661" cy="345695"/>
          </a:xfrm>
        </p:grpSpPr>
        <p:sp>
          <p:nvSpPr>
            <p:cNvPr id="255" name="Google Shape;255;p3"/>
            <p:cNvSpPr/>
            <p:nvPr/>
          </p:nvSpPr>
          <p:spPr>
            <a:xfrm>
              <a:off x="1072530" y="4642576"/>
              <a:ext cx="228460" cy="264533"/>
            </a:xfrm>
            <a:custGeom>
              <a:rect b="b" l="l" r="r" t="t"/>
              <a:pathLst>
                <a:path extrusionOk="0" h="387" w="334">
                  <a:moveTo>
                    <a:pt x="87" y="133"/>
                  </a:moveTo>
                  <a:lnTo>
                    <a:pt x="87" y="133"/>
                  </a:lnTo>
                  <a:cubicBezTo>
                    <a:pt x="104" y="140"/>
                    <a:pt x="133" y="146"/>
                    <a:pt x="166" y="146"/>
                  </a:cubicBezTo>
                  <a:lnTo>
                    <a:pt x="166" y="146"/>
                  </a:lnTo>
                  <a:cubicBezTo>
                    <a:pt x="200" y="146"/>
                    <a:pt x="229" y="140"/>
                    <a:pt x="246" y="133"/>
                  </a:cubicBezTo>
                  <a:lnTo>
                    <a:pt x="284" y="247"/>
                  </a:lnTo>
                  <a:lnTo>
                    <a:pt x="284" y="247"/>
                  </a:lnTo>
                  <a:cubicBezTo>
                    <a:pt x="262" y="259"/>
                    <a:pt x="217" y="267"/>
                    <a:pt x="166" y="267"/>
                  </a:cubicBezTo>
                  <a:lnTo>
                    <a:pt x="166" y="267"/>
                  </a:lnTo>
                  <a:cubicBezTo>
                    <a:pt x="116" y="267"/>
                    <a:pt x="72" y="259"/>
                    <a:pt x="50" y="248"/>
                  </a:cubicBezTo>
                  <a:lnTo>
                    <a:pt x="87" y="133"/>
                  </a:lnTo>
                  <a:close/>
                  <a:moveTo>
                    <a:pt x="167" y="16"/>
                  </a:moveTo>
                  <a:lnTo>
                    <a:pt x="167" y="16"/>
                  </a:lnTo>
                  <a:cubicBezTo>
                    <a:pt x="189" y="16"/>
                    <a:pt x="204" y="20"/>
                    <a:pt x="209" y="23"/>
                  </a:cubicBezTo>
                  <a:lnTo>
                    <a:pt x="209" y="23"/>
                  </a:lnTo>
                  <a:cubicBezTo>
                    <a:pt x="204" y="27"/>
                    <a:pt x="189" y="31"/>
                    <a:pt x="167" y="31"/>
                  </a:cubicBezTo>
                  <a:lnTo>
                    <a:pt x="167" y="31"/>
                  </a:lnTo>
                  <a:cubicBezTo>
                    <a:pt x="145" y="31"/>
                    <a:pt x="129" y="27"/>
                    <a:pt x="125" y="23"/>
                  </a:cubicBezTo>
                  <a:lnTo>
                    <a:pt x="125" y="23"/>
                  </a:lnTo>
                  <a:cubicBezTo>
                    <a:pt x="129" y="20"/>
                    <a:pt x="145" y="16"/>
                    <a:pt x="167" y="16"/>
                  </a:cubicBezTo>
                  <a:close/>
                  <a:moveTo>
                    <a:pt x="166" y="386"/>
                  </a:moveTo>
                  <a:lnTo>
                    <a:pt x="166" y="386"/>
                  </a:lnTo>
                  <a:cubicBezTo>
                    <a:pt x="263" y="386"/>
                    <a:pt x="331" y="363"/>
                    <a:pt x="333" y="343"/>
                  </a:cubicBezTo>
                  <a:lnTo>
                    <a:pt x="328" y="331"/>
                  </a:lnTo>
                  <a:lnTo>
                    <a:pt x="305" y="261"/>
                  </a:lnTo>
                  <a:lnTo>
                    <a:pt x="305" y="261"/>
                  </a:lnTo>
                  <a:cubicBezTo>
                    <a:pt x="305" y="261"/>
                    <a:pt x="305" y="261"/>
                    <a:pt x="305" y="260"/>
                  </a:cubicBezTo>
                  <a:lnTo>
                    <a:pt x="228" y="23"/>
                  </a:lnTo>
                  <a:lnTo>
                    <a:pt x="228" y="23"/>
                  </a:lnTo>
                  <a:cubicBezTo>
                    <a:pt x="227" y="5"/>
                    <a:pt x="194" y="0"/>
                    <a:pt x="167" y="0"/>
                  </a:cubicBezTo>
                  <a:lnTo>
                    <a:pt x="167" y="0"/>
                  </a:lnTo>
                  <a:cubicBezTo>
                    <a:pt x="139" y="0"/>
                    <a:pt x="106" y="6"/>
                    <a:pt x="106" y="23"/>
                  </a:cubicBezTo>
                  <a:lnTo>
                    <a:pt x="106" y="23"/>
                  </a:lnTo>
                  <a:lnTo>
                    <a:pt x="106" y="23"/>
                  </a:lnTo>
                  <a:lnTo>
                    <a:pt x="28" y="262"/>
                  </a:lnTo>
                  <a:lnTo>
                    <a:pt x="28" y="262"/>
                  </a:lnTo>
                  <a:cubicBezTo>
                    <a:pt x="27" y="262"/>
                    <a:pt x="28" y="262"/>
                    <a:pt x="27" y="263"/>
                  </a:cubicBezTo>
                  <a:lnTo>
                    <a:pt x="20" y="285"/>
                  </a:lnTo>
                  <a:lnTo>
                    <a:pt x="20" y="285"/>
                  </a:lnTo>
                  <a:lnTo>
                    <a:pt x="0" y="343"/>
                  </a:lnTo>
                  <a:lnTo>
                    <a:pt x="0" y="343"/>
                  </a:lnTo>
                  <a:cubicBezTo>
                    <a:pt x="2" y="363"/>
                    <a:pt x="70" y="386"/>
                    <a:pt x="166" y="386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1021426" y="4843980"/>
              <a:ext cx="327661" cy="144291"/>
            </a:xfrm>
            <a:custGeom>
              <a:rect b="b" l="l" r="r" t="t"/>
              <a:pathLst>
                <a:path extrusionOk="0" h="212" w="481">
                  <a:moveTo>
                    <a:pt x="479" y="48"/>
                  </a:moveTo>
                  <a:lnTo>
                    <a:pt x="479" y="48"/>
                  </a:lnTo>
                  <a:cubicBezTo>
                    <a:pt x="479" y="41"/>
                    <a:pt x="476" y="34"/>
                    <a:pt x="469" y="30"/>
                  </a:cubicBezTo>
                  <a:lnTo>
                    <a:pt x="407" y="0"/>
                  </a:lnTo>
                  <a:lnTo>
                    <a:pt x="418" y="30"/>
                  </a:lnTo>
                  <a:lnTo>
                    <a:pt x="422" y="45"/>
                  </a:lnTo>
                  <a:lnTo>
                    <a:pt x="422" y="48"/>
                  </a:lnTo>
                  <a:lnTo>
                    <a:pt x="422" y="48"/>
                  </a:lnTo>
                  <a:cubicBezTo>
                    <a:pt x="419" y="88"/>
                    <a:pt x="325" y="107"/>
                    <a:pt x="239" y="107"/>
                  </a:cubicBezTo>
                  <a:lnTo>
                    <a:pt x="239" y="107"/>
                  </a:lnTo>
                  <a:cubicBezTo>
                    <a:pt x="153" y="107"/>
                    <a:pt x="60" y="88"/>
                    <a:pt x="57" y="48"/>
                  </a:cubicBezTo>
                  <a:lnTo>
                    <a:pt x="56" y="45"/>
                  </a:lnTo>
                  <a:lnTo>
                    <a:pt x="72" y="0"/>
                  </a:lnTo>
                  <a:lnTo>
                    <a:pt x="12" y="30"/>
                  </a:lnTo>
                  <a:lnTo>
                    <a:pt x="12" y="30"/>
                  </a:lnTo>
                  <a:cubicBezTo>
                    <a:pt x="4" y="34"/>
                    <a:pt x="0" y="41"/>
                    <a:pt x="0" y="48"/>
                  </a:cubicBezTo>
                  <a:lnTo>
                    <a:pt x="0" y="48"/>
                  </a:lnTo>
                  <a:lnTo>
                    <a:pt x="0" y="76"/>
                  </a:lnTo>
                  <a:lnTo>
                    <a:pt x="0" y="76"/>
                  </a:lnTo>
                  <a:cubicBezTo>
                    <a:pt x="0" y="83"/>
                    <a:pt x="3" y="90"/>
                    <a:pt x="10" y="94"/>
                  </a:cubicBezTo>
                  <a:lnTo>
                    <a:pt x="203" y="198"/>
                  </a:lnTo>
                  <a:lnTo>
                    <a:pt x="203" y="198"/>
                  </a:lnTo>
                  <a:cubicBezTo>
                    <a:pt x="226" y="211"/>
                    <a:pt x="254" y="211"/>
                    <a:pt x="276" y="198"/>
                  </a:cubicBezTo>
                  <a:lnTo>
                    <a:pt x="469" y="94"/>
                  </a:lnTo>
                  <a:lnTo>
                    <a:pt x="469" y="94"/>
                  </a:lnTo>
                  <a:cubicBezTo>
                    <a:pt x="476" y="90"/>
                    <a:pt x="480" y="82"/>
                    <a:pt x="479" y="76"/>
                  </a:cubicBezTo>
                  <a:lnTo>
                    <a:pt x="479" y="48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7" name="Google Shape;257;p3"/>
          <p:cNvSpPr/>
          <p:nvPr/>
        </p:nvSpPr>
        <p:spPr>
          <a:xfrm>
            <a:off x="2469230" y="5771087"/>
            <a:ext cx="256341" cy="256341"/>
          </a:xfrm>
          <a:custGeom>
            <a:rect b="b" l="l" r="r" t="t"/>
            <a:pathLst>
              <a:path extrusionOk="0" h="415" w="416">
                <a:moveTo>
                  <a:pt x="224" y="127"/>
                </a:moveTo>
                <a:lnTo>
                  <a:pt x="224" y="127"/>
                </a:lnTo>
                <a:cubicBezTo>
                  <a:pt x="209" y="127"/>
                  <a:pt x="196" y="115"/>
                  <a:pt x="196" y="100"/>
                </a:cubicBezTo>
                <a:lnTo>
                  <a:pt x="196" y="100"/>
                </a:lnTo>
                <a:cubicBezTo>
                  <a:pt x="196" y="84"/>
                  <a:pt x="209" y="71"/>
                  <a:pt x="225" y="71"/>
                </a:cubicBezTo>
                <a:lnTo>
                  <a:pt x="225" y="71"/>
                </a:lnTo>
                <a:cubicBezTo>
                  <a:pt x="240" y="71"/>
                  <a:pt x="253" y="84"/>
                  <a:pt x="253" y="100"/>
                </a:cubicBezTo>
                <a:lnTo>
                  <a:pt x="253" y="100"/>
                </a:lnTo>
                <a:cubicBezTo>
                  <a:pt x="253" y="115"/>
                  <a:pt x="240" y="127"/>
                  <a:pt x="224" y="127"/>
                </a:cubicBezTo>
                <a:close/>
                <a:moveTo>
                  <a:pt x="195" y="322"/>
                </a:moveTo>
                <a:lnTo>
                  <a:pt x="195" y="322"/>
                </a:lnTo>
                <a:cubicBezTo>
                  <a:pt x="174" y="322"/>
                  <a:pt x="164" y="311"/>
                  <a:pt x="164" y="292"/>
                </a:cubicBezTo>
                <a:lnTo>
                  <a:pt x="164" y="292"/>
                </a:lnTo>
                <a:cubicBezTo>
                  <a:pt x="164" y="285"/>
                  <a:pt x="165" y="279"/>
                  <a:pt x="168" y="272"/>
                </a:cubicBezTo>
                <a:lnTo>
                  <a:pt x="185" y="200"/>
                </a:lnTo>
                <a:lnTo>
                  <a:pt x="185" y="200"/>
                </a:lnTo>
                <a:cubicBezTo>
                  <a:pt x="186" y="194"/>
                  <a:pt x="187" y="190"/>
                  <a:pt x="187" y="187"/>
                </a:cubicBezTo>
                <a:lnTo>
                  <a:pt x="187" y="187"/>
                </a:lnTo>
                <a:cubicBezTo>
                  <a:pt x="187" y="175"/>
                  <a:pt x="180" y="170"/>
                  <a:pt x="163" y="170"/>
                </a:cubicBezTo>
                <a:lnTo>
                  <a:pt x="166" y="158"/>
                </a:lnTo>
                <a:lnTo>
                  <a:pt x="166" y="158"/>
                </a:lnTo>
                <a:cubicBezTo>
                  <a:pt x="176" y="152"/>
                  <a:pt x="192" y="146"/>
                  <a:pt x="208" y="146"/>
                </a:cubicBezTo>
                <a:lnTo>
                  <a:pt x="208" y="146"/>
                </a:lnTo>
                <a:cubicBezTo>
                  <a:pt x="228" y="146"/>
                  <a:pt x="237" y="155"/>
                  <a:pt x="237" y="173"/>
                </a:cubicBezTo>
                <a:lnTo>
                  <a:pt x="237" y="173"/>
                </a:lnTo>
                <a:cubicBezTo>
                  <a:pt x="237" y="179"/>
                  <a:pt x="237" y="185"/>
                  <a:pt x="236" y="192"/>
                </a:cubicBezTo>
                <a:lnTo>
                  <a:pt x="216" y="272"/>
                </a:lnTo>
                <a:lnTo>
                  <a:pt x="216" y="272"/>
                </a:lnTo>
                <a:cubicBezTo>
                  <a:pt x="215" y="278"/>
                  <a:pt x="214" y="282"/>
                  <a:pt x="214" y="286"/>
                </a:cubicBezTo>
                <a:lnTo>
                  <a:pt x="214" y="286"/>
                </a:lnTo>
                <a:cubicBezTo>
                  <a:pt x="214" y="294"/>
                  <a:pt x="219" y="297"/>
                  <a:pt x="228" y="297"/>
                </a:cubicBezTo>
                <a:lnTo>
                  <a:pt x="228" y="297"/>
                </a:lnTo>
                <a:cubicBezTo>
                  <a:pt x="231" y="297"/>
                  <a:pt x="236" y="297"/>
                  <a:pt x="239" y="297"/>
                </a:cubicBezTo>
                <a:lnTo>
                  <a:pt x="241" y="310"/>
                </a:lnTo>
                <a:lnTo>
                  <a:pt x="241" y="310"/>
                </a:lnTo>
                <a:cubicBezTo>
                  <a:pt x="226" y="317"/>
                  <a:pt x="211" y="322"/>
                  <a:pt x="195" y="322"/>
                </a:cubicBezTo>
                <a:close/>
                <a:moveTo>
                  <a:pt x="208" y="0"/>
                </a:moveTo>
                <a:lnTo>
                  <a:pt x="208" y="0"/>
                </a:lnTo>
                <a:cubicBezTo>
                  <a:pt x="93" y="0"/>
                  <a:pt x="0" y="93"/>
                  <a:pt x="0" y="207"/>
                </a:cubicBezTo>
                <a:lnTo>
                  <a:pt x="0" y="207"/>
                </a:lnTo>
                <a:cubicBezTo>
                  <a:pt x="0" y="322"/>
                  <a:pt x="93" y="414"/>
                  <a:pt x="208" y="414"/>
                </a:cubicBezTo>
                <a:lnTo>
                  <a:pt x="208" y="414"/>
                </a:lnTo>
                <a:cubicBezTo>
                  <a:pt x="322" y="414"/>
                  <a:pt x="415" y="322"/>
                  <a:pt x="415" y="207"/>
                </a:cubicBezTo>
                <a:lnTo>
                  <a:pt x="415" y="207"/>
                </a:lnTo>
                <a:cubicBezTo>
                  <a:pt x="415" y="93"/>
                  <a:pt x="322" y="0"/>
                  <a:pt x="208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p3"/>
          <p:cNvGrpSpPr/>
          <p:nvPr/>
        </p:nvGrpSpPr>
        <p:grpSpPr>
          <a:xfrm>
            <a:off x="4162721" y="4045838"/>
            <a:ext cx="349061" cy="302700"/>
            <a:chOff x="2909229" y="4654600"/>
            <a:chExt cx="384775" cy="333671"/>
          </a:xfrm>
        </p:grpSpPr>
        <p:sp>
          <p:nvSpPr>
            <p:cNvPr id="259" name="Google Shape;259;p3"/>
            <p:cNvSpPr/>
            <p:nvPr/>
          </p:nvSpPr>
          <p:spPr>
            <a:xfrm>
              <a:off x="2909229" y="4654600"/>
              <a:ext cx="384775" cy="333671"/>
            </a:xfrm>
            <a:custGeom>
              <a:rect b="b" l="l" r="r" t="t"/>
              <a:pathLst>
                <a:path extrusionOk="0" h="489" w="563">
                  <a:moveTo>
                    <a:pt x="523" y="333"/>
                  </a:moveTo>
                  <a:lnTo>
                    <a:pt x="500" y="342"/>
                  </a:lnTo>
                  <a:lnTo>
                    <a:pt x="527" y="268"/>
                  </a:lnTo>
                  <a:lnTo>
                    <a:pt x="539" y="300"/>
                  </a:lnTo>
                  <a:lnTo>
                    <a:pt x="539" y="300"/>
                  </a:lnTo>
                  <a:cubicBezTo>
                    <a:pt x="544" y="313"/>
                    <a:pt x="537" y="329"/>
                    <a:pt x="523" y="333"/>
                  </a:cubicBezTo>
                  <a:close/>
                  <a:moveTo>
                    <a:pt x="462" y="198"/>
                  </a:moveTo>
                  <a:lnTo>
                    <a:pt x="437" y="210"/>
                  </a:lnTo>
                  <a:lnTo>
                    <a:pt x="449" y="235"/>
                  </a:lnTo>
                  <a:lnTo>
                    <a:pt x="449" y="235"/>
                  </a:lnTo>
                  <a:cubicBezTo>
                    <a:pt x="451" y="240"/>
                    <a:pt x="449" y="245"/>
                    <a:pt x="445" y="246"/>
                  </a:cubicBezTo>
                  <a:lnTo>
                    <a:pt x="445" y="246"/>
                  </a:lnTo>
                  <a:cubicBezTo>
                    <a:pt x="444" y="247"/>
                    <a:pt x="442" y="247"/>
                    <a:pt x="442" y="247"/>
                  </a:cubicBezTo>
                  <a:lnTo>
                    <a:pt x="442" y="247"/>
                  </a:lnTo>
                  <a:cubicBezTo>
                    <a:pt x="439" y="247"/>
                    <a:pt x="435" y="245"/>
                    <a:pt x="434" y="242"/>
                  </a:cubicBezTo>
                  <a:lnTo>
                    <a:pt x="422" y="217"/>
                  </a:lnTo>
                  <a:lnTo>
                    <a:pt x="397" y="230"/>
                  </a:lnTo>
                  <a:lnTo>
                    <a:pt x="397" y="230"/>
                  </a:lnTo>
                  <a:cubicBezTo>
                    <a:pt x="396" y="230"/>
                    <a:pt x="394" y="230"/>
                    <a:pt x="394" y="230"/>
                  </a:cubicBezTo>
                  <a:lnTo>
                    <a:pt x="394" y="230"/>
                  </a:lnTo>
                  <a:cubicBezTo>
                    <a:pt x="391" y="230"/>
                    <a:pt x="387" y="228"/>
                    <a:pt x="386" y="225"/>
                  </a:cubicBezTo>
                  <a:lnTo>
                    <a:pt x="386" y="225"/>
                  </a:lnTo>
                  <a:cubicBezTo>
                    <a:pt x="384" y="220"/>
                    <a:pt x="386" y="216"/>
                    <a:pt x="390" y="214"/>
                  </a:cubicBezTo>
                  <a:lnTo>
                    <a:pt x="415" y="202"/>
                  </a:lnTo>
                  <a:lnTo>
                    <a:pt x="403" y="177"/>
                  </a:lnTo>
                  <a:lnTo>
                    <a:pt x="403" y="177"/>
                  </a:lnTo>
                  <a:cubicBezTo>
                    <a:pt x="401" y="173"/>
                    <a:pt x="403" y="168"/>
                    <a:pt x="407" y="165"/>
                  </a:cubicBezTo>
                  <a:lnTo>
                    <a:pt x="407" y="165"/>
                  </a:lnTo>
                  <a:cubicBezTo>
                    <a:pt x="411" y="164"/>
                    <a:pt x="416" y="165"/>
                    <a:pt x="419" y="170"/>
                  </a:cubicBezTo>
                  <a:lnTo>
                    <a:pt x="431" y="195"/>
                  </a:lnTo>
                  <a:lnTo>
                    <a:pt x="455" y="183"/>
                  </a:lnTo>
                  <a:lnTo>
                    <a:pt x="455" y="183"/>
                  </a:lnTo>
                  <a:cubicBezTo>
                    <a:pt x="459" y="182"/>
                    <a:pt x="465" y="183"/>
                    <a:pt x="466" y="187"/>
                  </a:cubicBezTo>
                  <a:lnTo>
                    <a:pt x="466" y="187"/>
                  </a:lnTo>
                  <a:cubicBezTo>
                    <a:pt x="468" y="191"/>
                    <a:pt x="466" y="197"/>
                    <a:pt x="462" y="198"/>
                  </a:cubicBezTo>
                  <a:close/>
                  <a:moveTo>
                    <a:pt x="391" y="356"/>
                  </a:moveTo>
                  <a:lnTo>
                    <a:pt x="366" y="387"/>
                  </a:lnTo>
                  <a:lnTo>
                    <a:pt x="366" y="387"/>
                  </a:lnTo>
                  <a:cubicBezTo>
                    <a:pt x="365" y="389"/>
                    <a:pt x="363" y="390"/>
                    <a:pt x="361" y="390"/>
                  </a:cubicBezTo>
                  <a:lnTo>
                    <a:pt x="361" y="390"/>
                  </a:lnTo>
                  <a:cubicBezTo>
                    <a:pt x="360" y="390"/>
                    <a:pt x="360" y="390"/>
                    <a:pt x="359" y="390"/>
                  </a:cubicBezTo>
                  <a:lnTo>
                    <a:pt x="359" y="390"/>
                  </a:lnTo>
                  <a:cubicBezTo>
                    <a:pt x="358" y="390"/>
                    <a:pt x="356" y="390"/>
                    <a:pt x="355" y="389"/>
                  </a:cubicBezTo>
                  <a:lnTo>
                    <a:pt x="323" y="363"/>
                  </a:lnTo>
                  <a:lnTo>
                    <a:pt x="323" y="363"/>
                  </a:lnTo>
                  <a:cubicBezTo>
                    <a:pt x="319" y="361"/>
                    <a:pt x="318" y="355"/>
                    <a:pt x="322" y="351"/>
                  </a:cubicBezTo>
                  <a:lnTo>
                    <a:pt x="322" y="351"/>
                  </a:lnTo>
                  <a:cubicBezTo>
                    <a:pt x="325" y="348"/>
                    <a:pt x="330" y="347"/>
                    <a:pt x="334" y="350"/>
                  </a:cubicBezTo>
                  <a:lnTo>
                    <a:pt x="350" y="363"/>
                  </a:lnTo>
                  <a:lnTo>
                    <a:pt x="350" y="363"/>
                  </a:lnTo>
                  <a:cubicBezTo>
                    <a:pt x="338" y="210"/>
                    <a:pt x="247" y="183"/>
                    <a:pt x="243" y="182"/>
                  </a:cubicBezTo>
                  <a:lnTo>
                    <a:pt x="243" y="182"/>
                  </a:lnTo>
                  <a:cubicBezTo>
                    <a:pt x="240" y="181"/>
                    <a:pt x="237" y="176"/>
                    <a:pt x="238" y="171"/>
                  </a:cubicBezTo>
                  <a:lnTo>
                    <a:pt x="238" y="171"/>
                  </a:lnTo>
                  <a:cubicBezTo>
                    <a:pt x="240" y="167"/>
                    <a:pt x="243" y="165"/>
                    <a:pt x="248" y="165"/>
                  </a:cubicBezTo>
                  <a:lnTo>
                    <a:pt x="248" y="165"/>
                  </a:lnTo>
                  <a:cubicBezTo>
                    <a:pt x="252" y="167"/>
                    <a:pt x="354" y="196"/>
                    <a:pt x="366" y="361"/>
                  </a:cubicBezTo>
                  <a:lnTo>
                    <a:pt x="378" y="346"/>
                  </a:lnTo>
                  <a:lnTo>
                    <a:pt x="378" y="346"/>
                  </a:lnTo>
                  <a:cubicBezTo>
                    <a:pt x="382" y="341"/>
                    <a:pt x="386" y="341"/>
                    <a:pt x="391" y="344"/>
                  </a:cubicBezTo>
                  <a:lnTo>
                    <a:pt x="391" y="344"/>
                  </a:lnTo>
                  <a:cubicBezTo>
                    <a:pt x="394" y="347"/>
                    <a:pt x="394" y="353"/>
                    <a:pt x="391" y="356"/>
                  </a:cubicBezTo>
                  <a:close/>
                  <a:moveTo>
                    <a:pt x="146" y="296"/>
                  </a:moveTo>
                  <a:lnTo>
                    <a:pt x="172" y="284"/>
                  </a:lnTo>
                  <a:lnTo>
                    <a:pt x="159" y="259"/>
                  </a:lnTo>
                  <a:lnTo>
                    <a:pt x="159" y="259"/>
                  </a:lnTo>
                  <a:cubicBezTo>
                    <a:pt x="157" y="254"/>
                    <a:pt x="159" y="250"/>
                    <a:pt x="164" y="248"/>
                  </a:cubicBezTo>
                  <a:lnTo>
                    <a:pt x="164" y="248"/>
                  </a:lnTo>
                  <a:cubicBezTo>
                    <a:pt x="167" y="245"/>
                    <a:pt x="172" y="248"/>
                    <a:pt x="175" y="252"/>
                  </a:cubicBezTo>
                  <a:lnTo>
                    <a:pt x="187" y="277"/>
                  </a:lnTo>
                  <a:lnTo>
                    <a:pt x="212" y="265"/>
                  </a:lnTo>
                  <a:lnTo>
                    <a:pt x="212" y="265"/>
                  </a:lnTo>
                  <a:cubicBezTo>
                    <a:pt x="215" y="263"/>
                    <a:pt x="221" y="265"/>
                    <a:pt x="223" y="268"/>
                  </a:cubicBezTo>
                  <a:lnTo>
                    <a:pt x="223" y="268"/>
                  </a:lnTo>
                  <a:cubicBezTo>
                    <a:pt x="224" y="273"/>
                    <a:pt x="223" y="278"/>
                    <a:pt x="219" y="280"/>
                  </a:cubicBezTo>
                  <a:lnTo>
                    <a:pt x="193" y="292"/>
                  </a:lnTo>
                  <a:lnTo>
                    <a:pt x="205" y="318"/>
                  </a:lnTo>
                  <a:lnTo>
                    <a:pt x="205" y="318"/>
                  </a:lnTo>
                  <a:cubicBezTo>
                    <a:pt x="207" y="321"/>
                    <a:pt x="205" y="326"/>
                    <a:pt x="201" y="329"/>
                  </a:cubicBezTo>
                  <a:lnTo>
                    <a:pt x="201" y="329"/>
                  </a:lnTo>
                  <a:cubicBezTo>
                    <a:pt x="200" y="329"/>
                    <a:pt x="199" y="329"/>
                    <a:pt x="198" y="329"/>
                  </a:cubicBezTo>
                  <a:lnTo>
                    <a:pt x="198" y="329"/>
                  </a:lnTo>
                  <a:cubicBezTo>
                    <a:pt x="195" y="329"/>
                    <a:pt x="192" y="327"/>
                    <a:pt x="190" y="325"/>
                  </a:cubicBezTo>
                  <a:lnTo>
                    <a:pt x="179" y="299"/>
                  </a:lnTo>
                  <a:lnTo>
                    <a:pt x="153" y="311"/>
                  </a:lnTo>
                  <a:lnTo>
                    <a:pt x="153" y="311"/>
                  </a:lnTo>
                  <a:cubicBezTo>
                    <a:pt x="152" y="312"/>
                    <a:pt x="151" y="312"/>
                    <a:pt x="150" y="312"/>
                  </a:cubicBezTo>
                  <a:lnTo>
                    <a:pt x="150" y="312"/>
                  </a:lnTo>
                  <a:cubicBezTo>
                    <a:pt x="147" y="312"/>
                    <a:pt x="144" y="310"/>
                    <a:pt x="142" y="307"/>
                  </a:cubicBezTo>
                  <a:lnTo>
                    <a:pt x="142" y="307"/>
                  </a:lnTo>
                  <a:cubicBezTo>
                    <a:pt x="140" y="303"/>
                    <a:pt x="142" y="298"/>
                    <a:pt x="146" y="296"/>
                  </a:cubicBezTo>
                  <a:close/>
                  <a:moveTo>
                    <a:pt x="143" y="132"/>
                  </a:moveTo>
                  <a:lnTo>
                    <a:pt x="143" y="132"/>
                  </a:lnTo>
                  <a:cubicBezTo>
                    <a:pt x="145" y="122"/>
                    <a:pt x="152" y="113"/>
                    <a:pt x="160" y="107"/>
                  </a:cubicBezTo>
                  <a:lnTo>
                    <a:pt x="160" y="107"/>
                  </a:lnTo>
                  <a:cubicBezTo>
                    <a:pt x="169" y="102"/>
                    <a:pt x="179" y="100"/>
                    <a:pt x="190" y="102"/>
                  </a:cubicBezTo>
                  <a:lnTo>
                    <a:pt x="190" y="102"/>
                  </a:lnTo>
                  <a:cubicBezTo>
                    <a:pt x="212" y="107"/>
                    <a:pt x="224" y="129"/>
                    <a:pt x="219" y="150"/>
                  </a:cubicBezTo>
                  <a:lnTo>
                    <a:pt x="219" y="150"/>
                  </a:lnTo>
                  <a:cubicBezTo>
                    <a:pt x="215" y="169"/>
                    <a:pt x="199" y="181"/>
                    <a:pt x="181" y="181"/>
                  </a:cubicBezTo>
                  <a:lnTo>
                    <a:pt x="181" y="181"/>
                  </a:lnTo>
                  <a:cubicBezTo>
                    <a:pt x="178" y="181"/>
                    <a:pt x="175" y="181"/>
                    <a:pt x="172" y="180"/>
                  </a:cubicBezTo>
                  <a:lnTo>
                    <a:pt x="172" y="180"/>
                  </a:lnTo>
                  <a:cubicBezTo>
                    <a:pt x="161" y="177"/>
                    <a:pt x="152" y="171"/>
                    <a:pt x="147" y="162"/>
                  </a:cubicBezTo>
                  <a:lnTo>
                    <a:pt x="147" y="162"/>
                  </a:lnTo>
                  <a:cubicBezTo>
                    <a:pt x="142" y="153"/>
                    <a:pt x="139" y="142"/>
                    <a:pt x="143" y="132"/>
                  </a:cubicBezTo>
                  <a:close/>
                  <a:moveTo>
                    <a:pt x="155" y="469"/>
                  </a:moveTo>
                  <a:lnTo>
                    <a:pt x="155" y="469"/>
                  </a:lnTo>
                  <a:cubicBezTo>
                    <a:pt x="142" y="475"/>
                    <a:pt x="127" y="468"/>
                    <a:pt x="122" y="454"/>
                  </a:cubicBezTo>
                  <a:lnTo>
                    <a:pt x="91" y="370"/>
                  </a:lnTo>
                  <a:lnTo>
                    <a:pt x="258" y="432"/>
                  </a:lnTo>
                  <a:lnTo>
                    <a:pt x="155" y="469"/>
                  </a:lnTo>
                  <a:close/>
                  <a:moveTo>
                    <a:pt x="24" y="190"/>
                  </a:moveTo>
                  <a:lnTo>
                    <a:pt x="24" y="190"/>
                  </a:lnTo>
                  <a:cubicBezTo>
                    <a:pt x="22" y="182"/>
                    <a:pt x="22" y="176"/>
                    <a:pt x="25" y="170"/>
                  </a:cubicBezTo>
                  <a:lnTo>
                    <a:pt x="25" y="170"/>
                  </a:lnTo>
                  <a:cubicBezTo>
                    <a:pt x="28" y="163"/>
                    <a:pt x="33" y="158"/>
                    <a:pt x="40" y="156"/>
                  </a:cubicBezTo>
                  <a:lnTo>
                    <a:pt x="63" y="147"/>
                  </a:lnTo>
                  <a:lnTo>
                    <a:pt x="36" y="220"/>
                  </a:lnTo>
                  <a:lnTo>
                    <a:pt x="24" y="190"/>
                  </a:lnTo>
                  <a:close/>
                  <a:moveTo>
                    <a:pt x="407" y="20"/>
                  </a:moveTo>
                  <a:lnTo>
                    <a:pt x="407" y="20"/>
                  </a:lnTo>
                  <a:cubicBezTo>
                    <a:pt x="414" y="18"/>
                    <a:pt x="421" y="18"/>
                    <a:pt x="427" y="21"/>
                  </a:cubicBezTo>
                  <a:lnTo>
                    <a:pt x="427" y="21"/>
                  </a:lnTo>
                  <a:cubicBezTo>
                    <a:pt x="434" y="23"/>
                    <a:pt x="439" y="29"/>
                    <a:pt x="441" y="35"/>
                  </a:cubicBezTo>
                  <a:lnTo>
                    <a:pt x="472" y="119"/>
                  </a:lnTo>
                  <a:lnTo>
                    <a:pt x="306" y="58"/>
                  </a:lnTo>
                  <a:lnTo>
                    <a:pt x="407" y="20"/>
                  </a:lnTo>
                  <a:close/>
                  <a:moveTo>
                    <a:pt x="554" y="294"/>
                  </a:moveTo>
                  <a:lnTo>
                    <a:pt x="535" y="242"/>
                  </a:lnTo>
                  <a:lnTo>
                    <a:pt x="535" y="242"/>
                  </a:lnTo>
                  <a:cubicBezTo>
                    <a:pt x="534" y="239"/>
                    <a:pt x="532" y="238"/>
                    <a:pt x="530" y="237"/>
                  </a:cubicBezTo>
                  <a:lnTo>
                    <a:pt x="541" y="208"/>
                  </a:lnTo>
                  <a:lnTo>
                    <a:pt x="541" y="208"/>
                  </a:lnTo>
                  <a:cubicBezTo>
                    <a:pt x="550" y="182"/>
                    <a:pt x="537" y="152"/>
                    <a:pt x="510" y="142"/>
                  </a:cubicBezTo>
                  <a:lnTo>
                    <a:pt x="494" y="136"/>
                  </a:lnTo>
                  <a:lnTo>
                    <a:pt x="494" y="136"/>
                  </a:lnTo>
                  <a:cubicBezTo>
                    <a:pt x="494" y="134"/>
                    <a:pt x="494" y="132"/>
                    <a:pt x="494" y="130"/>
                  </a:cubicBezTo>
                  <a:lnTo>
                    <a:pt x="457" y="30"/>
                  </a:lnTo>
                  <a:lnTo>
                    <a:pt x="457" y="30"/>
                  </a:lnTo>
                  <a:cubicBezTo>
                    <a:pt x="453" y="18"/>
                    <a:pt x="445" y="10"/>
                    <a:pt x="434" y="6"/>
                  </a:cubicBezTo>
                  <a:lnTo>
                    <a:pt x="434" y="6"/>
                  </a:lnTo>
                  <a:cubicBezTo>
                    <a:pt x="424" y="1"/>
                    <a:pt x="412" y="0"/>
                    <a:pt x="402" y="4"/>
                  </a:cubicBezTo>
                  <a:lnTo>
                    <a:pt x="278" y="49"/>
                  </a:lnTo>
                  <a:lnTo>
                    <a:pt x="278" y="49"/>
                  </a:lnTo>
                  <a:cubicBezTo>
                    <a:pt x="276" y="51"/>
                    <a:pt x="275" y="52"/>
                    <a:pt x="274" y="54"/>
                  </a:cubicBezTo>
                  <a:lnTo>
                    <a:pt x="175" y="18"/>
                  </a:lnTo>
                  <a:lnTo>
                    <a:pt x="175" y="18"/>
                  </a:lnTo>
                  <a:cubicBezTo>
                    <a:pt x="148" y="8"/>
                    <a:pt x="118" y="21"/>
                    <a:pt x="108" y="49"/>
                  </a:cubicBezTo>
                  <a:lnTo>
                    <a:pt x="80" y="126"/>
                  </a:lnTo>
                  <a:lnTo>
                    <a:pt x="80" y="126"/>
                  </a:lnTo>
                  <a:cubicBezTo>
                    <a:pt x="78" y="125"/>
                    <a:pt x="76" y="124"/>
                    <a:pt x="74" y="125"/>
                  </a:cubicBezTo>
                  <a:lnTo>
                    <a:pt x="34" y="140"/>
                  </a:lnTo>
                  <a:lnTo>
                    <a:pt x="34" y="140"/>
                  </a:lnTo>
                  <a:cubicBezTo>
                    <a:pt x="11" y="148"/>
                    <a:pt x="0" y="173"/>
                    <a:pt x="8" y="195"/>
                  </a:cubicBezTo>
                  <a:lnTo>
                    <a:pt x="28" y="248"/>
                  </a:lnTo>
                  <a:lnTo>
                    <a:pt x="28" y="248"/>
                  </a:lnTo>
                  <a:cubicBezTo>
                    <a:pt x="29" y="250"/>
                    <a:pt x="31" y="252"/>
                    <a:pt x="33" y="253"/>
                  </a:cubicBezTo>
                  <a:lnTo>
                    <a:pt x="23" y="281"/>
                  </a:lnTo>
                  <a:lnTo>
                    <a:pt x="23" y="281"/>
                  </a:lnTo>
                  <a:cubicBezTo>
                    <a:pt x="13" y="308"/>
                    <a:pt x="26" y="338"/>
                    <a:pt x="53" y="348"/>
                  </a:cubicBezTo>
                  <a:lnTo>
                    <a:pt x="70" y="353"/>
                  </a:lnTo>
                  <a:lnTo>
                    <a:pt x="70" y="353"/>
                  </a:lnTo>
                  <a:cubicBezTo>
                    <a:pt x="69" y="356"/>
                    <a:pt x="68" y="357"/>
                    <a:pt x="69" y="359"/>
                  </a:cubicBezTo>
                  <a:lnTo>
                    <a:pt x="107" y="460"/>
                  </a:lnTo>
                  <a:lnTo>
                    <a:pt x="107" y="460"/>
                  </a:lnTo>
                  <a:cubicBezTo>
                    <a:pt x="111" y="471"/>
                    <a:pt x="119" y="479"/>
                    <a:pt x="129" y="484"/>
                  </a:cubicBezTo>
                  <a:lnTo>
                    <a:pt x="129" y="484"/>
                  </a:lnTo>
                  <a:cubicBezTo>
                    <a:pt x="135" y="487"/>
                    <a:pt x="140" y="488"/>
                    <a:pt x="147" y="488"/>
                  </a:cubicBezTo>
                  <a:lnTo>
                    <a:pt x="147" y="488"/>
                  </a:lnTo>
                  <a:cubicBezTo>
                    <a:pt x="152" y="488"/>
                    <a:pt x="157" y="487"/>
                    <a:pt x="162" y="485"/>
                  </a:cubicBezTo>
                  <a:lnTo>
                    <a:pt x="284" y="440"/>
                  </a:lnTo>
                  <a:lnTo>
                    <a:pt x="284" y="440"/>
                  </a:lnTo>
                  <a:cubicBezTo>
                    <a:pt x="287" y="439"/>
                    <a:pt x="288" y="437"/>
                    <a:pt x="289" y="435"/>
                  </a:cubicBezTo>
                  <a:lnTo>
                    <a:pt x="388" y="472"/>
                  </a:lnTo>
                  <a:lnTo>
                    <a:pt x="388" y="472"/>
                  </a:lnTo>
                  <a:cubicBezTo>
                    <a:pt x="415" y="481"/>
                    <a:pt x="445" y="468"/>
                    <a:pt x="454" y="441"/>
                  </a:cubicBezTo>
                  <a:lnTo>
                    <a:pt x="483" y="364"/>
                  </a:lnTo>
                  <a:lnTo>
                    <a:pt x="483" y="364"/>
                  </a:lnTo>
                  <a:cubicBezTo>
                    <a:pt x="484" y="364"/>
                    <a:pt x="485" y="364"/>
                    <a:pt x="486" y="364"/>
                  </a:cubicBezTo>
                  <a:lnTo>
                    <a:pt x="486" y="364"/>
                  </a:lnTo>
                  <a:cubicBezTo>
                    <a:pt x="487" y="364"/>
                    <a:pt x="488" y="364"/>
                    <a:pt x="489" y="364"/>
                  </a:cubicBezTo>
                  <a:lnTo>
                    <a:pt x="529" y="349"/>
                  </a:lnTo>
                  <a:lnTo>
                    <a:pt x="529" y="349"/>
                  </a:lnTo>
                  <a:cubicBezTo>
                    <a:pt x="551" y="341"/>
                    <a:pt x="562" y="316"/>
                    <a:pt x="554" y="294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017447" y="4735763"/>
              <a:ext cx="36073" cy="33068"/>
            </a:xfrm>
            <a:custGeom>
              <a:rect b="b" l="l" r="r" t="t"/>
              <a:pathLst>
                <a:path extrusionOk="0" h="50" w="51">
                  <a:moveTo>
                    <a:pt x="18" y="46"/>
                  </a:moveTo>
                  <a:lnTo>
                    <a:pt x="18" y="46"/>
                  </a:lnTo>
                  <a:cubicBezTo>
                    <a:pt x="30" y="49"/>
                    <a:pt x="43" y="41"/>
                    <a:pt x="46" y="29"/>
                  </a:cubicBezTo>
                  <a:lnTo>
                    <a:pt x="46" y="29"/>
                  </a:lnTo>
                  <a:cubicBezTo>
                    <a:pt x="50" y="17"/>
                    <a:pt x="42" y="5"/>
                    <a:pt x="30" y="2"/>
                  </a:cubicBezTo>
                  <a:lnTo>
                    <a:pt x="30" y="2"/>
                  </a:lnTo>
                  <a:cubicBezTo>
                    <a:pt x="23" y="0"/>
                    <a:pt x="17" y="2"/>
                    <a:pt x="12" y="5"/>
                  </a:cubicBezTo>
                  <a:lnTo>
                    <a:pt x="12" y="5"/>
                  </a:lnTo>
                  <a:cubicBezTo>
                    <a:pt x="7" y="8"/>
                    <a:pt x="3" y="12"/>
                    <a:pt x="2" y="19"/>
                  </a:cubicBezTo>
                  <a:lnTo>
                    <a:pt x="2" y="19"/>
                  </a:lnTo>
                  <a:cubicBezTo>
                    <a:pt x="0" y="25"/>
                    <a:pt x="1" y="31"/>
                    <a:pt x="4" y="36"/>
                  </a:cubicBezTo>
                  <a:lnTo>
                    <a:pt x="4" y="36"/>
                  </a:lnTo>
                  <a:cubicBezTo>
                    <a:pt x="7" y="41"/>
                    <a:pt x="13" y="45"/>
                    <a:pt x="18" y="4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1" name="Google Shape;261;p3"/>
          <p:cNvGrpSpPr/>
          <p:nvPr/>
        </p:nvGrpSpPr>
        <p:grpSpPr>
          <a:xfrm>
            <a:off x="5948931" y="4062200"/>
            <a:ext cx="289066" cy="286338"/>
            <a:chOff x="4878196" y="4672636"/>
            <a:chExt cx="318642" cy="315635"/>
          </a:xfrm>
        </p:grpSpPr>
        <p:sp>
          <p:nvSpPr>
            <p:cNvPr id="262" name="Google Shape;262;p3"/>
            <p:cNvSpPr/>
            <p:nvPr/>
          </p:nvSpPr>
          <p:spPr>
            <a:xfrm>
              <a:off x="5106656" y="4765823"/>
              <a:ext cx="21041" cy="18036"/>
            </a:xfrm>
            <a:custGeom>
              <a:rect b="b" l="l" r="r" t="t"/>
              <a:pathLst>
                <a:path extrusionOk="0" h="28" w="29">
                  <a:moveTo>
                    <a:pt x="0" y="13"/>
                  </a:moveTo>
                  <a:lnTo>
                    <a:pt x="0" y="13"/>
                  </a:lnTo>
                  <a:cubicBezTo>
                    <a:pt x="0" y="21"/>
                    <a:pt x="6" y="27"/>
                    <a:pt x="14" y="27"/>
                  </a:cubicBezTo>
                  <a:lnTo>
                    <a:pt x="14" y="27"/>
                  </a:lnTo>
                  <a:cubicBezTo>
                    <a:pt x="21" y="27"/>
                    <a:pt x="28" y="21"/>
                    <a:pt x="28" y="13"/>
                  </a:cubicBezTo>
                  <a:lnTo>
                    <a:pt x="28" y="13"/>
                  </a:lnTo>
                  <a:cubicBezTo>
                    <a:pt x="28" y="6"/>
                    <a:pt x="21" y="0"/>
                    <a:pt x="1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4971383" y="4853000"/>
              <a:ext cx="54109" cy="105211"/>
            </a:xfrm>
            <a:custGeom>
              <a:rect b="b" l="l" r="r" t="t"/>
              <a:pathLst>
                <a:path extrusionOk="0" h="153" w="79">
                  <a:moveTo>
                    <a:pt x="32" y="50"/>
                  </a:moveTo>
                  <a:lnTo>
                    <a:pt x="32" y="50"/>
                  </a:lnTo>
                  <a:cubicBezTo>
                    <a:pt x="32" y="42"/>
                    <a:pt x="35" y="39"/>
                    <a:pt x="43" y="39"/>
                  </a:cubicBezTo>
                  <a:lnTo>
                    <a:pt x="43" y="39"/>
                  </a:lnTo>
                  <a:cubicBezTo>
                    <a:pt x="51" y="39"/>
                    <a:pt x="57" y="42"/>
                    <a:pt x="63" y="48"/>
                  </a:cubicBezTo>
                  <a:lnTo>
                    <a:pt x="77" y="33"/>
                  </a:lnTo>
                  <a:lnTo>
                    <a:pt x="77" y="33"/>
                  </a:lnTo>
                  <a:cubicBezTo>
                    <a:pt x="70" y="25"/>
                    <a:pt x="62" y="19"/>
                    <a:pt x="51" y="17"/>
                  </a:cubicBezTo>
                  <a:lnTo>
                    <a:pt x="51" y="0"/>
                  </a:lnTo>
                  <a:lnTo>
                    <a:pt x="32" y="0"/>
                  </a:lnTo>
                  <a:lnTo>
                    <a:pt x="32" y="18"/>
                  </a:lnTo>
                  <a:lnTo>
                    <a:pt x="32" y="18"/>
                  </a:lnTo>
                  <a:cubicBezTo>
                    <a:pt x="15" y="22"/>
                    <a:pt x="5" y="34"/>
                    <a:pt x="5" y="51"/>
                  </a:cubicBezTo>
                  <a:lnTo>
                    <a:pt x="5" y="51"/>
                  </a:lnTo>
                  <a:cubicBezTo>
                    <a:pt x="5" y="82"/>
                    <a:pt x="52" y="84"/>
                    <a:pt x="52" y="101"/>
                  </a:cubicBezTo>
                  <a:lnTo>
                    <a:pt x="52" y="101"/>
                  </a:lnTo>
                  <a:cubicBezTo>
                    <a:pt x="52" y="108"/>
                    <a:pt x="48" y="112"/>
                    <a:pt x="38" y="112"/>
                  </a:cubicBezTo>
                  <a:lnTo>
                    <a:pt x="38" y="112"/>
                  </a:lnTo>
                  <a:cubicBezTo>
                    <a:pt x="30" y="112"/>
                    <a:pt x="22" y="110"/>
                    <a:pt x="13" y="102"/>
                  </a:cubicBezTo>
                  <a:lnTo>
                    <a:pt x="0" y="119"/>
                  </a:lnTo>
                  <a:lnTo>
                    <a:pt x="0" y="119"/>
                  </a:lnTo>
                  <a:cubicBezTo>
                    <a:pt x="9" y="129"/>
                    <a:pt x="21" y="133"/>
                    <a:pt x="32" y="134"/>
                  </a:cubicBezTo>
                  <a:lnTo>
                    <a:pt x="32" y="152"/>
                  </a:lnTo>
                  <a:lnTo>
                    <a:pt x="51" y="152"/>
                  </a:lnTo>
                  <a:lnTo>
                    <a:pt x="51" y="133"/>
                  </a:lnTo>
                  <a:lnTo>
                    <a:pt x="51" y="133"/>
                  </a:lnTo>
                  <a:cubicBezTo>
                    <a:pt x="69" y="130"/>
                    <a:pt x="78" y="116"/>
                    <a:pt x="78" y="98"/>
                  </a:cubicBezTo>
                  <a:lnTo>
                    <a:pt x="78" y="98"/>
                  </a:lnTo>
                  <a:cubicBezTo>
                    <a:pt x="78" y="65"/>
                    <a:pt x="32" y="65"/>
                    <a:pt x="32" y="5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4878196" y="4672636"/>
              <a:ext cx="318642" cy="315635"/>
            </a:xfrm>
            <a:custGeom>
              <a:rect b="b" l="l" r="r" t="t"/>
              <a:pathLst>
                <a:path extrusionOk="0" h="463" w="468">
                  <a:moveTo>
                    <a:pt x="450" y="199"/>
                  </a:moveTo>
                  <a:lnTo>
                    <a:pt x="347" y="199"/>
                  </a:lnTo>
                  <a:lnTo>
                    <a:pt x="347" y="199"/>
                  </a:lnTo>
                  <a:cubicBezTo>
                    <a:pt x="321" y="199"/>
                    <a:pt x="301" y="178"/>
                    <a:pt x="301" y="152"/>
                  </a:cubicBezTo>
                  <a:lnTo>
                    <a:pt x="301" y="152"/>
                  </a:lnTo>
                  <a:cubicBezTo>
                    <a:pt x="301" y="127"/>
                    <a:pt x="321" y="106"/>
                    <a:pt x="347" y="106"/>
                  </a:cubicBezTo>
                  <a:lnTo>
                    <a:pt x="450" y="106"/>
                  </a:lnTo>
                  <a:lnTo>
                    <a:pt x="450" y="199"/>
                  </a:lnTo>
                  <a:close/>
                  <a:moveTo>
                    <a:pt x="17" y="50"/>
                  </a:moveTo>
                  <a:lnTo>
                    <a:pt x="17" y="50"/>
                  </a:lnTo>
                  <a:lnTo>
                    <a:pt x="17" y="50"/>
                  </a:lnTo>
                  <a:cubicBezTo>
                    <a:pt x="17" y="40"/>
                    <a:pt x="20" y="32"/>
                    <a:pt x="26" y="27"/>
                  </a:cubicBezTo>
                  <a:lnTo>
                    <a:pt x="26" y="27"/>
                  </a:lnTo>
                  <a:cubicBezTo>
                    <a:pt x="35" y="17"/>
                    <a:pt x="52" y="18"/>
                    <a:pt x="53" y="18"/>
                  </a:cubicBezTo>
                  <a:lnTo>
                    <a:pt x="385" y="18"/>
                  </a:lnTo>
                  <a:lnTo>
                    <a:pt x="385" y="18"/>
                  </a:lnTo>
                  <a:cubicBezTo>
                    <a:pt x="391" y="18"/>
                    <a:pt x="396" y="23"/>
                    <a:pt x="396" y="29"/>
                  </a:cubicBezTo>
                  <a:lnTo>
                    <a:pt x="396" y="50"/>
                  </a:lnTo>
                  <a:lnTo>
                    <a:pt x="396" y="50"/>
                  </a:lnTo>
                  <a:lnTo>
                    <a:pt x="17" y="50"/>
                  </a:lnTo>
                  <a:close/>
                  <a:moveTo>
                    <a:pt x="180" y="445"/>
                  </a:moveTo>
                  <a:lnTo>
                    <a:pt x="180" y="445"/>
                  </a:lnTo>
                  <a:cubicBezTo>
                    <a:pt x="122" y="445"/>
                    <a:pt x="74" y="398"/>
                    <a:pt x="74" y="339"/>
                  </a:cubicBezTo>
                  <a:lnTo>
                    <a:pt x="74" y="339"/>
                  </a:lnTo>
                  <a:cubicBezTo>
                    <a:pt x="74" y="280"/>
                    <a:pt x="122" y="233"/>
                    <a:pt x="180" y="233"/>
                  </a:cubicBezTo>
                  <a:lnTo>
                    <a:pt x="180" y="233"/>
                  </a:lnTo>
                  <a:cubicBezTo>
                    <a:pt x="238" y="233"/>
                    <a:pt x="286" y="280"/>
                    <a:pt x="286" y="339"/>
                  </a:cubicBezTo>
                  <a:lnTo>
                    <a:pt x="286" y="339"/>
                  </a:lnTo>
                  <a:cubicBezTo>
                    <a:pt x="286" y="398"/>
                    <a:pt x="238" y="445"/>
                    <a:pt x="180" y="445"/>
                  </a:cubicBezTo>
                  <a:close/>
                  <a:moveTo>
                    <a:pt x="467" y="89"/>
                  </a:moveTo>
                  <a:lnTo>
                    <a:pt x="467" y="74"/>
                  </a:lnTo>
                  <a:lnTo>
                    <a:pt x="467" y="74"/>
                  </a:lnTo>
                  <a:cubicBezTo>
                    <a:pt x="467" y="61"/>
                    <a:pt x="456" y="50"/>
                    <a:pt x="442" y="50"/>
                  </a:cubicBezTo>
                  <a:lnTo>
                    <a:pt x="412" y="50"/>
                  </a:lnTo>
                  <a:lnTo>
                    <a:pt x="412" y="29"/>
                  </a:lnTo>
                  <a:lnTo>
                    <a:pt x="412" y="29"/>
                  </a:lnTo>
                  <a:cubicBezTo>
                    <a:pt x="412" y="13"/>
                    <a:pt x="400" y="1"/>
                    <a:pt x="385" y="1"/>
                  </a:cubicBezTo>
                  <a:lnTo>
                    <a:pt x="54" y="1"/>
                  </a:lnTo>
                  <a:lnTo>
                    <a:pt x="54" y="1"/>
                  </a:lnTo>
                  <a:cubicBezTo>
                    <a:pt x="52" y="1"/>
                    <a:pt x="30" y="0"/>
                    <a:pt x="14" y="14"/>
                  </a:cubicBezTo>
                  <a:lnTo>
                    <a:pt x="14" y="14"/>
                  </a:lnTo>
                  <a:cubicBezTo>
                    <a:pt x="5" y="23"/>
                    <a:pt x="0" y="35"/>
                    <a:pt x="0" y="50"/>
                  </a:cubicBezTo>
                  <a:lnTo>
                    <a:pt x="0" y="50"/>
                  </a:lnTo>
                  <a:lnTo>
                    <a:pt x="0" y="374"/>
                  </a:lnTo>
                  <a:lnTo>
                    <a:pt x="0" y="374"/>
                  </a:lnTo>
                  <a:cubicBezTo>
                    <a:pt x="0" y="387"/>
                    <a:pt x="11" y="399"/>
                    <a:pt x="24" y="399"/>
                  </a:cubicBezTo>
                  <a:lnTo>
                    <a:pt x="72" y="399"/>
                  </a:lnTo>
                  <a:lnTo>
                    <a:pt x="72" y="399"/>
                  </a:lnTo>
                  <a:cubicBezTo>
                    <a:pt x="93" y="436"/>
                    <a:pt x="134" y="462"/>
                    <a:pt x="180" y="462"/>
                  </a:cubicBezTo>
                  <a:lnTo>
                    <a:pt x="180" y="462"/>
                  </a:lnTo>
                  <a:cubicBezTo>
                    <a:pt x="226" y="462"/>
                    <a:pt x="266" y="436"/>
                    <a:pt x="287" y="399"/>
                  </a:cubicBezTo>
                  <a:lnTo>
                    <a:pt x="442" y="399"/>
                  </a:lnTo>
                  <a:lnTo>
                    <a:pt x="442" y="399"/>
                  </a:lnTo>
                  <a:cubicBezTo>
                    <a:pt x="456" y="399"/>
                    <a:pt x="467" y="387"/>
                    <a:pt x="467" y="374"/>
                  </a:cubicBezTo>
                  <a:lnTo>
                    <a:pt x="467" y="225"/>
                  </a:lnTo>
                  <a:lnTo>
                    <a:pt x="467" y="225"/>
                  </a:lnTo>
                  <a:lnTo>
                    <a:pt x="467" y="225"/>
                  </a:lnTo>
                  <a:lnTo>
                    <a:pt x="467" y="89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5" name="Google Shape;265;p3"/>
          <p:cNvGrpSpPr/>
          <p:nvPr/>
        </p:nvGrpSpPr>
        <p:grpSpPr>
          <a:xfrm>
            <a:off x="7726961" y="4056746"/>
            <a:ext cx="229072" cy="291792"/>
            <a:chOff x="6838144" y="4666624"/>
            <a:chExt cx="252509" cy="321647"/>
          </a:xfrm>
        </p:grpSpPr>
        <p:sp>
          <p:nvSpPr>
            <p:cNvPr id="266" name="Google Shape;266;p3"/>
            <p:cNvSpPr/>
            <p:nvPr/>
          </p:nvSpPr>
          <p:spPr>
            <a:xfrm>
              <a:off x="6838144" y="4666624"/>
              <a:ext cx="252509" cy="321647"/>
            </a:xfrm>
            <a:custGeom>
              <a:rect b="b" l="l" r="r" t="t"/>
              <a:pathLst>
                <a:path extrusionOk="0" h="470" w="371">
                  <a:moveTo>
                    <a:pt x="44" y="450"/>
                  </a:moveTo>
                  <a:lnTo>
                    <a:pt x="44" y="450"/>
                  </a:lnTo>
                  <a:cubicBezTo>
                    <a:pt x="30" y="450"/>
                    <a:pt x="19" y="434"/>
                    <a:pt x="19" y="415"/>
                  </a:cubicBezTo>
                  <a:lnTo>
                    <a:pt x="19" y="415"/>
                  </a:lnTo>
                  <a:cubicBezTo>
                    <a:pt x="19" y="396"/>
                    <a:pt x="30" y="381"/>
                    <a:pt x="44" y="381"/>
                  </a:cubicBezTo>
                  <a:lnTo>
                    <a:pt x="44" y="380"/>
                  </a:lnTo>
                  <a:lnTo>
                    <a:pt x="327" y="380"/>
                  </a:lnTo>
                  <a:lnTo>
                    <a:pt x="327" y="380"/>
                  </a:lnTo>
                  <a:cubicBezTo>
                    <a:pt x="320" y="390"/>
                    <a:pt x="316" y="402"/>
                    <a:pt x="316" y="415"/>
                  </a:cubicBezTo>
                  <a:lnTo>
                    <a:pt x="316" y="415"/>
                  </a:lnTo>
                  <a:cubicBezTo>
                    <a:pt x="316" y="429"/>
                    <a:pt x="320" y="441"/>
                    <a:pt x="326" y="450"/>
                  </a:cubicBezTo>
                  <a:lnTo>
                    <a:pt x="44" y="450"/>
                  </a:lnTo>
                  <a:close/>
                  <a:moveTo>
                    <a:pt x="96" y="173"/>
                  </a:moveTo>
                  <a:lnTo>
                    <a:pt x="122" y="173"/>
                  </a:lnTo>
                  <a:lnTo>
                    <a:pt x="122" y="173"/>
                  </a:lnTo>
                  <a:cubicBezTo>
                    <a:pt x="124" y="167"/>
                    <a:pt x="127" y="161"/>
                    <a:pt x="130" y="156"/>
                  </a:cubicBezTo>
                  <a:lnTo>
                    <a:pt x="111" y="137"/>
                  </a:lnTo>
                  <a:lnTo>
                    <a:pt x="133" y="115"/>
                  </a:lnTo>
                  <a:lnTo>
                    <a:pt x="152" y="133"/>
                  </a:lnTo>
                  <a:lnTo>
                    <a:pt x="152" y="133"/>
                  </a:lnTo>
                  <a:cubicBezTo>
                    <a:pt x="157" y="130"/>
                    <a:pt x="163" y="127"/>
                    <a:pt x="169" y="126"/>
                  </a:cubicBezTo>
                  <a:lnTo>
                    <a:pt x="169" y="100"/>
                  </a:lnTo>
                  <a:lnTo>
                    <a:pt x="200" y="100"/>
                  </a:lnTo>
                  <a:lnTo>
                    <a:pt x="200" y="126"/>
                  </a:lnTo>
                  <a:lnTo>
                    <a:pt x="200" y="126"/>
                  </a:lnTo>
                  <a:cubicBezTo>
                    <a:pt x="207" y="127"/>
                    <a:pt x="213" y="130"/>
                    <a:pt x="218" y="133"/>
                  </a:cubicBezTo>
                  <a:lnTo>
                    <a:pt x="237" y="115"/>
                  </a:lnTo>
                  <a:lnTo>
                    <a:pt x="258" y="137"/>
                  </a:lnTo>
                  <a:lnTo>
                    <a:pt x="240" y="155"/>
                  </a:lnTo>
                  <a:lnTo>
                    <a:pt x="240" y="155"/>
                  </a:lnTo>
                  <a:cubicBezTo>
                    <a:pt x="243" y="161"/>
                    <a:pt x="246" y="167"/>
                    <a:pt x="248" y="173"/>
                  </a:cubicBezTo>
                  <a:lnTo>
                    <a:pt x="274" y="173"/>
                  </a:lnTo>
                  <a:lnTo>
                    <a:pt x="274" y="205"/>
                  </a:lnTo>
                  <a:lnTo>
                    <a:pt x="246" y="205"/>
                  </a:lnTo>
                  <a:lnTo>
                    <a:pt x="246" y="205"/>
                  </a:lnTo>
                  <a:cubicBezTo>
                    <a:pt x="245" y="211"/>
                    <a:pt x="243" y="216"/>
                    <a:pt x="239" y="222"/>
                  </a:cubicBezTo>
                  <a:lnTo>
                    <a:pt x="258" y="241"/>
                  </a:lnTo>
                  <a:lnTo>
                    <a:pt x="237" y="263"/>
                  </a:lnTo>
                  <a:lnTo>
                    <a:pt x="217" y="243"/>
                  </a:lnTo>
                  <a:lnTo>
                    <a:pt x="217" y="243"/>
                  </a:lnTo>
                  <a:cubicBezTo>
                    <a:pt x="212" y="246"/>
                    <a:pt x="207" y="249"/>
                    <a:pt x="200" y="249"/>
                  </a:cubicBezTo>
                  <a:lnTo>
                    <a:pt x="200" y="278"/>
                  </a:lnTo>
                  <a:lnTo>
                    <a:pt x="169" y="278"/>
                  </a:lnTo>
                  <a:lnTo>
                    <a:pt x="169" y="249"/>
                  </a:lnTo>
                  <a:lnTo>
                    <a:pt x="169" y="249"/>
                  </a:lnTo>
                  <a:cubicBezTo>
                    <a:pt x="163" y="248"/>
                    <a:pt x="158" y="246"/>
                    <a:pt x="153" y="243"/>
                  </a:cubicBezTo>
                  <a:lnTo>
                    <a:pt x="133" y="263"/>
                  </a:lnTo>
                  <a:lnTo>
                    <a:pt x="111" y="241"/>
                  </a:lnTo>
                  <a:lnTo>
                    <a:pt x="131" y="221"/>
                  </a:lnTo>
                  <a:lnTo>
                    <a:pt x="131" y="221"/>
                  </a:lnTo>
                  <a:cubicBezTo>
                    <a:pt x="127" y="216"/>
                    <a:pt x="125" y="211"/>
                    <a:pt x="123" y="205"/>
                  </a:cubicBezTo>
                  <a:lnTo>
                    <a:pt x="96" y="205"/>
                  </a:lnTo>
                  <a:lnTo>
                    <a:pt x="96" y="173"/>
                  </a:lnTo>
                  <a:close/>
                  <a:moveTo>
                    <a:pt x="360" y="380"/>
                  </a:moveTo>
                  <a:lnTo>
                    <a:pt x="360" y="380"/>
                  </a:lnTo>
                  <a:lnTo>
                    <a:pt x="361" y="380"/>
                  </a:lnTo>
                  <a:lnTo>
                    <a:pt x="361" y="380"/>
                  </a:lnTo>
                  <a:cubicBezTo>
                    <a:pt x="366" y="380"/>
                    <a:pt x="370" y="376"/>
                    <a:pt x="370" y="370"/>
                  </a:cubicBezTo>
                  <a:lnTo>
                    <a:pt x="370" y="9"/>
                  </a:lnTo>
                  <a:lnTo>
                    <a:pt x="370" y="9"/>
                  </a:lnTo>
                  <a:cubicBezTo>
                    <a:pt x="370" y="4"/>
                    <a:pt x="366" y="0"/>
                    <a:pt x="361" y="0"/>
                  </a:cubicBezTo>
                  <a:lnTo>
                    <a:pt x="33" y="0"/>
                  </a:lnTo>
                  <a:lnTo>
                    <a:pt x="33" y="0"/>
                  </a:lnTo>
                  <a:cubicBezTo>
                    <a:pt x="15" y="2"/>
                    <a:pt x="0" y="21"/>
                    <a:pt x="0" y="44"/>
                  </a:cubicBezTo>
                  <a:lnTo>
                    <a:pt x="0" y="350"/>
                  </a:lnTo>
                  <a:lnTo>
                    <a:pt x="0" y="380"/>
                  </a:lnTo>
                  <a:lnTo>
                    <a:pt x="0" y="425"/>
                  </a:lnTo>
                  <a:lnTo>
                    <a:pt x="0" y="425"/>
                  </a:lnTo>
                  <a:cubicBezTo>
                    <a:pt x="0" y="423"/>
                    <a:pt x="0" y="421"/>
                    <a:pt x="0" y="419"/>
                  </a:cubicBezTo>
                  <a:lnTo>
                    <a:pt x="0" y="419"/>
                  </a:lnTo>
                  <a:cubicBezTo>
                    <a:pt x="2" y="446"/>
                    <a:pt x="21" y="469"/>
                    <a:pt x="44" y="469"/>
                  </a:cubicBezTo>
                  <a:lnTo>
                    <a:pt x="360" y="469"/>
                  </a:lnTo>
                  <a:lnTo>
                    <a:pt x="360" y="469"/>
                  </a:lnTo>
                  <a:cubicBezTo>
                    <a:pt x="365" y="469"/>
                    <a:pt x="370" y="464"/>
                    <a:pt x="370" y="459"/>
                  </a:cubicBezTo>
                  <a:lnTo>
                    <a:pt x="370" y="459"/>
                  </a:lnTo>
                  <a:cubicBezTo>
                    <a:pt x="370" y="454"/>
                    <a:pt x="365" y="450"/>
                    <a:pt x="360" y="450"/>
                  </a:cubicBezTo>
                  <a:lnTo>
                    <a:pt x="360" y="450"/>
                  </a:lnTo>
                  <a:cubicBezTo>
                    <a:pt x="346" y="450"/>
                    <a:pt x="334" y="434"/>
                    <a:pt x="334" y="415"/>
                  </a:cubicBezTo>
                  <a:lnTo>
                    <a:pt x="334" y="415"/>
                  </a:lnTo>
                  <a:cubicBezTo>
                    <a:pt x="334" y="396"/>
                    <a:pt x="346" y="380"/>
                    <a:pt x="360" y="38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6949367" y="4780854"/>
              <a:ext cx="30061" cy="30061"/>
            </a:xfrm>
            <a:custGeom>
              <a:rect b="b" l="l" r="r" t="t"/>
              <a:pathLst>
                <a:path extrusionOk="0" h="44" w="44">
                  <a:moveTo>
                    <a:pt x="21" y="43"/>
                  </a:moveTo>
                  <a:lnTo>
                    <a:pt x="21" y="43"/>
                  </a:lnTo>
                  <a:cubicBezTo>
                    <a:pt x="33" y="43"/>
                    <a:pt x="43" y="33"/>
                    <a:pt x="43" y="22"/>
                  </a:cubicBezTo>
                  <a:lnTo>
                    <a:pt x="43" y="22"/>
                  </a:lnTo>
                  <a:cubicBezTo>
                    <a:pt x="43" y="10"/>
                    <a:pt x="33" y="0"/>
                    <a:pt x="21" y="0"/>
                  </a:cubicBezTo>
                  <a:lnTo>
                    <a:pt x="21" y="0"/>
                  </a:lnTo>
                  <a:cubicBezTo>
                    <a:pt x="9" y="0"/>
                    <a:pt x="0" y="10"/>
                    <a:pt x="0" y="22"/>
                  </a:cubicBezTo>
                  <a:lnTo>
                    <a:pt x="0" y="22"/>
                  </a:lnTo>
                  <a:cubicBezTo>
                    <a:pt x="0" y="33"/>
                    <a:pt x="9" y="43"/>
                    <a:pt x="21" y="4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8" name="Google Shape;268;p3"/>
          <p:cNvGrpSpPr/>
          <p:nvPr/>
        </p:nvGrpSpPr>
        <p:grpSpPr>
          <a:xfrm>
            <a:off x="2480138" y="4923460"/>
            <a:ext cx="239980" cy="248160"/>
            <a:chOff x="1054494" y="5706719"/>
            <a:chExt cx="264533" cy="273550"/>
          </a:xfrm>
        </p:grpSpPr>
        <p:sp>
          <p:nvSpPr>
            <p:cNvPr id="269" name="Google Shape;269;p3"/>
            <p:cNvSpPr/>
            <p:nvPr/>
          </p:nvSpPr>
          <p:spPr>
            <a:xfrm>
              <a:off x="1093571" y="5706719"/>
              <a:ext cx="12024" cy="54109"/>
            </a:xfrm>
            <a:custGeom>
              <a:rect b="b" l="l" r="r" t="t"/>
              <a:pathLst>
                <a:path extrusionOk="0" h="79" w="17">
                  <a:moveTo>
                    <a:pt x="8" y="78"/>
                  </a:moveTo>
                  <a:lnTo>
                    <a:pt x="8" y="78"/>
                  </a:lnTo>
                  <a:cubicBezTo>
                    <a:pt x="3" y="78"/>
                    <a:pt x="0" y="74"/>
                    <a:pt x="0" y="69"/>
                  </a:cubicBezTo>
                  <a:lnTo>
                    <a:pt x="0" y="9"/>
                  </a:lnTo>
                  <a:lnTo>
                    <a:pt x="0" y="9"/>
                  </a:lnTo>
                  <a:cubicBezTo>
                    <a:pt x="0" y="4"/>
                    <a:pt x="3" y="0"/>
                    <a:pt x="8" y="0"/>
                  </a:cubicBezTo>
                  <a:lnTo>
                    <a:pt x="8" y="0"/>
                  </a:lnTo>
                  <a:cubicBezTo>
                    <a:pt x="13" y="0"/>
                    <a:pt x="16" y="4"/>
                    <a:pt x="16" y="9"/>
                  </a:cubicBezTo>
                  <a:lnTo>
                    <a:pt x="16" y="69"/>
                  </a:lnTo>
                  <a:lnTo>
                    <a:pt x="16" y="69"/>
                  </a:lnTo>
                  <a:cubicBezTo>
                    <a:pt x="16" y="74"/>
                    <a:pt x="13" y="78"/>
                    <a:pt x="8" y="7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1054494" y="5730768"/>
              <a:ext cx="264533" cy="51102"/>
            </a:xfrm>
            <a:custGeom>
              <a:rect b="b" l="l" r="r" t="t"/>
              <a:pathLst>
                <a:path extrusionOk="0" h="76" w="388">
                  <a:moveTo>
                    <a:pt x="368" y="0"/>
                  </a:moveTo>
                  <a:lnTo>
                    <a:pt x="347" y="0"/>
                  </a:lnTo>
                  <a:lnTo>
                    <a:pt x="347" y="33"/>
                  </a:lnTo>
                  <a:lnTo>
                    <a:pt x="347" y="33"/>
                  </a:lnTo>
                  <a:cubicBezTo>
                    <a:pt x="347" y="47"/>
                    <a:pt x="336" y="58"/>
                    <a:pt x="323" y="58"/>
                  </a:cubicBezTo>
                  <a:lnTo>
                    <a:pt x="323" y="58"/>
                  </a:lnTo>
                  <a:cubicBezTo>
                    <a:pt x="309" y="58"/>
                    <a:pt x="298" y="47"/>
                    <a:pt x="298" y="33"/>
                  </a:cubicBezTo>
                  <a:lnTo>
                    <a:pt x="298" y="0"/>
                  </a:lnTo>
                  <a:lnTo>
                    <a:pt x="90" y="0"/>
                  </a:lnTo>
                  <a:lnTo>
                    <a:pt x="90" y="33"/>
                  </a:lnTo>
                  <a:lnTo>
                    <a:pt x="90" y="33"/>
                  </a:lnTo>
                  <a:cubicBezTo>
                    <a:pt x="90" y="47"/>
                    <a:pt x="79" y="58"/>
                    <a:pt x="65" y="58"/>
                  </a:cubicBezTo>
                  <a:lnTo>
                    <a:pt x="65" y="58"/>
                  </a:lnTo>
                  <a:cubicBezTo>
                    <a:pt x="52" y="58"/>
                    <a:pt x="41" y="47"/>
                    <a:pt x="41" y="33"/>
                  </a:cubicBezTo>
                  <a:lnTo>
                    <a:pt x="41" y="0"/>
                  </a:lnTo>
                  <a:lnTo>
                    <a:pt x="19" y="0"/>
                  </a:lnTo>
                  <a:lnTo>
                    <a:pt x="19" y="0"/>
                  </a:lnTo>
                  <a:cubicBezTo>
                    <a:pt x="9" y="0"/>
                    <a:pt x="0" y="9"/>
                    <a:pt x="0" y="19"/>
                  </a:cubicBezTo>
                  <a:lnTo>
                    <a:pt x="0" y="75"/>
                  </a:lnTo>
                  <a:lnTo>
                    <a:pt x="387" y="75"/>
                  </a:lnTo>
                  <a:lnTo>
                    <a:pt x="387" y="19"/>
                  </a:lnTo>
                  <a:lnTo>
                    <a:pt x="387" y="19"/>
                  </a:lnTo>
                  <a:cubicBezTo>
                    <a:pt x="387" y="9"/>
                    <a:pt x="379" y="0"/>
                    <a:pt x="368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1267923" y="5706719"/>
              <a:ext cx="12024" cy="54109"/>
            </a:xfrm>
            <a:custGeom>
              <a:rect b="b" l="l" r="r" t="t"/>
              <a:pathLst>
                <a:path extrusionOk="0" h="79" w="17">
                  <a:moveTo>
                    <a:pt x="8" y="78"/>
                  </a:moveTo>
                  <a:lnTo>
                    <a:pt x="8" y="78"/>
                  </a:lnTo>
                  <a:cubicBezTo>
                    <a:pt x="3" y="78"/>
                    <a:pt x="0" y="74"/>
                    <a:pt x="0" y="69"/>
                  </a:cubicBezTo>
                  <a:lnTo>
                    <a:pt x="0" y="9"/>
                  </a:lnTo>
                  <a:lnTo>
                    <a:pt x="0" y="9"/>
                  </a:lnTo>
                  <a:cubicBezTo>
                    <a:pt x="0" y="4"/>
                    <a:pt x="3" y="0"/>
                    <a:pt x="8" y="0"/>
                  </a:cubicBezTo>
                  <a:lnTo>
                    <a:pt x="8" y="0"/>
                  </a:lnTo>
                  <a:cubicBezTo>
                    <a:pt x="12" y="0"/>
                    <a:pt x="16" y="4"/>
                    <a:pt x="16" y="9"/>
                  </a:cubicBezTo>
                  <a:lnTo>
                    <a:pt x="16" y="69"/>
                  </a:lnTo>
                  <a:lnTo>
                    <a:pt x="16" y="69"/>
                  </a:lnTo>
                  <a:cubicBezTo>
                    <a:pt x="16" y="74"/>
                    <a:pt x="12" y="78"/>
                    <a:pt x="8" y="7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1054494" y="5793894"/>
              <a:ext cx="264533" cy="186375"/>
            </a:xfrm>
            <a:custGeom>
              <a:rect b="b" l="l" r="r" t="t"/>
              <a:pathLst>
                <a:path extrusionOk="0" h="272" w="388">
                  <a:moveTo>
                    <a:pt x="322" y="63"/>
                  </a:moveTo>
                  <a:lnTo>
                    <a:pt x="322" y="63"/>
                  </a:lnTo>
                  <a:cubicBezTo>
                    <a:pt x="315" y="63"/>
                    <a:pt x="310" y="58"/>
                    <a:pt x="310" y="51"/>
                  </a:cubicBezTo>
                  <a:lnTo>
                    <a:pt x="310" y="51"/>
                  </a:lnTo>
                  <a:cubicBezTo>
                    <a:pt x="310" y="45"/>
                    <a:pt x="315" y="39"/>
                    <a:pt x="322" y="39"/>
                  </a:cubicBezTo>
                  <a:lnTo>
                    <a:pt x="322" y="39"/>
                  </a:lnTo>
                  <a:cubicBezTo>
                    <a:pt x="328" y="39"/>
                    <a:pt x="334" y="45"/>
                    <a:pt x="334" y="51"/>
                  </a:cubicBezTo>
                  <a:lnTo>
                    <a:pt x="334" y="51"/>
                  </a:lnTo>
                  <a:cubicBezTo>
                    <a:pt x="334" y="58"/>
                    <a:pt x="328" y="63"/>
                    <a:pt x="322" y="63"/>
                  </a:cubicBezTo>
                  <a:close/>
                  <a:moveTo>
                    <a:pt x="322" y="114"/>
                  </a:moveTo>
                  <a:lnTo>
                    <a:pt x="322" y="114"/>
                  </a:lnTo>
                  <a:cubicBezTo>
                    <a:pt x="315" y="114"/>
                    <a:pt x="310" y="109"/>
                    <a:pt x="310" y="102"/>
                  </a:cubicBezTo>
                  <a:lnTo>
                    <a:pt x="310" y="102"/>
                  </a:lnTo>
                  <a:cubicBezTo>
                    <a:pt x="310" y="96"/>
                    <a:pt x="315" y="90"/>
                    <a:pt x="322" y="90"/>
                  </a:cubicBezTo>
                  <a:lnTo>
                    <a:pt x="322" y="90"/>
                  </a:lnTo>
                  <a:cubicBezTo>
                    <a:pt x="328" y="90"/>
                    <a:pt x="334" y="96"/>
                    <a:pt x="334" y="102"/>
                  </a:cubicBezTo>
                  <a:lnTo>
                    <a:pt x="334" y="102"/>
                  </a:lnTo>
                  <a:cubicBezTo>
                    <a:pt x="334" y="109"/>
                    <a:pt x="328" y="114"/>
                    <a:pt x="322" y="114"/>
                  </a:cubicBezTo>
                  <a:close/>
                  <a:moveTo>
                    <a:pt x="322" y="166"/>
                  </a:moveTo>
                  <a:lnTo>
                    <a:pt x="322" y="166"/>
                  </a:lnTo>
                  <a:cubicBezTo>
                    <a:pt x="315" y="166"/>
                    <a:pt x="310" y="161"/>
                    <a:pt x="310" y="154"/>
                  </a:cubicBezTo>
                  <a:lnTo>
                    <a:pt x="310" y="154"/>
                  </a:lnTo>
                  <a:cubicBezTo>
                    <a:pt x="310" y="147"/>
                    <a:pt x="315" y="142"/>
                    <a:pt x="322" y="142"/>
                  </a:cubicBezTo>
                  <a:lnTo>
                    <a:pt x="322" y="142"/>
                  </a:lnTo>
                  <a:cubicBezTo>
                    <a:pt x="328" y="142"/>
                    <a:pt x="334" y="147"/>
                    <a:pt x="334" y="154"/>
                  </a:cubicBezTo>
                  <a:lnTo>
                    <a:pt x="334" y="154"/>
                  </a:lnTo>
                  <a:cubicBezTo>
                    <a:pt x="334" y="161"/>
                    <a:pt x="328" y="166"/>
                    <a:pt x="322" y="166"/>
                  </a:cubicBezTo>
                  <a:close/>
                  <a:moveTo>
                    <a:pt x="271" y="63"/>
                  </a:moveTo>
                  <a:lnTo>
                    <a:pt x="271" y="63"/>
                  </a:lnTo>
                  <a:cubicBezTo>
                    <a:pt x="264" y="63"/>
                    <a:pt x="259" y="58"/>
                    <a:pt x="259" y="51"/>
                  </a:cubicBezTo>
                  <a:lnTo>
                    <a:pt x="259" y="51"/>
                  </a:lnTo>
                  <a:cubicBezTo>
                    <a:pt x="259" y="45"/>
                    <a:pt x="264" y="39"/>
                    <a:pt x="271" y="39"/>
                  </a:cubicBezTo>
                  <a:lnTo>
                    <a:pt x="271" y="39"/>
                  </a:lnTo>
                  <a:cubicBezTo>
                    <a:pt x="277" y="39"/>
                    <a:pt x="283" y="45"/>
                    <a:pt x="283" y="51"/>
                  </a:cubicBezTo>
                  <a:lnTo>
                    <a:pt x="283" y="51"/>
                  </a:lnTo>
                  <a:cubicBezTo>
                    <a:pt x="283" y="58"/>
                    <a:pt x="277" y="63"/>
                    <a:pt x="271" y="63"/>
                  </a:cubicBezTo>
                  <a:close/>
                  <a:moveTo>
                    <a:pt x="271" y="166"/>
                  </a:moveTo>
                  <a:lnTo>
                    <a:pt x="271" y="166"/>
                  </a:lnTo>
                  <a:cubicBezTo>
                    <a:pt x="264" y="166"/>
                    <a:pt x="259" y="161"/>
                    <a:pt x="259" y="154"/>
                  </a:cubicBezTo>
                  <a:lnTo>
                    <a:pt x="259" y="154"/>
                  </a:lnTo>
                  <a:cubicBezTo>
                    <a:pt x="259" y="147"/>
                    <a:pt x="264" y="142"/>
                    <a:pt x="271" y="142"/>
                  </a:cubicBezTo>
                  <a:lnTo>
                    <a:pt x="271" y="142"/>
                  </a:lnTo>
                  <a:cubicBezTo>
                    <a:pt x="277" y="142"/>
                    <a:pt x="283" y="147"/>
                    <a:pt x="283" y="154"/>
                  </a:cubicBezTo>
                  <a:lnTo>
                    <a:pt x="283" y="154"/>
                  </a:lnTo>
                  <a:cubicBezTo>
                    <a:pt x="283" y="161"/>
                    <a:pt x="277" y="166"/>
                    <a:pt x="271" y="166"/>
                  </a:cubicBezTo>
                  <a:close/>
                  <a:moveTo>
                    <a:pt x="258" y="102"/>
                  </a:moveTo>
                  <a:lnTo>
                    <a:pt x="258" y="102"/>
                  </a:lnTo>
                  <a:cubicBezTo>
                    <a:pt x="258" y="96"/>
                    <a:pt x="264" y="90"/>
                    <a:pt x="270" y="90"/>
                  </a:cubicBezTo>
                  <a:lnTo>
                    <a:pt x="270" y="90"/>
                  </a:lnTo>
                  <a:cubicBezTo>
                    <a:pt x="277" y="90"/>
                    <a:pt x="282" y="96"/>
                    <a:pt x="282" y="102"/>
                  </a:cubicBezTo>
                  <a:lnTo>
                    <a:pt x="282" y="102"/>
                  </a:lnTo>
                  <a:cubicBezTo>
                    <a:pt x="282" y="109"/>
                    <a:pt x="277" y="114"/>
                    <a:pt x="270" y="114"/>
                  </a:cubicBezTo>
                  <a:lnTo>
                    <a:pt x="270" y="114"/>
                  </a:lnTo>
                  <a:cubicBezTo>
                    <a:pt x="264" y="114"/>
                    <a:pt x="258" y="109"/>
                    <a:pt x="258" y="102"/>
                  </a:cubicBezTo>
                  <a:close/>
                  <a:moveTo>
                    <a:pt x="271" y="217"/>
                  </a:moveTo>
                  <a:lnTo>
                    <a:pt x="271" y="217"/>
                  </a:lnTo>
                  <a:cubicBezTo>
                    <a:pt x="264" y="217"/>
                    <a:pt x="259" y="212"/>
                    <a:pt x="259" y="205"/>
                  </a:cubicBezTo>
                  <a:lnTo>
                    <a:pt x="259" y="205"/>
                  </a:lnTo>
                  <a:cubicBezTo>
                    <a:pt x="259" y="199"/>
                    <a:pt x="264" y="193"/>
                    <a:pt x="271" y="193"/>
                  </a:cubicBezTo>
                  <a:lnTo>
                    <a:pt x="271" y="193"/>
                  </a:lnTo>
                  <a:cubicBezTo>
                    <a:pt x="277" y="193"/>
                    <a:pt x="283" y="199"/>
                    <a:pt x="283" y="205"/>
                  </a:cubicBezTo>
                  <a:lnTo>
                    <a:pt x="283" y="205"/>
                  </a:lnTo>
                  <a:cubicBezTo>
                    <a:pt x="283" y="212"/>
                    <a:pt x="277" y="217"/>
                    <a:pt x="271" y="217"/>
                  </a:cubicBezTo>
                  <a:close/>
                  <a:moveTo>
                    <a:pt x="219" y="63"/>
                  </a:moveTo>
                  <a:lnTo>
                    <a:pt x="219" y="63"/>
                  </a:lnTo>
                  <a:cubicBezTo>
                    <a:pt x="213" y="63"/>
                    <a:pt x="207" y="58"/>
                    <a:pt x="207" y="51"/>
                  </a:cubicBezTo>
                  <a:lnTo>
                    <a:pt x="207" y="51"/>
                  </a:lnTo>
                  <a:cubicBezTo>
                    <a:pt x="207" y="45"/>
                    <a:pt x="213" y="39"/>
                    <a:pt x="219" y="39"/>
                  </a:cubicBezTo>
                  <a:lnTo>
                    <a:pt x="219" y="39"/>
                  </a:lnTo>
                  <a:cubicBezTo>
                    <a:pt x="226" y="39"/>
                    <a:pt x="231" y="45"/>
                    <a:pt x="231" y="51"/>
                  </a:cubicBezTo>
                  <a:lnTo>
                    <a:pt x="231" y="51"/>
                  </a:lnTo>
                  <a:cubicBezTo>
                    <a:pt x="231" y="58"/>
                    <a:pt x="226" y="63"/>
                    <a:pt x="219" y="63"/>
                  </a:cubicBezTo>
                  <a:close/>
                  <a:moveTo>
                    <a:pt x="219" y="166"/>
                  </a:moveTo>
                  <a:lnTo>
                    <a:pt x="219" y="166"/>
                  </a:lnTo>
                  <a:cubicBezTo>
                    <a:pt x="213" y="166"/>
                    <a:pt x="207" y="161"/>
                    <a:pt x="207" y="154"/>
                  </a:cubicBezTo>
                  <a:lnTo>
                    <a:pt x="207" y="154"/>
                  </a:lnTo>
                  <a:cubicBezTo>
                    <a:pt x="207" y="147"/>
                    <a:pt x="213" y="142"/>
                    <a:pt x="219" y="142"/>
                  </a:cubicBezTo>
                  <a:lnTo>
                    <a:pt x="219" y="142"/>
                  </a:lnTo>
                  <a:cubicBezTo>
                    <a:pt x="226" y="142"/>
                    <a:pt x="231" y="147"/>
                    <a:pt x="231" y="154"/>
                  </a:cubicBezTo>
                  <a:lnTo>
                    <a:pt x="231" y="154"/>
                  </a:lnTo>
                  <a:cubicBezTo>
                    <a:pt x="231" y="161"/>
                    <a:pt x="226" y="166"/>
                    <a:pt x="219" y="166"/>
                  </a:cubicBezTo>
                  <a:close/>
                  <a:moveTo>
                    <a:pt x="207" y="102"/>
                  </a:moveTo>
                  <a:lnTo>
                    <a:pt x="207" y="102"/>
                  </a:lnTo>
                  <a:cubicBezTo>
                    <a:pt x="207" y="96"/>
                    <a:pt x="213" y="90"/>
                    <a:pt x="219" y="90"/>
                  </a:cubicBezTo>
                  <a:lnTo>
                    <a:pt x="219" y="90"/>
                  </a:lnTo>
                  <a:cubicBezTo>
                    <a:pt x="225" y="90"/>
                    <a:pt x="231" y="96"/>
                    <a:pt x="231" y="102"/>
                  </a:cubicBezTo>
                  <a:lnTo>
                    <a:pt x="231" y="102"/>
                  </a:lnTo>
                  <a:cubicBezTo>
                    <a:pt x="231" y="109"/>
                    <a:pt x="225" y="114"/>
                    <a:pt x="219" y="114"/>
                  </a:cubicBezTo>
                  <a:lnTo>
                    <a:pt x="219" y="114"/>
                  </a:lnTo>
                  <a:cubicBezTo>
                    <a:pt x="213" y="114"/>
                    <a:pt x="207" y="109"/>
                    <a:pt x="207" y="102"/>
                  </a:cubicBezTo>
                  <a:close/>
                  <a:moveTo>
                    <a:pt x="219" y="217"/>
                  </a:moveTo>
                  <a:lnTo>
                    <a:pt x="219" y="217"/>
                  </a:lnTo>
                  <a:cubicBezTo>
                    <a:pt x="213" y="217"/>
                    <a:pt x="207" y="212"/>
                    <a:pt x="207" y="205"/>
                  </a:cubicBezTo>
                  <a:lnTo>
                    <a:pt x="207" y="205"/>
                  </a:lnTo>
                  <a:cubicBezTo>
                    <a:pt x="207" y="199"/>
                    <a:pt x="213" y="193"/>
                    <a:pt x="219" y="193"/>
                  </a:cubicBezTo>
                  <a:lnTo>
                    <a:pt x="219" y="193"/>
                  </a:lnTo>
                  <a:cubicBezTo>
                    <a:pt x="226" y="193"/>
                    <a:pt x="231" y="199"/>
                    <a:pt x="231" y="205"/>
                  </a:cubicBezTo>
                  <a:lnTo>
                    <a:pt x="231" y="205"/>
                  </a:lnTo>
                  <a:cubicBezTo>
                    <a:pt x="231" y="212"/>
                    <a:pt x="226" y="217"/>
                    <a:pt x="219" y="217"/>
                  </a:cubicBezTo>
                  <a:close/>
                  <a:moveTo>
                    <a:pt x="168" y="63"/>
                  </a:moveTo>
                  <a:lnTo>
                    <a:pt x="168" y="63"/>
                  </a:lnTo>
                  <a:cubicBezTo>
                    <a:pt x="161" y="63"/>
                    <a:pt x="156" y="58"/>
                    <a:pt x="156" y="51"/>
                  </a:cubicBezTo>
                  <a:lnTo>
                    <a:pt x="156" y="51"/>
                  </a:lnTo>
                  <a:cubicBezTo>
                    <a:pt x="156" y="45"/>
                    <a:pt x="161" y="39"/>
                    <a:pt x="168" y="39"/>
                  </a:cubicBezTo>
                  <a:lnTo>
                    <a:pt x="168" y="39"/>
                  </a:lnTo>
                  <a:cubicBezTo>
                    <a:pt x="175" y="39"/>
                    <a:pt x="180" y="45"/>
                    <a:pt x="180" y="51"/>
                  </a:cubicBezTo>
                  <a:lnTo>
                    <a:pt x="180" y="51"/>
                  </a:lnTo>
                  <a:cubicBezTo>
                    <a:pt x="180" y="58"/>
                    <a:pt x="175" y="63"/>
                    <a:pt x="168" y="63"/>
                  </a:cubicBezTo>
                  <a:close/>
                  <a:moveTo>
                    <a:pt x="168" y="217"/>
                  </a:moveTo>
                  <a:lnTo>
                    <a:pt x="168" y="217"/>
                  </a:lnTo>
                  <a:cubicBezTo>
                    <a:pt x="161" y="217"/>
                    <a:pt x="156" y="212"/>
                    <a:pt x="156" y="205"/>
                  </a:cubicBezTo>
                  <a:lnTo>
                    <a:pt x="156" y="205"/>
                  </a:lnTo>
                  <a:cubicBezTo>
                    <a:pt x="156" y="199"/>
                    <a:pt x="161" y="193"/>
                    <a:pt x="168" y="193"/>
                  </a:cubicBezTo>
                  <a:lnTo>
                    <a:pt x="168" y="193"/>
                  </a:lnTo>
                  <a:cubicBezTo>
                    <a:pt x="175" y="193"/>
                    <a:pt x="180" y="199"/>
                    <a:pt x="180" y="205"/>
                  </a:cubicBezTo>
                  <a:lnTo>
                    <a:pt x="180" y="205"/>
                  </a:lnTo>
                  <a:cubicBezTo>
                    <a:pt x="180" y="212"/>
                    <a:pt x="175" y="217"/>
                    <a:pt x="168" y="217"/>
                  </a:cubicBezTo>
                  <a:close/>
                  <a:moveTo>
                    <a:pt x="156" y="102"/>
                  </a:moveTo>
                  <a:lnTo>
                    <a:pt x="156" y="102"/>
                  </a:lnTo>
                  <a:cubicBezTo>
                    <a:pt x="156" y="96"/>
                    <a:pt x="160" y="90"/>
                    <a:pt x="168" y="90"/>
                  </a:cubicBezTo>
                  <a:lnTo>
                    <a:pt x="168" y="90"/>
                  </a:lnTo>
                  <a:cubicBezTo>
                    <a:pt x="174" y="90"/>
                    <a:pt x="180" y="96"/>
                    <a:pt x="180" y="102"/>
                  </a:cubicBezTo>
                  <a:lnTo>
                    <a:pt x="180" y="102"/>
                  </a:lnTo>
                  <a:cubicBezTo>
                    <a:pt x="180" y="109"/>
                    <a:pt x="174" y="114"/>
                    <a:pt x="168" y="114"/>
                  </a:cubicBezTo>
                  <a:lnTo>
                    <a:pt x="168" y="114"/>
                  </a:lnTo>
                  <a:cubicBezTo>
                    <a:pt x="160" y="114"/>
                    <a:pt x="156" y="109"/>
                    <a:pt x="156" y="102"/>
                  </a:cubicBezTo>
                  <a:close/>
                  <a:moveTo>
                    <a:pt x="168" y="142"/>
                  </a:moveTo>
                  <a:lnTo>
                    <a:pt x="168" y="142"/>
                  </a:lnTo>
                  <a:cubicBezTo>
                    <a:pt x="174" y="142"/>
                    <a:pt x="180" y="147"/>
                    <a:pt x="180" y="154"/>
                  </a:cubicBezTo>
                  <a:lnTo>
                    <a:pt x="180" y="154"/>
                  </a:lnTo>
                  <a:cubicBezTo>
                    <a:pt x="180" y="161"/>
                    <a:pt x="174" y="166"/>
                    <a:pt x="168" y="166"/>
                  </a:cubicBezTo>
                  <a:lnTo>
                    <a:pt x="168" y="166"/>
                  </a:lnTo>
                  <a:cubicBezTo>
                    <a:pt x="160" y="166"/>
                    <a:pt x="156" y="161"/>
                    <a:pt x="156" y="154"/>
                  </a:cubicBezTo>
                  <a:lnTo>
                    <a:pt x="156" y="154"/>
                  </a:lnTo>
                  <a:cubicBezTo>
                    <a:pt x="156" y="147"/>
                    <a:pt x="160" y="142"/>
                    <a:pt x="168" y="142"/>
                  </a:cubicBezTo>
                  <a:close/>
                  <a:moveTo>
                    <a:pt x="117" y="63"/>
                  </a:moveTo>
                  <a:lnTo>
                    <a:pt x="117" y="63"/>
                  </a:lnTo>
                  <a:cubicBezTo>
                    <a:pt x="110" y="63"/>
                    <a:pt x="105" y="58"/>
                    <a:pt x="105" y="51"/>
                  </a:cubicBezTo>
                  <a:lnTo>
                    <a:pt x="105" y="51"/>
                  </a:lnTo>
                  <a:cubicBezTo>
                    <a:pt x="105" y="45"/>
                    <a:pt x="110" y="39"/>
                    <a:pt x="117" y="39"/>
                  </a:cubicBezTo>
                  <a:lnTo>
                    <a:pt x="117" y="39"/>
                  </a:lnTo>
                  <a:cubicBezTo>
                    <a:pt x="123" y="39"/>
                    <a:pt x="128" y="45"/>
                    <a:pt x="128" y="51"/>
                  </a:cubicBezTo>
                  <a:lnTo>
                    <a:pt x="128" y="51"/>
                  </a:lnTo>
                  <a:cubicBezTo>
                    <a:pt x="128" y="58"/>
                    <a:pt x="123" y="63"/>
                    <a:pt x="117" y="63"/>
                  </a:cubicBezTo>
                  <a:close/>
                  <a:moveTo>
                    <a:pt x="117" y="217"/>
                  </a:moveTo>
                  <a:lnTo>
                    <a:pt x="117" y="217"/>
                  </a:lnTo>
                  <a:cubicBezTo>
                    <a:pt x="110" y="217"/>
                    <a:pt x="105" y="212"/>
                    <a:pt x="105" y="205"/>
                  </a:cubicBezTo>
                  <a:lnTo>
                    <a:pt x="105" y="205"/>
                  </a:lnTo>
                  <a:cubicBezTo>
                    <a:pt x="105" y="199"/>
                    <a:pt x="110" y="193"/>
                    <a:pt x="117" y="193"/>
                  </a:cubicBezTo>
                  <a:lnTo>
                    <a:pt x="117" y="193"/>
                  </a:lnTo>
                  <a:cubicBezTo>
                    <a:pt x="123" y="193"/>
                    <a:pt x="128" y="199"/>
                    <a:pt x="128" y="205"/>
                  </a:cubicBezTo>
                  <a:lnTo>
                    <a:pt x="128" y="205"/>
                  </a:lnTo>
                  <a:cubicBezTo>
                    <a:pt x="128" y="212"/>
                    <a:pt x="123" y="217"/>
                    <a:pt x="117" y="217"/>
                  </a:cubicBezTo>
                  <a:close/>
                  <a:moveTo>
                    <a:pt x="105" y="102"/>
                  </a:moveTo>
                  <a:lnTo>
                    <a:pt x="105" y="102"/>
                  </a:lnTo>
                  <a:cubicBezTo>
                    <a:pt x="105" y="96"/>
                    <a:pt x="109" y="90"/>
                    <a:pt x="117" y="90"/>
                  </a:cubicBezTo>
                  <a:lnTo>
                    <a:pt x="117" y="90"/>
                  </a:lnTo>
                  <a:cubicBezTo>
                    <a:pt x="123" y="90"/>
                    <a:pt x="128" y="96"/>
                    <a:pt x="128" y="102"/>
                  </a:cubicBezTo>
                  <a:lnTo>
                    <a:pt x="128" y="102"/>
                  </a:lnTo>
                  <a:cubicBezTo>
                    <a:pt x="128" y="109"/>
                    <a:pt x="123" y="114"/>
                    <a:pt x="117" y="114"/>
                  </a:cubicBezTo>
                  <a:lnTo>
                    <a:pt x="117" y="114"/>
                  </a:lnTo>
                  <a:cubicBezTo>
                    <a:pt x="109" y="114"/>
                    <a:pt x="105" y="109"/>
                    <a:pt x="105" y="102"/>
                  </a:cubicBezTo>
                  <a:close/>
                  <a:moveTo>
                    <a:pt x="117" y="142"/>
                  </a:moveTo>
                  <a:lnTo>
                    <a:pt x="117" y="142"/>
                  </a:lnTo>
                  <a:cubicBezTo>
                    <a:pt x="123" y="142"/>
                    <a:pt x="128" y="147"/>
                    <a:pt x="128" y="154"/>
                  </a:cubicBezTo>
                  <a:lnTo>
                    <a:pt x="128" y="154"/>
                  </a:lnTo>
                  <a:cubicBezTo>
                    <a:pt x="128" y="161"/>
                    <a:pt x="123" y="166"/>
                    <a:pt x="117" y="166"/>
                  </a:cubicBezTo>
                  <a:lnTo>
                    <a:pt x="117" y="166"/>
                  </a:lnTo>
                  <a:cubicBezTo>
                    <a:pt x="109" y="166"/>
                    <a:pt x="105" y="161"/>
                    <a:pt x="105" y="154"/>
                  </a:cubicBezTo>
                  <a:lnTo>
                    <a:pt x="105" y="154"/>
                  </a:lnTo>
                  <a:cubicBezTo>
                    <a:pt x="105" y="147"/>
                    <a:pt x="109" y="142"/>
                    <a:pt x="117" y="142"/>
                  </a:cubicBezTo>
                  <a:close/>
                  <a:moveTo>
                    <a:pt x="65" y="114"/>
                  </a:moveTo>
                  <a:lnTo>
                    <a:pt x="65" y="114"/>
                  </a:lnTo>
                  <a:cubicBezTo>
                    <a:pt x="58" y="114"/>
                    <a:pt x="53" y="109"/>
                    <a:pt x="53" y="102"/>
                  </a:cubicBezTo>
                  <a:lnTo>
                    <a:pt x="53" y="102"/>
                  </a:lnTo>
                  <a:cubicBezTo>
                    <a:pt x="53" y="96"/>
                    <a:pt x="58" y="90"/>
                    <a:pt x="65" y="90"/>
                  </a:cubicBezTo>
                  <a:lnTo>
                    <a:pt x="65" y="90"/>
                  </a:lnTo>
                  <a:cubicBezTo>
                    <a:pt x="72" y="90"/>
                    <a:pt x="77" y="96"/>
                    <a:pt x="77" y="102"/>
                  </a:cubicBezTo>
                  <a:lnTo>
                    <a:pt x="77" y="102"/>
                  </a:lnTo>
                  <a:cubicBezTo>
                    <a:pt x="77" y="109"/>
                    <a:pt x="72" y="114"/>
                    <a:pt x="65" y="114"/>
                  </a:cubicBezTo>
                  <a:close/>
                  <a:moveTo>
                    <a:pt x="65" y="166"/>
                  </a:moveTo>
                  <a:lnTo>
                    <a:pt x="65" y="166"/>
                  </a:lnTo>
                  <a:cubicBezTo>
                    <a:pt x="58" y="166"/>
                    <a:pt x="53" y="161"/>
                    <a:pt x="53" y="154"/>
                  </a:cubicBezTo>
                  <a:lnTo>
                    <a:pt x="53" y="154"/>
                  </a:lnTo>
                  <a:cubicBezTo>
                    <a:pt x="53" y="147"/>
                    <a:pt x="58" y="142"/>
                    <a:pt x="65" y="142"/>
                  </a:cubicBezTo>
                  <a:lnTo>
                    <a:pt x="65" y="142"/>
                  </a:lnTo>
                  <a:cubicBezTo>
                    <a:pt x="72" y="142"/>
                    <a:pt x="77" y="147"/>
                    <a:pt x="77" y="154"/>
                  </a:cubicBezTo>
                  <a:lnTo>
                    <a:pt x="77" y="154"/>
                  </a:lnTo>
                  <a:cubicBezTo>
                    <a:pt x="77" y="161"/>
                    <a:pt x="72" y="166"/>
                    <a:pt x="65" y="166"/>
                  </a:cubicBezTo>
                  <a:close/>
                  <a:moveTo>
                    <a:pt x="65" y="217"/>
                  </a:moveTo>
                  <a:lnTo>
                    <a:pt x="65" y="217"/>
                  </a:lnTo>
                  <a:cubicBezTo>
                    <a:pt x="58" y="217"/>
                    <a:pt x="53" y="212"/>
                    <a:pt x="53" y="205"/>
                  </a:cubicBezTo>
                  <a:lnTo>
                    <a:pt x="53" y="205"/>
                  </a:lnTo>
                  <a:cubicBezTo>
                    <a:pt x="53" y="199"/>
                    <a:pt x="58" y="193"/>
                    <a:pt x="65" y="193"/>
                  </a:cubicBezTo>
                  <a:lnTo>
                    <a:pt x="65" y="193"/>
                  </a:lnTo>
                  <a:cubicBezTo>
                    <a:pt x="72" y="193"/>
                    <a:pt x="77" y="199"/>
                    <a:pt x="77" y="205"/>
                  </a:cubicBezTo>
                  <a:lnTo>
                    <a:pt x="77" y="205"/>
                  </a:lnTo>
                  <a:cubicBezTo>
                    <a:pt x="77" y="212"/>
                    <a:pt x="72" y="217"/>
                    <a:pt x="65" y="217"/>
                  </a:cubicBezTo>
                  <a:close/>
                  <a:moveTo>
                    <a:pt x="0" y="0"/>
                  </a:moveTo>
                  <a:lnTo>
                    <a:pt x="0" y="252"/>
                  </a:lnTo>
                  <a:lnTo>
                    <a:pt x="0" y="252"/>
                  </a:lnTo>
                  <a:cubicBezTo>
                    <a:pt x="0" y="262"/>
                    <a:pt x="9" y="271"/>
                    <a:pt x="19" y="271"/>
                  </a:cubicBezTo>
                  <a:lnTo>
                    <a:pt x="368" y="271"/>
                  </a:lnTo>
                  <a:lnTo>
                    <a:pt x="368" y="271"/>
                  </a:lnTo>
                  <a:cubicBezTo>
                    <a:pt x="379" y="271"/>
                    <a:pt x="387" y="262"/>
                    <a:pt x="387" y="252"/>
                  </a:cubicBezTo>
                  <a:lnTo>
                    <a:pt x="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3" name="Google Shape;273;p3"/>
          <p:cNvSpPr/>
          <p:nvPr/>
        </p:nvSpPr>
        <p:spPr>
          <a:xfrm>
            <a:off x="4184536" y="4918006"/>
            <a:ext cx="329973" cy="253614"/>
          </a:xfrm>
          <a:custGeom>
            <a:rect b="b" l="l" r="r" t="t"/>
            <a:pathLst>
              <a:path extrusionOk="0" h="409" w="533">
                <a:moveTo>
                  <a:pt x="481" y="138"/>
                </a:moveTo>
                <a:lnTo>
                  <a:pt x="481" y="138"/>
                </a:lnTo>
                <a:cubicBezTo>
                  <a:pt x="481" y="141"/>
                  <a:pt x="479" y="143"/>
                  <a:pt x="477" y="145"/>
                </a:cubicBezTo>
                <a:lnTo>
                  <a:pt x="477" y="145"/>
                </a:lnTo>
                <a:cubicBezTo>
                  <a:pt x="476" y="147"/>
                  <a:pt x="474" y="148"/>
                  <a:pt x="471" y="148"/>
                </a:cubicBezTo>
                <a:lnTo>
                  <a:pt x="471" y="148"/>
                </a:lnTo>
                <a:lnTo>
                  <a:pt x="130" y="148"/>
                </a:lnTo>
                <a:lnTo>
                  <a:pt x="130" y="148"/>
                </a:lnTo>
                <a:cubicBezTo>
                  <a:pt x="124" y="148"/>
                  <a:pt x="120" y="144"/>
                  <a:pt x="120" y="138"/>
                </a:cubicBezTo>
                <a:lnTo>
                  <a:pt x="120" y="54"/>
                </a:lnTo>
                <a:lnTo>
                  <a:pt x="120" y="54"/>
                </a:lnTo>
                <a:cubicBezTo>
                  <a:pt x="120" y="52"/>
                  <a:pt x="121" y="49"/>
                  <a:pt x="122" y="48"/>
                </a:cubicBezTo>
                <a:lnTo>
                  <a:pt x="122" y="48"/>
                </a:lnTo>
                <a:cubicBezTo>
                  <a:pt x="125" y="46"/>
                  <a:pt x="127" y="45"/>
                  <a:pt x="130" y="45"/>
                </a:cubicBezTo>
                <a:lnTo>
                  <a:pt x="130" y="45"/>
                </a:lnTo>
                <a:lnTo>
                  <a:pt x="471" y="45"/>
                </a:lnTo>
                <a:lnTo>
                  <a:pt x="471" y="45"/>
                </a:lnTo>
                <a:cubicBezTo>
                  <a:pt x="476" y="45"/>
                  <a:pt x="481" y="49"/>
                  <a:pt x="481" y="54"/>
                </a:cubicBezTo>
                <a:lnTo>
                  <a:pt x="481" y="138"/>
                </a:lnTo>
                <a:close/>
                <a:moveTo>
                  <a:pt x="471" y="197"/>
                </a:moveTo>
                <a:lnTo>
                  <a:pt x="338" y="197"/>
                </a:lnTo>
                <a:lnTo>
                  <a:pt x="338" y="197"/>
                </a:lnTo>
                <a:cubicBezTo>
                  <a:pt x="333" y="197"/>
                  <a:pt x="329" y="193"/>
                  <a:pt x="329" y="188"/>
                </a:cubicBezTo>
                <a:lnTo>
                  <a:pt x="329" y="188"/>
                </a:lnTo>
                <a:cubicBezTo>
                  <a:pt x="329" y="183"/>
                  <a:pt x="333" y="179"/>
                  <a:pt x="338" y="179"/>
                </a:cubicBezTo>
                <a:lnTo>
                  <a:pt x="471" y="179"/>
                </a:lnTo>
                <a:lnTo>
                  <a:pt x="471" y="179"/>
                </a:lnTo>
                <a:cubicBezTo>
                  <a:pt x="476" y="179"/>
                  <a:pt x="481" y="183"/>
                  <a:pt x="481" y="188"/>
                </a:cubicBezTo>
                <a:lnTo>
                  <a:pt x="481" y="188"/>
                </a:lnTo>
                <a:cubicBezTo>
                  <a:pt x="481" y="193"/>
                  <a:pt x="476" y="197"/>
                  <a:pt x="471" y="197"/>
                </a:cubicBezTo>
                <a:close/>
                <a:moveTo>
                  <a:pt x="471" y="252"/>
                </a:moveTo>
                <a:lnTo>
                  <a:pt x="338" y="252"/>
                </a:lnTo>
                <a:lnTo>
                  <a:pt x="338" y="252"/>
                </a:lnTo>
                <a:cubicBezTo>
                  <a:pt x="333" y="252"/>
                  <a:pt x="329" y="249"/>
                  <a:pt x="329" y="244"/>
                </a:cubicBezTo>
                <a:lnTo>
                  <a:pt x="329" y="244"/>
                </a:lnTo>
                <a:cubicBezTo>
                  <a:pt x="329" y="238"/>
                  <a:pt x="333" y="234"/>
                  <a:pt x="338" y="234"/>
                </a:cubicBezTo>
                <a:lnTo>
                  <a:pt x="471" y="234"/>
                </a:lnTo>
                <a:lnTo>
                  <a:pt x="471" y="234"/>
                </a:lnTo>
                <a:cubicBezTo>
                  <a:pt x="476" y="234"/>
                  <a:pt x="481" y="238"/>
                  <a:pt x="481" y="244"/>
                </a:cubicBezTo>
                <a:lnTo>
                  <a:pt x="481" y="244"/>
                </a:lnTo>
                <a:cubicBezTo>
                  <a:pt x="481" y="249"/>
                  <a:pt x="476" y="252"/>
                  <a:pt x="471" y="252"/>
                </a:cubicBezTo>
                <a:close/>
                <a:moveTo>
                  <a:pt x="471" y="307"/>
                </a:moveTo>
                <a:lnTo>
                  <a:pt x="338" y="307"/>
                </a:lnTo>
                <a:lnTo>
                  <a:pt x="338" y="307"/>
                </a:lnTo>
                <a:cubicBezTo>
                  <a:pt x="333" y="307"/>
                  <a:pt x="329" y="304"/>
                  <a:pt x="329" y="298"/>
                </a:cubicBezTo>
                <a:lnTo>
                  <a:pt x="329" y="298"/>
                </a:lnTo>
                <a:cubicBezTo>
                  <a:pt x="329" y="293"/>
                  <a:pt x="333" y="289"/>
                  <a:pt x="338" y="289"/>
                </a:cubicBezTo>
                <a:lnTo>
                  <a:pt x="471" y="289"/>
                </a:lnTo>
                <a:lnTo>
                  <a:pt x="471" y="289"/>
                </a:lnTo>
                <a:cubicBezTo>
                  <a:pt x="476" y="289"/>
                  <a:pt x="481" y="293"/>
                  <a:pt x="481" y="298"/>
                </a:cubicBezTo>
                <a:lnTo>
                  <a:pt x="481" y="298"/>
                </a:lnTo>
                <a:cubicBezTo>
                  <a:pt x="481" y="304"/>
                  <a:pt x="476" y="307"/>
                  <a:pt x="471" y="307"/>
                </a:cubicBezTo>
                <a:close/>
                <a:moveTo>
                  <a:pt x="471" y="363"/>
                </a:moveTo>
                <a:lnTo>
                  <a:pt x="471" y="363"/>
                </a:lnTo>
                <a:lnTo>
                  <a:pt x="126" y="363"/>
                </a:lnTo>
                <a:lnTo>
                  <a:pt x="126" y="363"/>
                </a:lnTo>
                <a:cubicBezTo>
                  <a:pt x="122" y="363"/>
                  <a:pt x="117" y="358"/>
                  <a:pt x="117" y="353"/>
                </a:cubicBezTo>
                <a:lnTo>
                  <a:pt x="117" y="353"/>
                </a:lnTo>
                <a:cubicBezTo>
                  <a:pt x="117" y="348"/>
                  <a:pt x="122" y="344"/>
                  <a:pt x="126" y="344"/>
                </a:cubicBezTo>
                <a:lnTo>
                  <a:pt x="471" y="344"/>
                </a:lnTo>
                <a:lnTo>
                  <a:pt x="471" y="344"/>
                </a:lnTo>
                <a:cubicBezTo>
                  <a:pt x="476" y="344"/>
                  <a:pt x="481" y="348"/>
                  <a:pt x="481" y="353"/>
                </a:cubicBezTo>
                <a:lnTo>
                  <a:pt x="481" y="353"/>
                </a:lnTo>
                <a:cubicBezTo>
                  <a:pt x="481" y="359"/>
                  <a:pt x="476" y="363"/>
                  <a:pt x="471" y="363"/>
                </a:cubicBezTo>
                <a:close/>
                <a:moveTo>
                  <a:pt x="120" y="188"/>
                </a:moveTo>
                <a:lnTo>
                  <a:pt x="120" y="188"/>
                </a:lnTo>
                <a:cubicBezTo>
                  <a:pt x="120" y="185"/>
                  <a:pt x="121" y="184"/>
                  <a:pt x="122" y="181"/>
                </a:cubicBezTo>
                <a:lnTo>
                  <a:pt x="122" y="181"/>
                </a:lnTo>
                <a:cubicBezTo>
                  <a:pt x="125" y="180"/>
                  <a:pt x="127" y="179"/>
                  <a:pt x="130" y="179"/>
                </a:cubicBezTo>
                <a:lnTo>
                  <a:pt x="130" y="179"/>
                </a:lnTo>
                <a:lnTo>
                  <a:pt x="298" y="179"/>
                </a:lnTo>
                <a:lnTo>
                  <a:pt x="298" y="179"/>
                </a:lnTo>
                <a:cubicBezTo>
                  <a:pt x="302" y="179"/>
                  <a:pt x="306" y="183"/>
                  <a:pt x="306" y="188"/>
                </a:cubicBezTo>
                <a:lnTo>
                  <a:pt x="306" y="298"/>
                </a:lnTo>
                <a:lnTo>
                  <a:pt x="306" y="298"/>
                </a:lnTo>
                <a:cubicBezTo>
                  <a:pt x="306" y="301"/>
                  <a:pt x="305" y="303"/>
                  <a:pt x="304" y="305"/>
                </a:cubicBezTo>
                <a:lnTo>
                  <a:pt x="304" y="305"/>
                </a:lnTo>
                <a:cubicBezTo>
                  <a:pt x="302" y="307"/>
                  <a:pt x="300" y="307"/>
                  <a:pt x="298" y="307"/>
                </a:cubicBezTo>
                <a:lnTo>
                  <a:pt x="298" y="307"/>
                </a:lnTo>
                <a:lnTo>
                  <a:pt x="130" y="307"/>
                </a:lnTo>
                <a:lnTo>
                  <a:pt x="130" y="307"/>
                </a:lnTo>
                <a:cubicBezTo>
                  <a:pt x="124" y="307"/>
                  <a:pt x="120" y="304"/>
                  <a:pt x="120" y="298"/>
                </a:cubicBezTo>
                <a:lnTo>
                  <a:pt x="120" y="188"/>
                </a:lnTo>
                <a:close/>
                <a:moveTo>
                  <a:pt x="64" y="383"/>
                </a:moveTo>
                <a:lnTo>
                  <a:pt x="64" y="383"/>
                </a:lnTo>
                <a:cubicBezTo>
                  <a:pt x="64" y="383"/>
                  <a:pt x="64" y="385"/>
                  <a:pt x="63" y="385"/>
                </a:cubicBezTo>
                <a:lnTo>
                  <a:pt x="63" y="385"/>
                </a:lnTo>
                <a:cubicBezTo>
                  <a:pt x="63" y="385"/>
                  <a:pt x="62" y="385"/>
                  <a:pt x="60" y="386"/>
                </a:cubicBezTo>
                <a:lnTo>
                  <a:pt x="60" y="386"/>
                </a:lnTo>
                <a:cubicBezTo>
                  <a:pt x="59" y="387"/>
                  <a:pt x="59" y="387"/>
                  <a:pt x="58" y="387"/>
                </a:cubicBezTo>
                <a:lnTo>
                  <a:pt x="58" y="387"/>
                </a:lnTo>
                <a:cubicBezTo>
                  <a:pt x="57" y="388"/>
                  <a:pt x="56" y="388"/>
                  <a:pt x="55" y="388"/>
                </a:cubicBezTo>
                <a:lnTo>
                  <a:pt x="55" y="388"/>
                </a:lnTo>
                <a:cubicBezTo>
                  <a:pt x="55" y="388"/>
                  <a:pt x="54" y="388"/>
                  <a:pt x="52" y="388"/>
                </a:cubicBezTo>
                <a:lnTo>
                  <a:pt x="52" y="388"/>
                </a:lnTo>
                <a:cubicBezTo>
                  <a:pt x="51" y="389"/>
                  <a:pt x="48" y="389"/>
                  <a:pt x="46" y="389"/>
                </a:cubicBezTo>
                <a:lnTo>
                  <a:pt x="46" y="389"/>
                </a:lnTo>
                <a:cubicBezTo>
                  <a:pt x="28" y="389"/>
                  <a:pt x="18" y="380"/>
                  <a:pt x="18" y="364"/>
                </a:cubicBezTo>
                <a:lnTo>
                  <a:pt x="18" y="110"/>
                </a:lnTo>
                <a:lnTo>
                  <a:pt x="74" y="110"/>
                </a:lnTo>
                <a:lnTo>
                  <a:pt x="74" y="366"/>
                </a:lnTo>
                <a:lnTo>
                  <a:pt x="74" y="366"/>
                </a:lnTo>
                <a:cubicBezTo>
                  <a:pt x="73" y="371"/>
                  <a:pt x="71" y="379"/>
                  <a:pt x="64" y="383"/>
                </a:cubicBezTo>
                <a:close/>
                <a:moveTo>
                  <a:pt x="524" y="0"/>
                </a:moveTo>
                <a:lnTo>
                  <a:pt x="83" y="0"/>
                </a:lnTo>
                <a:lnTo>
                  <a:pt x="83" y="0"/>
                </a:lnTo>
                <a:cubicBezTo>
                  <a:pt x="78" y="0"/>
                  <a:pt x="74" y="4"/>
                  <a:pt x="74" y="9"/>
                </a:cubicBezTo>
                <a:lnTo>
                  <a:pt x="74" y="92"/>
                </a:lnTo>
                <a:lnTo>
                  <a:pt x="9" y="92"/>
                </a:lnTo>
                <a:lnTo>
                  <a:pt x="9" y="92"/>
                </a:lnTo>
                <a:cubicBezTo>
                  <a:pt x="3" y="92"/>
                  <a:pt x="0" y="96"/>
                  <a:pt x="0" y="101"/>
                </a:cubicBezTo>
                <a:lnTo>
                  <a:pt x="0" y="364"/>
                </a:lnTo>
                <a:lnTo>
                  <a:pt x="0" y="364"/>
                </a:lnTo>
                <a:cubicBezTo>
                  <a:pt x="0" y="390"/>
                  <a:pt x="18" y="408"/>
                  <a:pt x="46" y="408"/>
                </a:cubicBezTo>
                <a:lnTo>
                  <a:pt x="480" y="408"/>
                </a:lnTo>
                <a:lnTo>
                  <a:pt x="480" y="408"/>
                </a:lnTo>
                <a:cubicBezTo>
                  <a:pt x="508" y="408"/>
                  <a:pt x="531" y="390"/>
                  <a:pt x="532" y="367"/>
                </a:cubicBezTo>
                <a:lnTo>
                  <a:pt x="532" y="9"/>
                </a:lnTo>
                <a:lnTo>
                  <a:pt x="532" y="9"/>
                </a:lnTo>
                <a:cubicBezTo>
                  <a:pt x="532" y="4"/>
                  <a:pt x="529" y="0"/>
                  <a:pt x="52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4" name="Google Shape;274;p3"/>
          <p:cNvGrpSpPr/>
          <p:nvPr/>
        </p:nvGrpSpPr>
        <p:grpSpPr>
          <a:xfrm>
            <a:off x="5921661" y="4909825"/>
            <a:ext cx="343607" cy="250887"/>
            <a:chOff x="4848135" y="5691688"/>
            <a:chExt cx="378763" cy="276557"/>
          </a:xfrm>
        </p:grpSpPr>
        <p:sp>
          <p:nvSpPr>
            <p:cNvPr id="275" name="Google Shape;275;p3"/>
            <p:cNvSpPr/>
            <p:nvPr/>
          </p:nvSpPr>
          <p:spPr>
            <a:xfrm>
              <a:off x="5058559" y="5844998"/>
              <a:ext cx="54109" cy="51102"/>
            </a:xfrm>
            <a:custGeom>
              <a:rect b="b" l="l" r="r" t="t"/>
              <a:pathLst>
                <a:path extrusionOk="0" h="76" w="80">
                  <a:moveTo>
                    <a:pt x="20" y="52"/>
                  </a:moveTo>
                  <a:lnTo>
                    <a:pt x="15" y="75"/>
                  </a:lnTo>
                  <a:lnTo>
                    <a:pt x="36" y="64"/>
                  </a:lnTo>
                  <a:lnTo>
                    <a:pt x="36" y="64"/>
                  </a:lnTo>
                  <a:cubicBezTo>
                    <a:pt x="37" y="63"/>
                    <a:pt x="38" y="63"/>
                    <a:pt x="40" y="63"/>
                  </a:cubicBezTo>
                  <a:lnTo>
                    <a:pt x="40" y="63"/>
                  </a:lnTo>
                  <a:cubicBezTo>
                    <a:pt x="41" y="63"/>
                    <a:pt x="43" y="63"/>
                    <a:pt x="44" y="64"/>
                  </a:cubicBezTo>
                  <a:lnTo>
                    <a:pt x="64" y="75"/>
                  </a:lnTo>
                  <a:lnTo>
                    <a:pt x="60" y="52"/>
                  </a:lnTo>
                  <a:lnTo>
                    <a:pt x="60" y="52"/>
                  </a:lnTo>
                  <a:cubicBezTo>
                    <a:pt x="60" y="50"/>
                    <a:pt x="61" y="47"/>
                    <a:pt x="63" y="45"/>
                  </a:cubicBezTo>
                  <a:lnTo>
                    <a:pt x="79" y="29"/>
                  </a:lnTo>
                  <a:lnTo>
                    <a:pt x="56" y="26"/>
                  </a:lnTo>
                  <a:lnTo>
                    <a:pt x="56" y="26"/>
                  </a:lnTo>
                  <a:cubicBezTo>
                    <a:pt x="54" y="25"/>
                    <a:pt x="51" y="23"/>
                    <a:pt x="51" y="21"/>
                  </a:cubicBezTo>
                  <a:lnTo>
                    <a:pt x="40" y="0"/>
                  </a:lnTo>
                  <a:lnTo>
                    <a:pt x="30" y="21"/>
                  </a:lnTo>
                  <a:lnTo>
                    <a:pt x="30" y="21"/>
                  </a:lnTo>
                  <a:cubicBezTo>
                    <a:pt x="28" y="23"/>
                    <a:pt x="26" y="25"/>
                    <a:pt x="23" y="26"/>
                  </a:cubicBezTo>
                  <a:lnTo>
                    <a:pt x="0" y="29"/>
                  </a:lnTo>
                  <a:lnTo>
                    <a:pt x="17" y="45"/>
                  </a:lnTo>
                  <a:lnTo>
                    <a:pt x="17" y="45"/>
                  </a:lnTo>
                  <a:cubicBezTo>
                    <a:pt x="20" y="47"/>
                    <a:pt x="20" y="50"/>
                    <a:pt x="20" y="5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4884208" y="5805918"/>
              <a:ext cx="342690" cy="162327"/>
            </a:xfrm>
            <a:custGeom>
              <a:rect b="b" l="l" r="r" t="t"/>
              <a:pathLst>
                <a:path extrusionOk="0" h="237" w="501">
                  <a:moveTo>
                    <a:pt x="409" y="201"/>
                  </a:moveTo>
                  <a:lnTo>
                    <a:pt x="186" y="201"/>
                  </a:lnTo>
                  <a:lnTo>
                    <a:pt x="186" y="201"/>
                  </a:lnTo>
                  <a:cubicBezTo>
                    <a:pt x="182" y="201"/>
                    <a:pt x="178" y="198"/>
                    <a:pt x="178" y="193"/>
                  </a:cubicBezTo>
                  <a:lnTo>
                    <a:pt x="178" y="193"/>
                  </a:lnTo>
                  <a:cubicBezTo>
                    <a:pt x="178" y="189"/>
                    <a:pt x="182" y="185"/>
                    <a:pt x="186" y="185"/>
                  </a:cubicBezTo>
                  <a:lnTo>
                    <a:pt x="409" y="185"/>
                  </a:lnTo>
                  <a:lnTo>
                    <a:pt x="409" y="185"/>
                  </a:lnTo>
                  <a:cubicBezTo>
                    <a:pt x="414" y="185"/>
                    <a:pt x="417" y="189"/>
                    <a:pt x="417" y="193"/>
                  </a:cubicBezTo>
                  <a:lnTo>
                    <a:pt x="417" y="193"/>
                  </a:lnTo>
                  <a:cubicBezTo>
                    <a:pt x="417" y="198"/>
                    <a:pt x="414" y="201"/>
                    <a:pt x="409" y="201"/>
                  </a:cubicBezTo>
                  <a:close/>
                  <a:moveTo>
                    <a:pt x="98" y="34"/>
                  </a:moveTo>
                  <a:lnTo>
                    <a:pt x="98" y="34"/>
                  </a:lnTo>
                  <a:cubicBezTo>
                    <a:pt x="94" y="34"/>
                    <a:pt x="90" y="30"/>
                    <a:pt x="90" y="26"/>
                  </a:cubicBezTo>
                  <a:lnTo>
                    <a:pt x="90" y="26"/>
                  </a:lnTo>
                  <a:cubicBezTo>
                    <a:pt x="90" y="22"/>
                    <a:pt x="94" y="17"/>
                    <a:pt x="98" y="17"/>
                  </a:cubicBezTo>
                  <a:lnTo>
                    <a:pt x="98" y="17"/>
                  </a:lnTo>
                  <a:cubicBezTo>
                    <a:pt x="102" y="17"/>
                    <a:pt x="107" y="22"/>
                    <a:pt x="107" y="26"/>
                  </a:cubicBezTo>
                  <a:lnTo>
                    <a:pt x="107" y="26"/>
                  </a:lnTo>
                  <a:cubicBezTo>
                    <a:pt x="107" y="30"/>
                    <a:pt x="102" y="34"/>
                    <a:pt x="98" y="34"/>
                  </a:cubicBezTo>
                  <a:close/>
                  <a:moveTo>
                    <a:pt x="98" y="61"/>
                  </a:moveTo>
                  <a:lnTo>
                    <a:pt x="98" y="61"/>
                  </a:lnTo>
                  <a:cubicBezTo>
                    <a:pt x="94" y="61"/>
                    <a:pt x="90" y="57"/>
                    <a:pt x="90" y="52"/>
                  </a:cubicBezTo>
                  <a:lnTo>
                    <a:pt x="90" y="52"/>
                  </a:lnTo>
                  <a:cubicBezTo>
                    <a:pt x="90" y="48"/>
                    <a:pt x="94" y="44"/>
                    <a:pt x="98" y="44"/>
                  </a:cubicBezTo>
                  <a:lnTo>
                    <a:pt x="98" y="44"/>
                  </a:lnTo>
                  <a:cubicBezTo>
                    <a:pt x="102" y="44"/>
                    <a:pt x="107" y="48"/>
                    <a:pt x="107" y="52"/>
                  </a:cubicBezTo>
                  <a:lnTo>
                    <a:pt x="107" y="52"/>
                  </a:lnTo>
                  <a:cubicBezTo>
                    <a:pt x="107" y="57"/>
                    <a:pt x="102" y="61"/>
                    <a:pt x="98" y="61"/>
                  </a:cubicBezTo>
                  <a:close/>
                  <a:moveTo>
                    <a:pt x="98" y="87"/>
                  </a:moveTo>
                  <a:lnTo>
                    <a:pt x="98" y="87"/>
                  </a:lnTo>
                  <a:cubicBezTo>
                    <a:pt x="94" y="87"/>
                    <a:pt x="90" y="83"/>
                    <a:pt x="90" y="78"/>
                  </a:cubicBezTo>
                  <a:lnTo>
                    <a:pt x="90" y="78"/>
                  </a:lnTo>
                  <a:cubicBezTo>
                    <a:pt x="90" y="74"/>
                    <a:pt x="94" y="70"/>
                    <a:pt x="98" y="70"/>
                  </a:cubicBezTo>
                  <a:lnTo>
                    <a:pt x="98" y="70"/>
                  </a:lnTo>
                  <a:cubicBezTo>
                    <a:pt x="102" y="70"/>
                    <a:pt x="107" y="74"/>
                    <a:pt x="107" y="78"/>
                  </a:cubicBezTo>
                  <a:lnTo>
                    <a:pt x="107" y="78"/>
                  </a:lnTo>
                  <a:cubicBezTo>
                    <a:pt x="107" y="83"/>
                    <a:pt x="102" y="87"/>
                    <a:pt x="98" y="87"/>
                  </a:cubicBezTo>
                  <a:close/>
                  <a:moveTo>
                    <a:pt x="98" y="113"/>
                  </a:moveTo>
                  <a:lnTo>
                    <a:pt x="98" y="113"/>
                  </a:lnTo>
                  <a:cubicBezTo>
                    <a:pt x="94" y="113"/>
                    <a:pt x="90" y="110"/>
                    <a:pt x="90" y="105"/>
                  </a:cubicBezTo>
                  <a:lnTo>
                    <a:pt x="90" y="105"/>
                  </a:lnTo>
                  <a:cubicBezTo>
                    <a:pt x="90" y="100"/>
                    <a:pt x="94" y="97"/>
                    <a:pt x="98" y="97"/>
                  </a:cubicBezTo>
                  <a:lnTo>
                    <a:pt x="98" y="97"/>
                  </a:lnTo>
                  <a:cubicBezTo>
                    <a:pt x="102" y="97"/>
                    <a:pt x="107" y="100"/>
                    <a:pt x="107" y="105"/>
                  </a:cubicBezTo>
                  <a:lnTo>
                    <a:pt x="107" y="105"/>
                  </a:lnTo>
                  <a:cubicBezTo>
                    <a:pt x="107" y="110"/>
                    <a:pt x="102" y="113"/>
                    <a:pt x="98" y="113"/>
                  </a:cubicBezTo>
                  <a:close/>
                  <a:moveTo>
                    <a:pt x="98" y="139"/>
                  </a:moveTo>
                  <a:lnTo>
                    <a:pt x="98" y="139"/>
                  </a:lnTo>
                  <a:cubicBezTo>
                    <a:pt x="94" y="139"/>
                    <a:pt x="90" y="136"/>
                    <a:pt x="90" y="131"/>
                  </a:cubicBezTo>
                  <a:lnTo>
                    <a:pt x="90" y="131"/>
                  </a:lnTo>
                  <a:cubicBezTo>
                    <a:pt x="90" y="126"/>
                    <a:pt x="94" y="122"/>
                    <a:pt x="98" y="122"/>
                  </a:cubicBezTo>
                  <a:lnTo>
                    <a:pt x="98" y="122"/>
                  </a:lnTo>
                  <a:cubicBezTo>
                    <a:pt x="102" y="122"/>
                    <a:pt x="107" y="126"/>
                    <a:pt x="107" y="131"/>
                  </a:cubicBezTo>
                  <a:lnTo>
                    <a:pt x="107" y="131"/>
                  </a:lnTo>
                  <a:cubicBezTo>
                    <a:pt x="107" y="136"/>
                    <a:pt x="102" y="139"/>
                    <a:pt x="98" y="139"/>
                  </a:cubicBezTo>
                  <a:close/>
                  <a:moveTo>
                    <a:pt x="98" y="166"/>
                  </a:moveTo>
                  <a:lnTo>
                    <a:pt x="98" y="166"/>
                  </a:lnTo>
                  <a:cubicBezTo>
                    <a:pt x="94" y="166"/>
                    <a:pt x="90" y="162"/>
                    <a:pt x="90" y="158"/>
                  </a:cubicBezTo>
                  <a:lnTo>
                    <a:pt x="90" y="158"/>
                  </a:lnTo>
                  <a:cubicBezTo>
                    <a:pt x="90" y="153"/>
                    <a:pt x="94" y="149"/>
                    <a:pt x="98" y="149"/>
                  </a:cubicBezTo>
                  <a:lnTo>
                    <a:pt x="98" y="149"/>
                  </a:lnTo>
                  <a:cubicBezTo>
                    <a:pt x="102" y="149"/>
                    <a:pt x="107" y="153"/>
                    <a:pt x="107" y="158"/>
                  </a:cubicBezTo>
                  <a:lnTo>
                    <a:pt x="107" y="158"/>
                  </a:lnTo>
                  <a:cubicBezTo>
                    <a:pt x="107" y="162"/>
                    <a:pt x="102" y="166"/>
                    <a:pt x="98" y="166"/>
                  </a:cubicBezTo>
                  <a:close/>
                  <a:moveTo>
                    <a:pt x="98" y="192"/>
                  </a:moveTo>
                  <a:lnTo>
                    <a:pt x="98" y="192"/>
                  </a:lnTo>
                  <a:cubicBezTo>
                    <a:pt x="94" y="192"/>
                    <a:pt x="90" y="188"/>
                    <a:pt x="90" y="183"/>
                  </a:cubicBezTo>
                  <a:lnTo>
                    <a:pt x="90" y="183"/>
                  </a:lnTo>
                  <a:cubicBezTo>
                    <a:pt x="90" y="179"/>
                    <a:pt x="94" y="175"/>
                    <a:pt x="98" y="175"/>
                  </a:cubicBezTo>
                  <a:lnTo>
                    <a:pt x="98" y="175"/>
                  </a:lnTo>
                  <a:cubicBezTo>
                    <a:pt x="102" y="175"/>
                    <a:pt x="107" y="179"/>
                    <a:pt x="107" y="183"/>
                  </a:cubicBezTo>
                  <a:lnTo>
                    <a:pt x="107" y="183"/>
                  </a:lnTo>
                  <a:cubicBezTo>
                    <a:pt x="107" y="188"/>
                    <a:pt x="102" y="192"/>
                    <a:pt x="98" y="192"/>
                  </a:cubicBezTo>
                  <a:close/>
                  <a:moveTo>
                    <a:pt x="98" y="218"/>
                  </a:moveTo>
                  <a:lnTo>
                    <a:pt x="98" y="218"/>
                  </a:lnTo>
                  <a:cubicBezTo>
                    <a:pt x="94" y="218"/>
                    <a:pt x="90" y="214"/>
                    <a:pt x="90" y="210"/>
                  </a:cubicBezTo>
                  <a:lnTo>
                    <a:pt x="90" y="210"/>
                  </a:lnTo>
                  <a:cubicBezTo>
                    <a:pt x="90" y="206"/>
                    <a:pt x="94" y="201"/>
                    <a:pt x="98" y="201"/>
                  </a:cubicBezTo>
                  <a:lnTo>
                    <a:pt x="98" y="201"/>
                  </a:lnTo>
                  <a:cubicBezTo>
                    <a:pt x="102" y="201"/>
                    <a:pt x="107" y="206"/>
                    <a:pt x="107" y="210"/>
                  </a:cubicBezTo>
                  <a:lnTo>
                    <a:pt x="107" y="210"/>
                  </a:lnTo>
                  <a:cubicBezTo>
                    <a:pt x="107" y="214"/>
                    <a:pt x="102" y="218"/>
                    <a:pt x="98" y="218"/>
                  </a:cubicBezTo>
                  <a:close/>
                  <a:moveTo>
                    <a:pt x="232" y="75"/>
                  </a:moveTo>
                  <a:lnTo>
                    <a:pt x="232" y="75"/>
                  </a:lnTo>
                  <a:cubicBezTo>
                    <a:pt x="232" y="72"/>
                    <a:pt x="236" y="70"/>
                    <a:pt x="239" y="70"/>
                  </a:cubicBezTo>
                  <a:lnTo>
                    <a:pt x="274" y="65"/>
                  </a:lnTo>
                  <a:lnTo>
                    <a:pt x="289" y="33"/>
                  </a:lnTo>
                  <a:lnTo>
                    <a:pt x="289" y="33"/>
                  </a:lnTo>
                  <a:cubicBezTo>
                    <a:pt x="292" y="27"/>
                    <a:pt x="302" y="27"/>
                    <a:pt x="305" y="33"/>
                  </a:cubicBezTo>
                  <a:lnTo>
                    <a:pt x="320" y="65"/>
                  </a:lnTo>
                  <a:lnTo>
                    <a:pt x="356" y="70"/>
                  </a:lnTo>
                  <a:lnTo>
                    <a:pt x="356" y="70"/>
                  </a:lnTo>
                  <a:cubicBezTo>
                    <a:pt x="359" y="70"/>
                    <a:pt x="361" y="72"/>
                    <a:pt x="362" y="75"/>
                  </a:cubicBezTo>
                  <a:lnTo>
                    <a:pt x="362" y="75"/>
                  </a:lnTo>
                  <a:cubicBezTo>
                    <a:pt x="363" y="78"/>
                    <a:pt x="363" y="82"/>
                    <a:pt x="360" y="84"/>
                  </a:cubicBezTo>
                  <a:lnTo>
                    <a:pt x="335" y="109"/>
                  </a:lnTo>
                  <a:lnTo>
                    <a:pt x="340" y="144"/>
                  </a:lnTo>
                  <a:lnTo>
                    <a:pt x="340" y="144"/>
                  </a:lnTo>
                  <a:cubicBezTo>
                    <a:pt x="341" y="147"/>
                    <a:pt x="340" y="150"/>
                    <a:pt x="337" y="152"/>
                  </a:cubicBezTo>
                  <a:lnTo>
                    <a:pt x="337" y="152"/>
                  </a:lnTo>
                  <a:cubicBezTo>
                    <a:pt x="336" y="153"/>
                    <a:pt x="334" y="153"/>
                    <a:pt x="332" y="153"/>
                  </a:cubicBezTo>
                  <a:lnTo>
                    <a:pt x="332" y="153"/>
                  </a:lnTo>
                  <a:cubicBezTo>
                    <a:pt x="331" y="153"/>
                    <a:pt x="330" y="153"/>
                    <a:pt x="328" y="153"/>
                  </a:cubicBezTo>
                  <a:lnTo>
                    <a:pt x="297" y="136"/>
                  </a:lnTo>
                  <a:lnTo>
                    <a:pt x="265" y="153"/>
                  </a:lnTo>
                  <a:lnTo>
                    <a:pt x="265" y="153"/>
                  </a:lnTo>
                  <a:cubicBezTo>
                    <a:pt x="263" y="154"/>
                    <a:pt x="259" y="154"/>
                    <a:pt x="257" y="152"/>
                  </a:cubicBezTo>
                  <a:lnTo>
                    <a:pt x="257" y="152"/>
                  </a:lnTo>
                  <a:cubicBezTo>
                    <a:pt x="254" y="150"/>
                    <a:pt x="252" y="147"/>
                    <a:pt x="253" y="144"/>
                  </a:cubicBezTo>
                  <a:lnTo>
                    <a:pt x="260" y="109"/>
                  </a:lnTo>
                  <a:lnTo>
                    <a:pt x="234" y="84"/>
                  </a:lnTo>
                  <a:lnTo>
                    <a:pt x="234" y="84"/>
                  </a:lnTo>
                  <a:cubicBezTo>
                    <a:pt x="232" y="82"/>
                    <a:pt x="231" y="78"/>
                    <a:pt x="232" y="75"/>
                  </a:cubicBezTo>
                  <a:close/>
                  <a:moveTo>
                    <a:pt x="500" y="89"/>
                  </a:moveTo>
                  <a:lnTo>
                    <a:pt x="500" y="0"/>
                  </a:lnTo>
                  <a:lnTo>
                    <a:pt x="107" y="0"/>
                  </a:lnTo>
                  <a:lnTo>
                    <a:pt x="107" y="0"/>
                  </a:lnTo>
                  <a:cubicBezTo>
                    <a:pt x="107" y="2"/>
                    <a:pt x="105" y="4"/>
                    <a:pt x="104" y="6"/>
                  </a:cubicBezTo>
                  <a:lnTo>
                    <a:pt x="104" y="6"/>
                  </a:lnTo>
                  <a:cubicBezTo>
                    <a:pt x="102" y="7"/>
                    <a:pt x="100" y="8"/>
                    <a:pt x="98" y="8"/>
                  </a:cubicBezTo>
                  <a:lnTo>
                    <a:pt x="98" y="8"/>
                  </a:lnTo>
                  <a:cubicBezTo>
                    <a:pt x="96" y="8"/>
                    <a:pt x="94" y="7"/>
                    <a:pt x="92" y="6"/>
                  </a:cubicBezTo>
                  <a:lnTo>
                    <a:pt x="92" y="6"/>
                  </a:lnTo>
                  <a:cubicBezTo>
                    <a:pt x="90" y="4"/>
                    <a:pt x="90" y="2"/>
                    <a:pt x="90" y="0"/>
                  </a:cubicBezTo>
                  <a:lnTo>
                    <a:pt x="0" y="0"/>
                  </a:lnTo>
                  <a:lnTo>
                    <a:pt x="0" y="89"/>
                  </a:lnTo>
                  <a:lnTo>
                    <a:pt x="0" y="89"/>
                  </a:lnTo>
                  <a:cubicBezTo>
                    <a:pt x="17" y="89"/>
                    <a:pt x="29" y="102"/>
                    <a:pt x="29" y="118"/>
                  </a:cubicBezTo>
                  <a:lnTo>
                    <a:pt x="29" y="118"/>
                  </a:lnTo>
                  <a:cubicBezTo>
                    <a:pt x="29" y="135"/>
                    <a:pt x="17" y="147"/>
                    <a:pt x="0" y="147"/>
                  </a:cubicBezTo>
                  <a:lnTo>
                    <a:pt x="0" y="236"/>
                  </a:lnTo>
                  <a:lnTo>
                    <a:pt x="90" y="236"/>
                  </a:lnTo>
                  <a:lnTo>
                    <a:pt x="90" y="236"/>
                  </a:lnTo>
                  <a:cubicBezTo>
                    <a:pt x="90" y="235"/>
                    <a:pt x="90" y="234"/>
                    <a:pt x="90" y="233"/>
                  </a:cubicBezTo>
                  <a:lnTo>
                    <a:pt x="90" y="233"/>
                  </a:lnTo>
                  <a:cubicBezTo>
                    <a:pt x="90" y="232"/>
                    <a:pt x="91" y="231"/>
                    <a:pt x="92" y="231"/>
                  </a:cubicBezTo>
                  <a:lnTo>
                    <a:pt x="92" y="231"/>
                  </a:lnTo>
                  <a:cubicBezTo>
                    <a:pt x="93" y="229"/>
                    <a:pt x="94" y="229"/>
                    <a:pt x="95" y="229"/>
                  </a:cubicBezTo>
                  <a:lnTo>
                    <a:pt x="95" y="229"/>
                  </a:lnTo>
                  <a:cubicBezTo>
                    <a:pt x="97" y="228"/>
                    <a:pt x="99" y="228"/>
                    <a:pt x="102" y="229"/>
                  </a:cubicBezTo>
                  <a:lnTo>
                    <a:pt x="102" y="229"/>
                  </a:lnTo>
                  <a:cubicBezTo>
                    <a:pt x="102" y="229"/>
                    <a:pt x="103" y="229"/>
                    <a:pt x="104" y="231"/>
                  </a:cubicBezTo>
                  <a:lnTo>
                    <a:pt x="104" y="231"/>
                  </a:lnTo>
                  <a:cubicBezTo>
                    <a:pt x="105" y="231"/>
                    <a:pt x="105" y="232"/>
                    <a:pt x="105" y="233"/>
                  </a:cubicBezTo>
                  <a:lnTo>
                    <a:pt x="105" y="233"/>
                  </a:lnTo>
                  <a:cubicBezTo>
                    <a:pt x="107" y="234"/>
                    <a:pt x="107" y="235"/>
                    <a:pt x="107" y="236"/>
                  </a:cubicBezTo>
                  <a:lnTo>
                    <a:pt x="500" y="236"/>
                  </a:lnTo>
                  <a:lnTo>
                    <a:pt x="500" y="147"/>
                  </a:lnTo>
                  <a:lnTo>
                    <a:pt x="500" y="147"/>
                  </a:lnTo>
                  <a:cubicBezTo>
                    <a:pt x="484" y="147"/>
                    <a:pt x="471" y="135"/>
                    <a:pt x="471" y="118"/>
                  </a:cubicBezTo>
                  <a:lnTo>
                    <a:pt x="471" y="118"/>
                  </a:lnTo>
                  <a:cubicBezTo>
                    <a:pt x="471" y="102"/>
                    <a:pt x="484" y="89"/>
                    <a:pt x="500" y="89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4848135" y="5691688"/>
              <a:ext cx="318642" cy="159322"/>
            </a:xfrm>
            <a:custGeom>
              <a:rect b="b" l="l" r="r" t="t"/>
              <a:pathLst>
                <a:path extrusionOk="0" h="234" w="469">
                  <a:moveTo>
                    <a:pt x="132" y="130"/>
                  </a:moveTo>
                  <a:lnTo>
                    <a:pt x="132" y="130"/>
                  </a:lnTo>
                  <a:cubicBezTo>
                    <a:pt x="134" y="126"/>
                    <a:pt x="138" y="123"/>
                    <a:pt x="143" y="125"/>
                  </a:cubicBezTo>
                  <a:lnTo>
                    <a:pt x="143" y="125"/>
                  </a:lnTo>
                  <a:cubicBezTo>
                    <a:pt x="147" y="127"/>
                    <a:pt x="149" y="132"/>
                    <a:pt x="148" y="136"/>
                  </a:cubicBezTo>
                  <a:lnTo>
                    <a:pt x="148" y="136"/>
                  </a:lnTo>
                  <a:cubicBezTo>
                    <a:pt x="146" y="140"/>
                    <a:pt x="141" y="143"/>
                    <a:pt x="137" y="141"/>
                  </a:cubicBezTo>
                  <a:lnTo>
                    <a:pt x="137" y="141"/>
                  </a:lnTo>
                  <a:cubicBezTo>
                    <a:pt x="132" y="140"/>
                    <a:pt x="131" y="134"/>
                    <a:pt x="132" y="130"/>
                  </a:cubicBezTo>
                  <a:close/>
                  <a:moveTo>
                    <a:pt x="142" y="106"/>
                  </a:moveTo>
                  <a:lnTo>
                    <a:pt x="142" y="106"/>
                  </a:lnTo>
                  <a:cubicBezTo>
                    <a:pt x="143" y="101"/>
                    <a:pt x="148" y="100"/>
                    <a:pt x="153" y="101"/>
                  </a:cubicBezTo>
                  <a:lnTo>
                    <a:pt x="153" y="101"/>
                  </a:lnTo>
                  <a:cubicBezTo>
                    <a:pt x="157" y="103"/>
                    <a:pt x="159" y="108"/>
                    <a:pt x="157" y="112"/>
                  </a:cubicBezTo>
                  <a:lnTo>
                    <a:pt x="157" y="112"/>
                  </a:lnTo>
                  <a:cubicBezTo>
                    <a:pt x="156" y="116"/>
                    <a:pt x="150" y="118"/>
                    <a:pt x="146" y="116"/>
                  </a:cubicBezTo>
                  <a:lnTo>
                    <a:pt x="146" y="116"/>
                  </a:lnTo>
                  <a:cubicBezTo>
                    <a:pt x="142" y="115"/>
                    <a:pt x="140" y="110"/>
                    <a:pt x="142" y="106"/>
                  </a:cubicBezTo>
                  <a:close/>
                  <a:moveTo>
                    <a:pt x="152" y="81"/>
                  </a:moveTo>
                  <a:lnTo>
                    <a:pt x="152" y="81"/>
                  </a:lnTo>
                  <a:cubicBezTo>
                    <a:pt x="154" y="77"/>
                    <a:pt x="159" y="75"/>
                    <a:pt x="162" y="76"/>
                  </a:cubicBezTo>
                  <a:lnTo>
                    <a:pt x="162" y="76"/>
                  </a:lnTo>
                  <a:cubicBezTo>
                    <a:pt x="166" y="79"/>
                    <a:pt x="169" y="83"/>
                    <a:pt x="167" y="88"/>
                  </a:cubicBezTo>
                  <a:lnTo>
                    <a:pt x="167" y="88"/>
                  </a:lnTo>
                  <a:cubicBezTo>
                    <a:pt x="166" y="92"/>
                    <a:pt x="161" y="94"/>
                    <a:pt x="156" y="92"/>
                  </a:cubicBezTo>
                  <a:lnTo>
                    <a:pt x="156" y="92"/>
                  </a:lnTo>
                  <a:cubicBezTo>
                    <a:pt x="152" y="91"/>
                    <a:pt x="149" y="86"/>
                    <a:pt x="152" y="81"/>
                  </a:cubicBezTo>
                  <a:close/>
                  <a:moveTo>
                    <a:pt x="162" y="57"/>
                  </a:moveTo>
                  <a:lnTo>
                    <a:pt x="162" y="57"/>
                  </a:lnTo>
                  <a:cubicBezTo>
                    <a:pt x="163" y="52"/>
                    <a:pt x="168" y="51"/>
                    <a:pt x="172" y="52"/>
                  </a:cubicBezTo>
                  <a:lnTo>
                    <a:pt x="172" y="52"/>
                  </a:lnTo>
                  <a:cubicBezTo>
                    <a:pt x="177" y="54"/>
                    <a:pt x="179" y="59"/>
                    <a:pt x="177" y="63"/>
                  </a:cubicBezTo>
                  <a:lnTo>
                    <a:pt x="177" y="63"/>
                  </a:lnTo>
                  <a:cubicBezTo>
                    <a:pt x="175" y="68"/>
                    <a:pt x="170" y="69"/>
                    <a:pt x="166" y="68"/>
                  </a:cubicBezTo>
                  <a:lnTo>
                    <a:pt x="166" y="68"/>
                  </a:lnTo>
                  <a:cubicBezTo>
                    <a:pt x="162" y="66"/>
                    <a:pt x="160" y="61"/>
                    <a:pt x="162" y="57"/>
                  </a:cubicBezTo>
                  <a:close/>
                  <a:moveTo>
                    <a:pt x="133" y="150"/>
                  </a:moveTo>
                  <a:lnTo>
                    <a:pt x="133" y="150"/>
                  </a:lnTo>
                  <a:cubicBezTo>
                    <a:pt x="134" y="151"/>
                    <a:pt x="135" y="151"/>
                    <a:pt x="136" y="152"/>
                  </a:cubicBezTo>
                  <a:lnTo>
                    <a:pt x="329" y="152"/>
                  </a:lnTo>
                  <a:lnTo>
                    <a:pt x="344" y="138"/>
                  </a:lnTo>
                  <a:lnTo>
                    <a:pt x="344" y="138"/>
                  </a:lnTo>
                  <a:cubicBezTo>
                    <a:pt x="349" y="133"/>
                    <a:pt x="358" y="137"/>
                    <a:pt x="358" y="143"/>
                  </a:cubicBezTo>
                  <a:lnTo>
                    <a:pt x="359" y="152"/>
                  </a:lnTo>
                  <a:lnTo>
                    <a:pt x="468" y="152"/>
                  </a:lnTo>
                  <a:lnTo>
                    <a:pt x="186" y="39"/>
                  </a:lnTo>
                  <a:lnTo>
                    <a:pt x="186" y="39"/>
                  </a:lnTo>
                  <a:cubicBezTo>
                    <a:pt x="186" y="41"/>
                    <a:pt x="184" y="43"/>
                    <a:pt x="182" y="44"/>
                  </a:cubicBezTo>
                  <a:lnTo>
                    <a:pt x="182" y="44"/>
                  </a:lnTo>
                  <a:cubicBezTo>
                    <a:pt x="180" y="44"/>
                    <a:pt x="177" y="44"/>
                    <a:pt x="176" y="44"/>
                  </a:cubicBezTo>
                  <a:lnTo>
                    <a:pt x="176" y="44"/>
                  </a:lnTo>
                  <a:cubicBezTo>
                    <a:pt x="174" y="43"/>
                    <a:pt x="172" y="41"/>
                    <a:pt x="171" y="39"/>
                  </a:cubicBezTo>
                  <a:lnTo>
                    <a:pt x="171" y="39"/>
                  </a:lnTo>
                  <a:cubicBezTo>
                    <a:pt x="170" y="37"/>
                    <a:pt x="170" y="35"/>
                    <a:pt x="171" y="32"/>
                  </a:cubicBezTo>
                  <a:lnTo>
                    <a:pt x="88" y="0"/>
                  </a:lnTo>
                  <a:lnTo>
                    <a:pt x="55" y="81"/>
                  </a:lnTo>
                  <a:lnTo>
                    <a:pt x="55" y="81"/>
                  </a:lnTo>
                  <a:cubicBezTo>
                    <a:pt x="71" y="88"/>
                    <a:pt x="78" y="105"/>
                    <a:pt x="72" y="120"/>
                  </a:cubicBezTo>
                  <a:lnTo>
                    <a:pt x="72" y="120"/>
                  </a:lnTo>
                  <a:cubicBezTo>
                    <a:pt x="66" y="135"/>
                    <a:pt x="48" y="143"/>
                    <a:pt x="33" y="136"/>
                  </a:cubicBezTo>
                  <a:lnTo>
                    <a:pt x="0" y="219"/>
                  </a:lnTo>
                  <a:lnTo>
                    <a:pt x="36" y="233"/>
                  </a:lnTo>
                  <a:lnTo>
                    <a:pt x="36" y="152"/>
                  </a:lnTo>
                  <a:lnTo>
                    <a:pt x="123" y="152"/>
                  </a:lnTo>
                  <a:lnTo>
                    <a:pt x="123" y="152"/>
                  </a:lnTo>
                  <a:cubicBezTo>
                    <a:pt x="126" y="150"/>
                    <a:pt x="129" y="148"/>
                    <a:pt x="133" y="15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8" name="Google Shape;278;p3"/>
          <p:cNvGrpSpPr/>
          <p:nvPr/>
        </p:nvGrpSpPr>
        <p:grpSpPr>
          <a:xfrm>
            <a:off x="7669692" y="4893463"/>
            <a:ext cx="327245" cy="302701"/>
            <a:chOff x="6775016" y="5673652"/>
            <a:chExt cx="360727" cy="333672"/>
          </a:xfrm>
        </p:grpSpPr>
        <p:sp>
          <p:nvSpPr>
            <p:cNvPr id="279" name="Google Shape;279;p3"/>
            <p:cNvSpPr/>
            <p:nvPr/>
          </p:nvSpPr>
          <p:spPr>
            <a:xfrm>
              <a:off x="6775016" y="5673652"/>
              <a:ext cx="285576" cy="279564"/>
            </a:xfrm>
            <a:custGeom>
              <a:rect b="b" l="l" r="r" t="t"/>
              <a:pathLst>
                <a:path extrusionOk="0" h="412" w="419">
                  <a:moveTo>
                    <a:pt x="219" y="179"/>
                  </a:moveTo>
                  <a:lnTo>
                    <a:pt x="188" y="179"/>
                  </a:lnTo>
                  <a:lnTo>
                    <a:pt x="188" y="179"/>
                  </a:lnTo>
                  <a:cubicBezTo>
                    <a:pt x="183" y="136"/>
                    <a:pt x="227" y="120"/>
                    <a:pt x="227" y="95"/>
                  </a:cubicBezTo>
                  <a:lnTo>
                    <a:pt x="227" y="95"/>
                  </a:lnTo>
                  <a:cubicBezTo>
                    <a:pt x="227" y="81"/>
                    <a:pt x="218" y="72"/>
                    <a:pt x="203" y="72"/>
                  </a:cubicBezTo>
                  <a:lnTo>
                    <a:pt x="203" y="72"/>
                  </a:lnTo>
                  <a:cubicBezTo>
                    <a:pt x="191" y="72"/>
                    <a:pt x="182" y="78"/>
                    <a:pt x="174" y="87"/>
                  </a:cubicBezTo>
                  <a:lnTo>
                    <a:pt x="155" y="69"/>
                  </a:lnTo>
                  <a:lnTo>
                    <a:pt x="155" y="69"/>
                  </a:lnTo>
                  <a:cubicBezTo>
                    <a:pt x="167" y="55"/>
                    <a:pt x="185" y="45"/>
                    <a:pt x="207" y="45"/>
                  </a:cubicBezTo>
                  <a:lnTo>
                    <a:pt x="207" y="45"/>
                  </a:lnTo>
                  <a:cubicBezTo>
                    <a:pt x="238" y="45"/>
                    <a:pt x="259" y="60"/>
                    <a:pt x="259" y="92"/>
                  </a:cubicBezTo>
                  <a:lnTo>
                    <a:pt x="259" y="92"/>
                  </a:lnTo>
                  <a:cubicBezTo>
                    <a:pt x="259" y="129"/>
                    <a:pt x="214" y="142"/>
                    <a:pt x="219" y="179"/>
                  </a:cubicBezTo>
                  <a:close/>
                  <a:moveTo>
                    <a:pt x="204" y="244"/>
                  </a:moveTo>
                  <a:lnTo>
                    <a:pt x="204" y="244"/>
                  </a:lnTo>
                  <a:cubicBezTo>
                    <a:pt x="191" y="244"/>
                    <a:pt x="182" y="235"/>
                    <a:pt x="182" y="222"/>
                  </a:cubicBezTo>
                  <a:lnTo>
                    <a:pt x="182" y="222"/>
                  </a:lnTo>
                  <a:cubicBezTo>
                    <a:pt x="182" y="208"/>
                    <a:pt x="191" y="199"/>
                    <a:pt x="204" y="199"/>
                  </a:cubicBezTo>
                  <a:lnTo>
                    <a:pt x="204" y="199"/>
                  </a:lnTo>
                  <a:cubicBezTo>
                    <a:pt x="216" y="199"/>
                    <a:pt x="226" y="208"/>
                    <a:pt x="226" y="222"/>
                  </a:cubicBezTo>
                  <a:lnTo>
                    <a:pt x="226" y="222"/>
                  </a:lnTo>
                  <a:cubicBezTo>
                    <a:pt x="226" y="235"/>
                    <a:pt x="216" y="244"/>
                    <a:pt x="204" y="244"/>
                  </a:cubicBezTo>
                  <a:close/>
                  <a:moveTo>
                    <a:pt x="418" y="199"/>
                  </a:moveTo>
                  <a:lnTo>
                    <a:pt x="418" y="47"/>
                  </a:lnTo>
                  <a:lnTo>
                    <a:pt x="418" y="47"/>
                  </a:lnTo>
                  <a:cubicBezTo>
                    <a:pt x="418" y="21"/>
                    <a:pt x="396" y="0"/>
                    <a:pt x="370" y="0"/>
                  </a:cubicBezTo>
                  <a:lnTo>
                    <a:pt x="48" y="0"/>
                  </a:lnTo>
                  <a:lnTo>
                    <a:pt x="48" y="0"/>
                  </a:lnTo>
                  <a:cubicBezTo>
                    <a:pt x="21" y="0"/>
                    <a:pt x="0" y="21"/>
                    <a:pt x="0" y="47"/>
                  </a:cubicBezTo>
                  <a:lnTo>
                    <a:pt x="0" y="245"/>
                  </a:lnTo>
                  <a:lnTo>
                    <a:pt x="0" y="245"/>
                  </a:lnTo>
                  <a:cubicBezTo>
                    <a:pt x="0" y="271"/>
                    <a:pt x="21" y="292"/>
                    <a:pt x="48" y="292"/>
                  </a:cubicBezTo>
                  <a:lnTo>
                    <a:pt x="58" y="292"/>
                  </a:lnTo>
                  <a:lnTo>
                    <a:pt x="58" y="292"/>
                  </a:lnTo>
                  <a:cubicBezTo>
                    <a:pt x="65" y="292"/>
                    <a:pt x="71" y="299"/>
                    <a:pt x="71" y="306"/>
                  </a:cubicBezTo>
                  <a:lnTo>
                    <a:pt x="63" y="392"/>
                  </a:lnTo>
                  <a:lnTo>
                    <a:pt x="63" y="392"/>
                  </a:lnTo>
                  <a:cubicBezTo>
                    <a:pt x="63" y="404"/>
                    <a:pt x="77" y="411"/>
                    <a:pt x="86" y="402"/>
                  </a:cubicBezTo>
                  <a:lnTo>
                    <a:pt x="191" y="296"/>
                  </a:lnTo>
                  <a:lnTo>
                    <a:pt x="191" y="296"/>
                  </a:lnTo>
                  <a:cubicBezTo>
                    <a:pt x="193" y="294"/>
                    <a:pt x="196" y="292"/>
                    <a:pt x="199" y="292"/>
                  </a:cubicBezTo>
                  <a:lnTo>
                    <a:pt x="235" y="292"/>
                  </a:lnTo>
                  <a:lnTo>
                    <a:pt x="235" y="250"/>
                  </a:lnTo>
                  <a:lnTo>
                    <a:pt x="235" y="250"/>
                  </a:lnTo>
                  <a:cubicBezTo>
                    <a:pt x="235" y="222"/>
                    <a:pt x="257" y="199"/>
                    <a:pt x="286" y="199"/>
                  </a:cubicBezTo>
                  <a:lnTo>
                    <a:pt x="418" y="199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6946362" y="5820949"/>
              <a:ext cx="189381" cy="186375"/>
            </a:xfrm>
            <a:custGeom>
              <a:rect b="b" l="l" r="r" t="t"/>
              <a:pathLst>
                <a:path extrusionOk="0" h="273" w="277">
                  <a:moveTo>
                    <a:pt x="134" y="164"/>
                  </a:moveTo>
                  <a:lnTo>
                    <a:pt x="106" y="167"/>
                  </a:lnTo>
                  <a:lnTo>
                    <a:pt x="106" y="167"/>
                  </a:lnTo>
                  <a:cubicBezTo>
                    <a:pt x="98" y="145"/>
                    <a:pt x="89" y="128"/>
                    <a:pt x="75" y="109"/>
                  </a:cubicBezTo>
                  <a:lnTo>
                    <a:pt x="94" y="96"/>
                  </a:lnTo>
                  <a:lnTo>
                    <a:pt x="94" y="96"/>
                  </a:lnTo>
                  <a:cubicBezTo>
                    <a:pt x="104" y="112"/>
                    <a:pt x="112" y="128"/>
                    <a:pt x="118" y="144"/>
                  </a:cubicBezTo>
                  <a:lnTo>
                    <a:pt x="118" y="144"/>
                  </a:lnTo>
                  <a:lnTo>
                    <a:pt x="118" y="144"/>
                  </a:lnTo>
                  <a:cubicBezTo>
                    <a:pt x="133" y="99"/>
                    <a:pt x="155" y="56"/>
                    <a:pt x="182" y="30"/>
                  </a:cubicBezTo>
                  <a:lnTo>
                    <a:pt x="200" y="46"/>
                  </a:lnTo>
                  <a:lnTo>
                    <a:pt x="200" y="46"/>
                  </a:lnTo>
                  <a:cubicBezTo>
                    <a:pt x="174" y="69"/>
                    <a:pt x="149" y="107"/>
                    <a:pt x="134" y="164"/>
                  </a:cubicBezTo>
                  <a:close/>
                  <a:moveTo>
                    <a:pt x="242" y="0"/>
                  </a:moveTo>
                  <a:lnTo>
                    <a:pt x="34" y="0"/>
                  </a:lnTo>
                  <a:lnTo>
                    <a:pt x="34" y="0"/>
                  </a:lnTo>
                  <a:cubicBezTo>
                    <a:pt x="15" y="0"/>
                    <a:pt x="0" y="15"/>
                    <a:pt x="0" y="34"/>
                  </a:cubicBezTo>
                  <a:lnTo>
                    <a:pt x="0" y="167"/>
                  </a:lnTo>
                  <a:lnTo>
                    <a:pt x="0" y="167"/>
                  </a:lnTo>
                  <a:cubicBezTo>
                    <a:pt x="0" y="186"/>
                    <a:pt x="15" y="202"/>
                    <a:pt x="34" y="202"/>
                  </a:cubicBezTo>
                  <a:lnTo>
                    <a:pt x="126" y="202"/>
                  </a:lnTo>
                  <a:lnTo>
                    <a:pt x="189" y="266"/>
                  </a:lnTo>
                  <a:lnTo>
                    <a:pt x="189" y="266"/>
                  </a:lnTo>
                  <a:cubicBezTo>
                    <a:pt x="195" y="272"/>
                    <a:pt x="206" y="267"/>
                    <a:pt x="206" y="258"/>
                  </a:cubicBezTo>
                  <a:lnTo>
                    <a:pt x="201" y="202"/>
                  </a:lnTo>
                  <a:lnTo>
                    <a:pt x="242" y="202"/>
                  </a:lnTo>
                  <a:lnTo>
                    <a:pt x="242" y="202"/>
                  </a:lnTo>
                  <a:cubicBezTo>
                    <a:pt x="260" y="202"/>
                    <a:pt x="276" y="186"/>
                    <a:pt x="276" y="167"/>
                  </a:cubicBezTo>
                  <a:lnTo>
                    <a:pt x="276" y="34"/>
                  </a:lnTo>
                  <a:lnTo>
                    <a:pt x="276" y="34"/>
                  </a:lnTo>
                  <a:cubicBezTo>
                    <a:pt x="276" y="15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1" name="Google Shape;281;p3"/>
          <p:cNvGrpSpPr/>
          <p:nvPr/>
        </p:nvGrpSpPr>
        <p:grpSpPr>
          <a:xfrm>
            <a:off x="9442267" y="5746543"/>
            <a:ext cx="289066" cy="289066"/>
            <a:chOff x="8728952" y="6698717"/>
            <a:chExt cx="318642" cy="318642"/>
          </a:xfrm>
        </p:grpSpPr>
        <p:sp>
          <p:nvSpPr>
            <p:cNvPr id="282" name="Google Shape;282;p3"/>
            <p:cNvSpPr/>
            <p:nvPr/>
          </p:nvSpPr>
          <p:spPr>
            <a:xfrm>
              <a:off x="8728952" y="6698717"/>
              <a:ext cx="318642" cy="318642"/>
            </a:xfrm>
            <a:custGeom>
              <a:rect b="b" l="l" r="r" t="t"/>
              <a:pathLst>
                <a:path extrusionOk="0" h="468" w="469">
                  <a:moveTo>
                    <a:pt x="332" y="398"/>
                  </a:moveTo>
                  <a:lnTo>
                    <a:pt x="323" y="382"/>
                  </a:lnTo>
                  <a:lnTo>
                    <a:pt x="323" y="382"/>
                  </a:lnTo>
                  <a:cubicBezTo>
                    <a:pt x="321" y="378"/>
                    <a:pt x="316" y="376"/>
                    <a:pt x="312" y="378"/>
                  </a:cubicBezTo>
                  <a:lnTo>
                    <a:pt x="312" y="378"/>
                  </a:lnTo>
                  <a:cubicBezTo>
                    <a:pt x="308" y="380"/>
                    <a:pt x="306" y="386"/>
                    <a:pt x="309" y="390"/>
                  </a:cubicBezTo>
                  <a:lnTo>
                    <a:pt x="317" y="406"/>
                  </a:lnTo>
                  <a:lnTo>
                    <a:pt x="317" y="406"/>
                  </a:lnTo>
                  <a:cubicBezTo>
                    <a:pt x="294" y="417"/>
                    <a:pt x="269" y="423"/>
                    <a:pt x="242" y="425"/>
                  </a:cubicBezTo>
                  <a:lnTo>
                    <a:pt x="242" y="408"/>
                  </a:lnTo>
                  <a:lnTo>
                    <a:pt x="242" y="408"/>
                  </a:lnTo>
                  <a:cubicBezTo>
                    <a:pt x="242" y="403"/>
                    <a:pt x="238" y="400"/>
                    <a:pt x="234" y="400"/>
                  </a:cubicBezTo>
                  <a:lnTo>
                    <a:pt x="234" y="400"/>
                  </a:lnTo>
                  <a:cubicBezTo>
                    <a:pt x="229" y="400"/>
                    <a:pt x="225" y="403"/>
                    <a:pt x="225" y="408"/>
                  </a:cubicBezTo>
                  <a:lnTo>
                    <a:pt x="225" y="425"/>
                  </a:lnTo>
                  <a:lnTo>
                    <a:pt x="225" y="425"/>
                  </a:lnTo>
                  <a:cubicBezTo>
                    <a:pt x="197" y="423"/>
                    <a:pt x="170" y="416"/>
                    <a:pt x="146" y="404"/>
                  </a:cubicBezTo>
                  <a:lnTo>
                    <a:pt x="154" y="390"/>
                  </a:lnTo>
                  <a:lnTo>
                    <a:pt x="154" y="390"/>
                  </a:lnTo>
                  <a:cubicBezTo>
                    <a:pt x="157" y="386"/>
                    <a:pt x="155" y="381"/>
                    <a:pt x="151" y="378"/>
                  </a:cubicBezTo>
                  <a:lnTo>
                    <a:pt x="151" y="378"/>
                  </a:lnTo>
                  <a:cubicBezTo>
                    <a:pt x="147" y="376"/>
                    <a:pt x="142" y="378"/>
                    <a:pt x="140" y="382"/>
                  </a:cubicBezTo>
                  <a:lnTo>
                    <a:pt x="132" y="395"/>
                  </a:lnTo>
                  <a:lnTo>
                    <a:pt x="132" y="395"/>
                  </a:lnTo>
                  <a:cubicBezTo>
                    <a:pt x="107" y="379"/>
                    <a:pt x="85" y="358"/>
                    <a:pt x="70" y="332"/>
                  </a:cubicBezTo>
                  <a:lnTo>
                    <a:pt x="85" y="323"/>
                  </a:lnTo>
                  <a:lnTo>
                    <a:pt x="85" y="323"/>
                  </a:lnTo>
                  <a:cubicBezTo>
                    <a:pt x="89" y="321"/>
                    <a:pt x="91" y="316"/>
                    <a:pt x="89" y="312"/>
                  </a:cubicBezTo>
                  <a:lnTo>
                    <a:pt x="89" y="312"/>
                  </a:lnTo>
                  <a:cubicBezTo>
                    <a:pt x="87" y="308"/>
                    <a:pt x="82" y="307"/>
                    <a:pt x="77" y="309"/>
                  </a:cubicBezTo>
                  <a:lnTo>
                    <a:pt x="62" y="317"/>
                  </a:lnTo>
                  <a:lnTo>
                    <a:pt x="62" y="317"/>
                  </a:lnTo>
                  <a:cubicBezTo>
                    <a:pt x="51" y="295"/>
                    <a:pt x="45" y="269"/>
                    <a:pt x="43" y="242"/>
                  </a:cubicBezTo>
                  <a:lnTo>
                    <a:pt x="60" y="242"/>
                  </a:lnTo>
                  <a:lnTo>
                    <a:pt x="60" y="242"/>
                  </a:lnTo>
                  <a:cubicBezTo>
                    <a:pt x="64" y="242"/>
                    <a:pt x="68" y="239"/>
                    <a:pt x="68" y="234"/>
                  </a:cubicBezTo>
                  <a:lnTo>
                    <a:pt x="68" y="234"/>
                  </a:lnTo>
                  <a:cubicBezTo>
                    <a:pt x="68" y="229"/>
                    <a:pt x="64" y="226"/>
                    <a:pt x="60" y="226"/>
                  </a:cubicBezTo>
                  <a:lnTo>
                    <a:pt x="43" y="226"/>
                  </a:lnTo>
                  <a:lnTo>
                    <a:pt x="43" y="226"/>
                  </a:lnTo>
                  <a:cubicBezTo>
                    <a:pt x="45" y="197"/>
                    <a:pt x="52" y="171"/>
                    <a:pt x="64" y="147"/>
                  </a:cubicBezTo>
                  <a:lnTo>
                    <a:pt x="77" y="154"/>
                  </a:lnTo>
                  <a:lnTo>
                    <a:pt x="77" y="154"/>
                  </a:lnTo>
                  <a:cubicBezTo>
                    <a:pt x="79" y="155"/>
                    <a:pt x="80" y="156"/>
                    <a:pt x="82" y="156"/>
                  </a:cubicBezTo>
                  <a:lnTo>
                    <a:pt x="82" y="156"/>
                  </a:lnTo>
                  <a:cubicBezTo>
                    <a:pt x="85" y="156"/>
                    <a:pt x="87" y="154"/>
                    <a:pt x="89" y="151"/>
                  </a:cubicBezTo>
                  <a:lnTo>
                    <a:pt x="89" y="151"/>
                  </a:lnTo>
                  <a:cubicBezTo>
                    <a:pt x="91" y="148"/>
                    <a:pt x="89" y="142"/>
                    <a:pt x="85" y="139"/>
                  </a:cubicBezTo>
                  <a:lnTo>
                    <a:pt x="72" y="132"/>
                  </a:lnTo>
                  <a:lnTo>
                    <a:pt x="72" y="132"/>
                  </a:lnTo>
                  <a:cubicBezTo>
                    <a:pt x="89" y="107"/>
                    <a:pt x="110" y="85"/>
                    <a:pt x="136" y="70"/>
                  </a:cubicBezTo>
                  <a:lnTo>
                    <a:pt x="144" y="85"/>
                  </a:lnTo>
                  <a:lnTo>
                    <a:pt x="144" y="85"/>
                  </a:lnTo>
                  <a:cubicBezTo>
                    <a:pt x="145" y="88"/>
                    <a:pt x="148" y="89"/>
                    <a:pt x="151" y="89"/>
                  </a:cubicBezTo>
                  <a:lnTo>
                    <a:pt x="151" y="89"/>
                  </a:lnTo>
                  <a:cubicBezTo>
                    <a:pt x="153" y="89"/>
                    <a:pt x="154" y="89"/>
                    <a:pt x="155" y="88"/>
                  </a:cubicBezTo>
                  <a:lnTo>
                    <a:pt x="155" y="88"/>
                  </a:lnTo>
                  <a:cubicBezTo>
                    <a:pt x="159" y="86"/>
                    <a:pt x="160" y="81"/>
                    <a:pt x="159" y="77"/>
                  </a:cubicBezTo>
                  <a:lnTo>
                    <a:pt x="150" y="62"/>
                  </a:lnTo>
                  <a:lnTo>
                    <a:pt x="150" y="62"/>
                  </a:lnTo>
                  <a:cubicBezTo>
                    <a:pt x="173" y="51"/>
                    <a:pt x="199" y="45"/>
                    <a:pt x="225" y="43"/>
                  </a:cubicBezTo>
                  <a:lnTo>
                    <a:pt x="225" y="60"/>
                  </a:lnTo>
                  <a:lnTo>
                    <a:pt x="225" y="60"/>
                  </a:lnTo>
                  <a:cubicBezTo>
                    <a:pt x="225" y="65"/>
                    <a:pt x="229" y="68"/>
                    <a:pt x="234" y="68"/>
                  </a:cubicBezTo>
                  <a:lnTo>
                    <a:pt x="234" y="68"/>
                  </a:lnTo>
                  <a:cubicBezTo>
                    <a:pt x="238" y="68"/>
                    <a:pt x="242" y="65"/>
                    <a:pt x="242" y="60"/>
                  </a:cubicBezTo>
                  <a:lnTo>
                    <a:pt x="242" y="43"/>
                  </a:lnTo>
                  <a:lnTo>
                    <a:pt x="242" y="43"/>
                  </a:lnTo>
                  <a:cubicBezTo>
                    <a:pt x="271" y="45"/>
                    <a:pt x="297" y="52"/>
                    <a:pt x="321" y="65"/>
                  </a:cubicBezTo>
                  <a:lnTo>
                    <a:pt x="311" y="82"/>
                  </a:lnTo>
                  <a:lnTo>
                    <a:pt x="311" y="82"/>
                  </a:lnTo>
                  <a:cubicBezTo>
                    <a:pt x="309" y="86"/>
                    <a:pt x="310" y="91"/>
                    <a:pt x="314" y="93"/>
                  </a:cubicBezTo>
                  <a:lnTo>
                    <a:pt x="314" y="93"/>
                  </a:lnTo>
                  <a:cubicBezTo>
                    <a:pt x="316" y="94"/>
                    <a:pt x="316" y="95"/>
                    <a:pt x="318" y="95"/>
                  </a:cubicBezTo>
                  <a:lnTo>
                    <a:pt x="318" y="95"/>
                  </a:lnTo>
                  <a:cubicBezTo>
                    <a:pt x="321" y="95"/>
                    <a:pt x="324" y="93"/>
                    <a:pt x="325" y="90"/>
                  </a:cubicBezTo>
                  <a:lnTo>
                    <a:pt x="336" y="72"/>
                  </a:lnTo>
                  <a:lnTo>
                    <a:pt x="336" y="72"/>
                  </a:lnTo>
                  <a:cubicBezTo>
                    <a:pt x="361" y="88"/>
                    <a:pt x="382" y="110"/>
                    <a:pt x="398" y="136"/>
                  </a:cubicBezTo>
                  <a:lnTo>
                    <a:pt x="380" y="145"/>
                  </a:lnTo>
                  <a:lnTo>
                    <a:pt x="380" y="145"/>
                  </a:lnTo>
                  <a:cubicBezTo>
                    <a:pt x="377" y="148"/>
                    <a:pt x="375" y="152"/>
                    <a:pt x="377" y="156"/>
                  </a:cubicBezTo>
                  <a:lnTo>
                    <a:pt x="377" y="156"/>
                  </a:lnTo>
                  <a:cubicBezTo>
                    <a:pt x="379" y="159"/>
                    <a:pt x="381" y="161"/>
                    <a:pt x="384" y="161"/>
                  </a:cubicBezTo>
                  <a:lnTo>
                    <a:pt x="384" y="161"/>
                  </a:lnTo>
                  <a:cubicBezTo>
                    <a:pt x="386" y="161"/>
                    <a:pt x="387" y="160"/>
                    <a:pt x="388" y="159"/>
                  </a:cubicBezTo>
                  <a:lnTo>
                    <a:pt x="406" y="151"/>
                  </a:lnTo>
                  <a:lnTo>
                    <a:pt x="406" y="151"/>
                  </a:lnTo>
                  <a:cubicBezTo>
                    <a:pt x="417" y="173"/>
                    <a:pt x="424" y="199"/>
                    <a:pt x="424" y="226"/>
                  </a:cubicBezTo>
                  <a:lnTo>
                    <a:pt x="408" y="226"/>
                  </a:lnTo>
                  <a:lnTo>
                    <a:pt x="408" y="226"/>
                  </a:lnTo>
                  <a:cubicBezTo>
                    <a:pt x="404" y="226"/>
                    <a:pt x="400" y="229"/>
                    <a:pt x="400" y="234"/>
                  </a:cubicBezTo>
                  <a:lnTo>
                    <a:pt x="400" y="234"/>
                  </a:lnTo>
                  <a:cubicBezTo>
                    <a:pt x="400" y="239"/>
                    <a:pt x="404" y="242"/>
                    <a:pt x="408" y="242"/>
                  </a:cubicBezTo>
                  <a:lnTo>
                    <a:pt x="424" y="242"/>
                  </a:lnTo>
                  <a:lnTo>
                    <a:pt x="424" y="242"/>
                  </a:lnTo>
                  <a:cubicBezTo>
                    <a:pt x="424" y="271"/>
                    <a:pt x="417" y="297"/>
                    <a:pt x="404" y="321"/>
                  </a:cubicBezTo>
                  <a:lnTo>
                    <a:pt x="388" y="313"/>
                  </a:lnTo>
                  <a:lnTo>
                    <a:pt x="388" y="313"/>
                  </a:lnTo>
                  <a:cubicBezTo>
                    <a:pt x="384" y="310"/>
                    <a:pt x="380" y="312"/>
                    <a:pt x="377" y="315"/>
                  </a:cubicBezTo>
                  <a:lnTo>
                    <a:pt x="377" y="315"/>
                  </a:lnTo>
                  <a:cubicBezTo>
                    <a:pt x="375" y="320"/>
                    <a:pt x="377" y="325"/>
                    <a:pt x="380" y="327"/>
                  </a:cubicBezTo>
                  <a:lnTo>
                    <a:pt x="396" y="335"/>
                  </a:lnTo>
                  <a:lnTo>
                    <a:pt x="396" y="335"/>
                  </a:lnTo>
                  <a:cubicBezTo>
                    <a:pt x="380" y="361"/>
                    <a:pt x="357" y="383"/>
                    <a:pt x="332" y="398"/>
                  </a:cubicBezTo>
                  <a:close/>
                  <a:moveTo>
                    <a:pt x="234" y="0"/>
                  </a:moveTo>
                  <a:lnTo>
                    <a:pt x="234" y="0"/>
                  </a:lnTo>
                  <a:cubicBezTo>
                    <a:pt x="105" y="0"/>
                    <a:pt x="0" y="105"/>
                    <a:pt x="0" y="234"/>
                  </a:cubicBezTo>
                  <a:lnTo>
                    <a:pt x="0" y="234"/>
                  </a:lnTo>
                  <a:cubicBezTo>
                    <a:pt x="0" y="363"/>
                    <a:pt x="105" y="467"/>
                    <a:pt x="234" y="467"/>
                  </a:cubicBezTo>
                  <a:lnTo>
                    <a:pt x="234" y="467"/>
                  </a:lnTo>
                  <a:cubicBezTo>
                    <a:pt x="363" y="467"/>
                    <a:pt x="468" y="363"/>
                    <a:pt x="468" y="234"/>
                  </a:cubicBezTo>
                  <a:lnTo>
                    <a:pt x="468" y="234"/>
                  </a:lnTo>
                  <a:cubicBezTo>
                    <a:pt x="468" y="105"/>
                    <a:pt x="363" y="0"/>
                    <a:pt x="234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8840177" y="6773868"/>
              <a:ext cx="57114" cy="132266"/>
            </a:xfrm>
            <a:custGeom>
              <a:rect b="b" l="l" r="r" t="t"/>
              <a:pathLst>
                <a:path extrusionOk="0" h="196" w="82">
                  <a:moveTo>
                    <a:pt x="68" y="0"/>
                  </a:moveTo>
                  <a:lnTo>
                    <a:pt x="68" y="0"/>
                  </a:lnTo>
                  <a:cubicBezTo>
                    <a:pt x="60" y="0"/>
                    <a:pt x="55" y="7"/>
                    <a:pt x="55" y="14"/>
                  </a:cubicBezTo>
                  <a:lnTo>
                    <a:pt x="55" y="129"/>
                  </a:lnTo>
                  <a:lnTo>
                    <a:pt x="6" y="172"/>
                  </a:lnTo>
                  <a:lnTo>
                    <a:pt x="6" y="172"/>
                  </a:lnTo>
                  <a:cubicBezTo>
                    <a:pt x="0" y="177"/>
                    <a:pt x="0" y="186"/>
                    <a:pt x="5" y="191"/>
                  </a:cubicBezTo>
                  <a:lnTo>
                    <a:pt x="5" y="191"/>
                  </a:lnTo>
                  <a:cubicBezTo>
                    <a:pt x="7" y="194"/>
                    <a:pt x="11" y="195"/>
                    <a:pt x="14" y="195"/>
                  </a:cubicBezTo>
                  <a:lnTo>
                    <a:pt x="14" y="195"/>
                  </a:lnTo>
                  <a:cubicBezTo>
                    <a:pt x="18" y="195"/>
                    <a:pt x="21" y="195"/>
                    <a:pt x="23" y="192"/>
                  </a:cubicBezTo>
                  <a:lnTo>
                    <a:pt x="81" y="142"/>
                  </a:lnTo>
                  <a:lnTo>
                    <a:pt x="81" y="14"/>
                  </a:lnTo>
                  <a:lnTo>
                    <a:pt x="81" y="14"/>
                  </a:lnTo>
                  <a:cubicBezTo>
                    <a:pt x="81" y="7"/>
                    <a:pt x="75" y="0"/>
                    <a:pt x="68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4" name="Google Shape;284;p3"/>
          <p:cNvSpPr/>
          <p:nvPr/>
        </p:nvSpPr>
        <p:spPr>
          <a:xfrm>
            <a:off x="7748776" y="5735635"/>
            <a:ext cx="185439" cy="327245"/>
          </a:xfrm>
          <a:custGeom>
            <a:rect b="b" l="l" r="r" t="t"/>
            <a:pathLst>
              <a:path extrusionOk="0" h="531" w="299">
                <a:moveTo>
                  <a:pt x="268" y="429"/>
                </a:moveTo>
                <a:lnTo>
                  <a:pt x="30" y="429"/>
                </a:lnTo>
                <a:lnTo>
                  <a:pt x="30" y="98"/>
                </a:lnTo>
                <a:lnTo>
                  <a:pt x="268" y="98"/>
                </a:lnTo>
                <a:lnTo>
                  <a:pt x="268" y="429"/>
                </a:lnTo>
                <a:close/>
                <a:moveTo>
                  <a:pt x="149" y="493"/>
                </a:moveTo>
                <a:lnTo>
                  <a:pt x="149" y="493"/>
                </a:lnTo>
                <a:cubicBezTo>
                  <a:pt x="141" y="493"/>
                  <a:pt x="134" y="487"/>
                  <a:pt x="134" y="478"/>
                </a:cubicBezTo>
                <a:lnTo>
                  <a:pt x="134" y="478"/>
                </a:lnTo>
                <a:cubicBezTo>
                  <a:pt x="134" y="470"/>
                  <a:pt x="141" y="463"/>
                  <a:pt x="149" y="463"/>
                </a:cubicBezTo>
                <a:lnTo>
                  <a:pt x="149" y="463"/>
                </a:lnTo>
                <a:cubicBezTo>
                  <a:pt x="158" y="463"/>
                  <a:pt x="164" y="470"/>
                  <a:pt x="164" y="478"/>
                </a:cubicBezTo>
                <a:lnTo>
                  <a:pt x="164" y="478"/>
                </a:lnTo>
                <a:cubicBezTo>
                  <a:pt x="164" y="487"/>
                  <a:pt x="158" y="493"/>
                  <a:pt x="149" y="493"/>
                </a:cubicBezTo>
                <a:close/>
                <a:moveTo>
                  <a:pt x="242" y="0"/>
                </a:moveTo>
                <a:lnTo>
                  <a:pt x="56" y="0"/>
                </a:lnTo>
                <a:lnTo>
                  <a:pt x="56" y="0"/>
                </a:lnTo>
                <a:cubicBezTo>
                  <a:pt x="25" y="0"/>
                  <a:pt x="0" y="25"/>
                  <a:pt x="0" y="56"/>
                </a:cubicBezTo>
                <a:lnTo>
                  <a:pt x="0" y="473"/>
                </a:lnTo>
                <a:lnTo>
                  <a:pt x="0" y="473"/>
                </a:lnTo>
                <a:cubicBezTo>
                  <a:pt x="0" y="504"/>
                  <a:pt x="25" y="530"/>
                  <a:pt x="56" y="530"/>
                </a:cubicBezTo>
                <a:lnTo>
                  <a:pt x="242" y="530"/>
                </a:lnTo>
                <a:lnTo>
                  <a:pt x="242" y="530"/>
                </a:lnTo>
                <a:cubicBezTo>
                  <a:pt x="274" y="530"/>
                  <a:pt x="298" y="504"/>
                  <a:pt x="298" y="473"/>
                </a:cubicBezTo>
                <a:lnTo>
                  <a:pt x="298" y="56"/>
                </a:lnTo>
                <a:lnTo>
                  <a:pt x="298" y="56"/>
                </a:lnTo>
                <a:cubicBezTo>
                  <a:pt x="298" y="25"/>
                  <a:pt x="274" y="0"/>
                  <a:pt x="242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5" name="Google Shape;285;p3"/>
          <p:cNvGrpSpPr/>
          <p:nvPr/>
        </p:nvGrpSpPr>
        <p:grpSpPr>
          <a:xfrm>
            <a:off x="5918933" y="5765632"/>
            <a:ext cx="349061" cy="286340"/>
            <a:chOff x="4845128" y="6719759"/>
            <a:chExt cx="384775" cy="315637"/>
          </a:xfrm>
        </p:grpSpPr>
        <p:sp>
          <p:nvSpPr>
            <p:cNvPr id="286" name="Google Shape;286;p3"/>
            <p:cNvSpPr/>
            <p:nvPr/>
          </p:nvSpPr>
          <p:spPr>
            <a:xfrm>
              <a:off x="4845128" y="6719759"/>
              <a:ext cx="384775" cy="315637"/>
            </a:xfrm>
            <a:custGeom>
              <a:rect b="b" l="l" r="r" t="t"/>
              <a:pathLst>
                <a:path extrusionOk="0" h="464" w="566">
                  <a:moveTo>
                    <a:pt x="548" y="425"/>
                  </a:moveTo>
                  <a:lnTo>
                    <a:pt x="548" y="425"/>
                  </a:lnTo>
                  <a:cubicBezTo>
                    <a:pt x="548" y="437"/>
                    <a:pt x="539" y="446"/>
                    <a:pt x="528" y="446"/>
                  </a:cubicBezTo>
                  <a:lnTo>
                    <a:pt x="36" y="446"/>
                  </a:lnTo>
                  <a:lnTo>
                    <a:pt x="36" y="446"/>
                  </a:lnTo>
                  <a:cubicBezTo>
                    <a:pt x="25" y="446"/>
                    <a:pt x="16" y="437"/>
                    <a:pt x="16" y="425"/>
                  </a:cubicBezTo>
                  <a:lnTo>
                    <a:pt x="16" y="87"/>
                  </a:lnTo>
                  <a:lnTo>
                    <a:pt x="548" y="87"/>
                  </a:lnTo>
                  <a:lnTo>
                    <a:pt x="548" y="425"/>
                  </a:lnTo>
                  <a:close/>
                  <a:moveTo>
                    <a:pt x="46" y="29"/>
                  </a:moveTo>
                  <a:lnTo>
                    <a:pt x="46" y="29"/>
                  </a:lnTo>
                  <a:cubicBezTo>
                    <a:pt x="54" y="29"/>
                    <a:pt x="60" y="35"/>
                    <a:pt x="60" y="43"/>
                  </a:cubicBezTo>
                  <a:lnTo>
                    <a:pt x="60" y="43"/>
                  </a:lnTo>
                  <a:cubicBezTo>
                    <a:pt x="60" y="51"/>
                    <a:pt x="54" y="58"/>
                    <a:pt x="46" y="58"/>
                  </a:cubicBezTo>
                  <a:lnTo>
                    <a:pt x="46" y="58"/>
                  </a:lnTo>
                  <a:cubicBezTo>
                    <a:pt x="38" y="58"/>
                    <a:pt x="32" y="51"/>
                    <a:pt x="32" y="43"/>
                  </a:cubicBezTo>
                  <a:lnTo>
                    <a:pt x="32" y="43"/>
                  </a:lnTo>
                  <a:cubicBezTo>
                    <a:pt x="32" y="35"/>
                    <a:pt x="38" y="29"/>
                    <a:pt x="46" y="29"/>
                  </a:cubicBezTo>
                  <a:close/>
                  <a:moveTo>
                    <a:pt x="89" y="29"/>
                  </a:moveTo>
                  <a:lnTo>
                    <a:pt x="89" y="29"/>
                  </a:lnTo>
                  <a:cubicBezTo>
                    <a:pt x="97" y="29"/>
                    <a:pt x="104" y="35"/>
                    <a:pt x="104" y="43"/>
                  </a:cubicBezTo>
                  <a:lnTo>
                    <a:pt x="104" y="43"/>
                  </a:lnTo>
                  <a:cubicBezTo>
                    <a:pt x="104" y="51"/>
                    <a:pt x="97" y="58"/>
                    <a:pt x="89" y="58"/>
                  </a:cubicBezTo>
                  <a:lnTo>
                    <a:pt x="89" y="58"/>
                  </a:lnTo>
                  <a:cubicBezTo>
                    <a:pt x="81" y="58"/>
                    <a:pt x="74" y="51"/>
                    <a:pt x="74" y="43"/>
                  </a:cubicBezTo>
                  <a:lnTo>
                    <a:pt x="74" y="43"/>
                  </a:lnTo>
                  <a:cubicBezTo>
                    <a:pt x="74" y="35"/>
                    <a:pt x="81" y="29"/>
                    <a:pt x="89" y="29"/>
                  </a:cubicBezTo>
                  <a:close/>
                  <a:moveTo>
                    <a:pt x="131" y="29"/>
                  </a:moveTo>
                  <a:lnTo>
                    <a:pt x="131" y="29"/>
                  </a:lnTo>
                  <a:cubicBezTo>
                    <a:pt x="139" y="29"/>
                    <a:pt x="145" y="35"/>
                    <a:pt x="145" y="43"/>
                  </a:cubicBezTo>
                  <a:lnTo>
                    <a:pt x="145" y="43"/>
                  </a:lnTo>
                  <a:cubicBezTo>
                    <a:pt x="145" y="51"/>
                    <a:pt x="139" y="58"/>
                    <a:pt x="131" y="58"/>
                  </a:cubicBezTo>
                  <a:lnTo>
                    <a:pt x="131" y="58"/>
                  </a:lnTo>
                  <a:cubicBezTo>
                    <a:pt x="123" y="58"/>
                    <a:pt x="117" y="51"/>
                    <a:pt x="117" y="43"/>
                  </a:cubicBezTo>
                  <a:lnTo>
                    <a:pt x="117" y="43"/>
                  </a:lnTo>
                  <a:cubicBezTo>
                    <a:pt x="117" y="35"/>
                    <a:pt x="123" y="29"/>
                    <a:pt x="131" y="29"/>
                  </a:cubicBezTo>
                  <a:close/>
                  <a:moveTo>
                    <a:pt x="565" y="70"/>
                  </a:moveTo>
                  <a:lnTo>
                    <a:pt x="565" y="37"/>
                  </a:lnTo>
                  <a:lnTo>
                    <a:pt x="565" y="37"/>
                  </a:lnTo>
                  <a:cubicBezTo>
                    <a:pt x="565" y="17"/>
                    <a:pt x="548" y="0"/>
                    <a:pt x="528" y="0"/>
                  </a:cubicBezTo>
                  <a:lnTo>
                    <a:pt x="36" y="0"/>
                  </a:lnTo>
                  <a:lnTo>
                    <a:pt x="36" y="0"/>
                  </a:lnTo>
                  <a:cubicBezTo>
                    <a:pt x="16" y="0"/>
                    <a:pt x="0" y="17"/>
                    <a:pt x="0" y="37"/>
                  </a:cubicBezTo>
                  <a:lnTo>
                    <a:pt x="0" y="87"/>
                  </a:lnTo>
                  <a:lnTo>
                    <a:pt x="0" y="425"/>
                  </a:lnTo>
                  <a:lnTo>
                    <a:pt x="0" y="425"/>
                  </a:lnTo>
                  <a:cubicBezTo>
                    <a:pt x="0" y="446"/>
                    <a:pt x="16" y="463"/>
                    <a:pt x="36" y="463"/>
                  </a:cubicBezTo>
                  <a:lnTo>
                    <a:pt x="528" y="463"/>
                  </a:lnTo>
                  <a:lnTo>
                    <a:pt x="528" y="463"/>
                  </a:lnTo>
                  <a:cubicBezTo>
                    <a:pt x="548" y="463"/>
                    <a:pt x="565" y="446"/>
                    <a:pt x="565" y="425"/>
                  </a:cubicBezTo>
                  <a:lnTo>
                    <a:pt x="565" y="7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4998438" y="6803928"/>
              <a:ext cx="84170" cy="51104"/>
            </a:xfrm>
            <a:custGeom>
              <a:rect b="b" l="l" r="r" t="t"/>
              <a:pathLst>
                <a:path extrusionOk="0" h="74" w="122">
                  <a:moveTo>
                    <a:pt x="8" y="73"/>
                  </a:moveTo>
                  <a:lnTo>
                    <a:pt x="113" y="73"/>
                  </a:lnTo>
                  <a:lnTo>
                    <a:pt x="113" y="73"/>
                  </a:lnTo>
                  <a:cubicBezTo>
                    <a:pt x="117" y="73"/>
                    <a:pt x="121" y="69"/>
                    <a:pt x="121" y="65"/>
                  </a:cubicBezTo>
                  <a:lnTo>
                    <a:pt x="121" y="8"/>
                  </a:lnTo>
                  <a:lnTo>
                    <a:pt x="121" y="8"/>
                  </a:lnTo>
                  <a:cubicBezTo>
                    <a:pt x="121" y="4"/>
                    <a:pt x="117" y="0"/>
                    <a:pt x="113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4"/>
                    <a:pt x="0" y="8"/>
                  </a:cubicBezTo>
                  <a:lnTo>
                    <a:pt x="0" y="65"/>
                  </a:lnTo>
                  <a:lnTo>
                    <a:pt x="0" y="65"/>
                  </a:lnTo>
                  <a:cubicBezTo>
                    <a:pt x="0" y="69"/>
                    <a:pt x="3" y="73"/>
                    <a:pt x="8" y="7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4887213" y="6948219"/>
              <a:ext cx="84170" cy="51104"/>
            </a:xfrm>
            <a:custGeom>
              <a:rect b="b" l="l" r="r" t="t"/>
              <a:pathLst>
                <a:path extrusionOk="0" h="73" w="122">
                  <a:moveTo>
                    <a:pt x="8" y="72"/>
                  </a:moveTo>
                  <a:lnTo>
                    <a:pt x="113" y="72"/>
                  </a:lnTo>
                  <a:lnTo>
                    <a:pt x="113" y="72"/>
                  </a:lnTo>
                  <a:cubicBezTo>
                    <a:pt x="118" y="72"/>
                    <a:pt x="121" y="69"/>
                    <a:pt x="121" y="64"/>
                  </a:cubicBezTo>
                  <a:lnTo>
                    <a:pt x="121" y="7"/>
                  </a:lnTo>
                  <a:lnTo>
                    <a:pt x="121" y="7"/>
                  </a:lnTo>
                  <a:cubicBezTo>
                    <a:pt x="121" y="3"/>
                    <a:pt x="118" y="0"/>
                    <a:pt x="113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3"/>
                    <a:pt x="0" y="7"/>
                  </a:cubicBezTo>
                  <a:lnTo>
                    <a:pt x="0" y="64"/>
                  </a:lnTo>
                  <a:lnTo>
                    <a:pt x="0" y="64"/>
                  </a:lnTo>
                  <a:cubicBezTo>
                    <a:pt x="0" y="69"/>
                    <a:pt x="3" y="72"/>
                    <a:pt x="8" y="7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4998438" y="6948219"/>
              <a:ext cx="84170" cy="51104"/>
            </a:xfrm>
            <a:custGeom>
              <a:rect b="b" l="l" r="r" t="t"/>
              <a:pathLst>
                <a:path extrusionOk="0" h="73" w="122">
                  <a:moveTo>
                    <a:pt x="113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3"/>
                    <a:pt x="0" y="7"/>
                  </a:cubicBezTo>
                  <a:lnTo>
                    <a:pt x="0" y="64"/>
                  </a:lnTo>
                  <a:lnTo>
                    <a:pt x="0" y="64"/>
                  </a:lnTo>
                  <a:cubicBezTo>
                    <a:pt x="0" y="69"/>
                    <a:pt x="3" y="72"/>
                    <a:pt x="8" y="72"/>
                  </a:cubicBezTo>
                  <a:lnTo>
                    <a:pt x="113" y="72"/>
                  </a:lnTo>
                  <a:lnTo>
                    <a:pt x="113" y="72"/>
                  </a:lnTo>
                  <a:cubicBezTo>
                    <a:pt x="117" y="72"/>
                    <a:pt x="121" y="69"/>
                    <a:pt x="121" y="64"/>
                  </a:cubicBezTo>
                  <a:lnTo>
                    <a:pt x="121" y="7"/>
                  </a:lnTo>
                  <a:lnTo>
                    <a:pt x="121" y="7"/>
                  </a:lnTo>
                  <a:cubicBezTo>
                    <a:pt x="121" y="3"/>
                    <a:pt x="117" y="0"/>
                    <a:pt x="113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5112668" y="6948219"/>
              <a:ext cx="84170" cy="51104"/>
            </a:xfrm>
            <a:custGeom>
              <a:rect b="b" l="l" r="r" t="t"/>
              <a:pathLst>
                <a:path extrusionOk="0" h="73" w="122">
                  <a:moveTo>
                    <a:pt x="0" y="7"/>
                  </a:moveTo>
                  <a:lnTo>
                    <a:pt x="0" y="64"/>
                  </a:lnTo>
                  <a:lnTo>
                    <a:pt x="0" y="64"/>
                  </a:lnTo>
                  <a:cubicBezTo>
                    <a:pt x="0" y="69"/>
                    <a:pt x="3" y="72"/>
                    <a:pt x="7" y="72"/>
                  </a:cubicBezTo>
                  <a:lnTo>
                    <a:pt x="113" y="72"/>
                  </a:lnTo>
                  <a:lnTo>
                    <a:pt x="113" y="72"/>
                  </a:lnTo>
                  <a:cubicBezTo>
                    <a:pt x="117" y="72"/>
                    <a:pt x="121" y="69"/>
                    <a:pt x="121" y="64"/>
                  </a:cubicBezTo>
                  <a:lnTo>
                    <a:pt x="121" y="7"/>
                  </a:lnTo>
                  <a:lnTo>
                    <a:pt x="121" y="7"/>
                  </a:lnTo>
                  <a:cubicBezTo>
                    <a:pt x="121" y="3"/>
                    <a:pt x="117" y="0"/>
                    <a:pt x="113" y="0"/>
                  </a:cubicBezTo>
                  <a:lnTo>
                    <a:pt x="7" y="0"/>
                  </a:lnTo>
                  <a:lnTo>
                    <a:pt x="7" y="0"/>
                  </a:lnTo>
                  <a:cubicBezTo>
                    <a:pt x="3" y="0"/>
                    <a:pt x="0" y="3"/>
                    <a:pt x="0" y="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4923286" y="6867056"/>
              <a:ext cx="237479" cy="63126"/>
            </a:xfrm>
            <a:custGeom>
              <a:rect b="b" l="l" r="r" t="t"/>
              <a:pathLst>
                <a:path extrusionOk="0" h="93" w="348">
                  <a:moveTo>
                    <a:pt x="8" y="92"/>
                  </a:moveTo>
                  <a:lnTo>
                    <a:pt x="8" y="92"/>
                  </a:lnTo>
                  <a:cubicBezTo>
                    <a:pt x="12" y="92"/>
                    <a:pt x="16" y="88"/>
                    <a:pt x="16" y="83"/>
                  </a:cubicBezTo>
                  <a:lnTo>
                    <a:pt x="16" y="47"/>
                  </a:lnTo>
                  <a:lnTo>
                    <a:pt x="164" y="47"/>
                  </a:lnTo>
                  <a:lnTo>
                    <a:pt x="164" y="83"/>
                  </a:lnTo>
                  <a:lnTo>
                    <a:pt x="164" y="83"/>
                  </a:lnTo>
                  <a:cubicBezTo>
                    <a:pt x="164" y="88"/>
                    <a:pt x="167" y="92"/>
                    <a:pt x="172" y="92"/>
                  </a:cubicBezTo>
                  <a:lnTo>
                    <a:pt x="172" y="92"/>
                  </a:lnTo>
                  <a:cubicBezTo>
                    <a:pt x="177" y="92"/>
                    <a:pt x="181" y="88"/>
                    <a:pt x="181" y="83"/>
                  </a:cubicBezTo>
                  <a:lnTo>
                    <a:pt x="181" y="47"/>
                  </a:lnTo>
                  <a:lnTo>
                    <a:pt x="331" y="47"/>
                  </a:lnTo>
                  <a:lnTo>
                    <a:pt x="331" y="83"/>
                  </a:lnTo>
                  <a:lnTo>
                    <a:pt x="331" y="83"/>
                  </a:lnTo>
                  <a:cubicBezTo>
                    <a:pt x="331" y="88"/>
                    <a:pt x="334" y="92"/>
                    <a:pt x="339" y="92"/>
                  </a:cubicBezTo>
                  <a:lnTo>
                    <a:pt x="339" y="92"/>
                  </a:lnTo>
                  <a:cubicBezTo>
                    <a:pt x="344" y="92"/>
                    <a:pt x="347" y="88"/>
                    <a:pt x="347" y="83"/>
                  </a:cubicBezTo>
                  <a:lnTo>
                    <a:pt x="347" y="39"/>
                  </a:lnTo>
                  <a:lnTo>
                    <a:pt x="347" y="39"/>
                  </a:lnTo>
                  <a:cubicBezTo>
                    <a:pt x="347" y="34"/>
                    <a:pt x="344" y="30"/>
                    <a:pt x="339" y="30"/>
                  </a:cubicBezTo>
                  <a:lnTo>
                    <a:pt x="181" y="30"/>
                  </a:lnTo>
                  <a:lnTo>
                    <a:pt x="181" y="8"/>
                  </a:lnTo>
                  <a:lnTo>
                    <a:pt x="181" y="8"/>
                  </a:lnTo>
                  <a:cubicBezTo>
                    <a:pt x="181" y="3"/>
                    <a:pt x="177" y="0"/>
                    <a:pt x="172" y="0"/>
                  </a:cubicBezTo>
                  <a:lnTo>
                    <a:pt x="172" y="0"/>
                  </a:lnTo>
                  <a:cubicBezTo>
                    <a:pt x="167" y="0"/>
                    <a:pt x="164" y="3"/>
                    <a:pt x="164" y="8"/>
                  </a:cubicBezTo>
                  <a:lnTo>
                    <a:pt x="164" y="30"/>
                  </a:lnTo>
                  <a:lnTo>
                    <a:pt x="8" y="30"/>
                  </a:lnTo>
                  <a:lnTo>
                    <a:pt x="8" y="30"/>
                  </a:lnTo>
                  <a:cubicBezTo>
                    <a:pt x="3" y="30"/>
                    <a:pt x="0" y="34"/>
                    <a:pt x="0" y="39"/>
                  </a:cubicBezTo>
                  <a:lnTo>
                    <a:pt x="0" y="83"/>
                  </a:lnTo>
                  <a:lnTo>
                    <a:pt x="0" y="83"/>
                  </a:lnTo>
                  <a:cubicBezTo>
                    <a:pt x="0" y="88"/>
                    <a:pt x="3" y="92"/>
                    <a:pt x="8" y="9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2" name="Google Shape;292;p3"/>
          <p:cNvGrpSpPr/>
          <p:nvPr/>
        </p:nvGrpSpPr>
        <p:grpSpPr>
          <a:xfrm>
            <a:off x="9401363" y="4054017"/>
            <a:ext cx="359969" cy="286339"/>
            <a:chOff x="8683862" y="4663617"/>
            <a:chExt cx="396799" cy="315636"/>
          </a:xfrm>
        </p:grpSpPr>
        <p:sp>
          <p:nvSpPr>
            <p:cNvPr id="293" name="Google Shape;293;p3"/>
            <p:cNvSpPr/>
            <p:nvPr/>
          </p:nvSpPr>
          <p:spPr>
            <a:xfrm>
              <a:off x="8683862" y="4663617"/>
              <a:ext cx="360727" cy="291588"/>
            </a:xfrm>
            <a:custGeom>
              <a:rect b="b" l="l" r="r" t="t"/>
              <a:pathLst>
                <a:path extrusionOk="0" h="429" w="527">
                  <a:moveTo>
                    <a:pt x="44" y="26"/>
                  </a:moveTo>
                  <a:lnTo>
                    <a:pt x="44" y="26"/>
                  </a:lnTo>
                  <a:cubicBezTo>
                    <a:pt x="52" y="26"/>
                    <a:pt x="58" y="32"/>
                    <a:pt x="58" y="40"/>
                  </a:cubicBezTo>
                  <a:lnTo>
                    <a:pt x="58" y="40"/>
                  </a:lnTo>
                  <a:cubicBezTo>
                    <a:pt x="58" y="47"/>
                    <a:pt x="52" y="52"/>
                    <a:pt x="44" y="52"/>
                  </a:cubicBezTo>
                  <a:lnTo>
                    <a:pt x="44" y="52"/>
                  </a:lnTo>
                  <a:cubicBezTo>
                    <a:pt x="37" y="52"/>
                    <a:pt x="31" y="47"/>
                    <a:pt x="31" y="40"/>
                  </a:cubicBezTo>
                  <a:lnTo>
                    <a:pt x="31" y="40"/>
                  </a:lnTo>
                  <a:cubicBezTo>
                    <a:pt x="31" y="32"/>
                    <a:pt x="37" y="26"/>
                    <a:pt x="44" y="26"/>
                  </a:cubicBezTo>
                  <a:close/>
                  <a:moveTo>
                    <a:pt x="84" y="26"/>
                  </a:moveTo>
                  <a:lnTo>
                    <a:pt x="84" y="26"/>
                  </a:lnTo>
                  <a:cubicBezTo>
                    <a:pt x="91" y="26"/>
                    <a:pt x="97" y="32"/>
                    <a:pt x="97" y="40"/>
                  </a:cubicBezTo>
                  <a:lnTo>
                    <a:pt x="97" y="40"/>
                  </a:lnTo>
                  <a:cubicBezTo>
                    <a:pt x="97" y="47"/>
                    <a:pt x="91" y="52"/>
                    <a:pt x="84" y="52"/>
                  </a:cubicBezTo>
                  <a:lnTo>
                    <a:pt x="84" y="52"/>
                  </a:lnTo>
                  <a:cubicBezTo>
                    <a:pt x="76" y="52"/>
                    <a:pt x="70" y="47"/>
                    <a:pt x="70" y="40"/>
                  </a:cubicBezTo>
                  <a:lnTo>
                    <a:pt x="70" y="40"/>
                  </a:lnTo>
                  <a:cubicBezTo>
                    <a:pt x="70" y="32"/>
                    <a:pt x="76" y="26"/>
                    <a:pt x="84" y="26"/>
                  </a:cubicBezTo>
                  <a:close/>
                  <a:moveTo>
                    <a:pt x="122" y="26"/>
                  </a:moveTo>
                  <a:lnTo>
                    <a:pt x="122" y="26"/>
                  </a:lnTo>
                  <a:cubicBezTo>
                    <a:pt x="129" y="26"/>
                    <a:pt x="136" y="32"/>
                    <a:pt x="136" y="40"/>
                  </a:cubicBezTo>
                  <a:lnTo>
                    <a:pt x="136" y="40"/>
                  </a:lnTo>
                  <a:cubicBezTo>
                    <a:pt x="136" y="47"/>
                    <a:pt x="129" y="52"/>
                    <a:pt x="122" y="52"/>
                  </a:cubicBezTo>
                  <a:lnTo>
                    <a:pt x="122" y="52"/>
                  </a:lnTo>
                  <a:cubicBezTo>
                    <a:pt x="115" y="52"/>
                    <a:pt x="109" y="47"/>
                    <a:pt x="109" y="40"/>
                  </a:cubicBezTo>
                  <a:lnTo>
                    <a:pt x="109" y="40"/>
                  </a:lnTo>
                  <a:cubicBezTo>
                    <a:pt x="109" y="32"/>
                    <a:pt x="115" y="26"/>
                    <a:pt x="122" y="26"/>
                  </a:cubicBezTo>
                  <a:close/>
                  <a:moveTo>
                    <a:pt x="17" y="393"/>
                  </a:moveTo>
                  <a:lnTo>
                    <a:pt x="17" y="80"/>
                  </a:lnTo>
                  <a:lnTo>
                    <a:pt x="509" y="80"/>
                  </a:lnTo>
                  <a:lnTo>
                    <a:pt x="509" y="249"/>
                  </a:lnTo>
                  <a:lnTo>
                    <a:pt x="526" y="249"/>
                  </a:lnTo>
                  <a:lnTo>
                    <a:pt x="526" y="64"/>
                  </a:lnTo>
                  <a:lnTo>
                    <a:pt x="525" y="64"/>
                  </a:lnTo>
                  <a:lnTo>
                    <a:pt x="525" y="33"/>
                  </a:lnTo>
                  <a:lnTo>
                    <a:pt x="525" y="33"/>
                  </a:lnTo>
                  <a:cubicBezTo>
                    <a:pt x="525" y="15"/>
                    <a:pt x="510" y="0"/>
                    <a:pt x="491" y="0"/>
                  </a:cubicBezTo>
                  <a:lnTo>
                    <a:pt x="35" y="0"/>
                  </a:lnTo>
                  <a:lnTo>
                    <a:pt x="35" y="0"/>
                  </a:lnTo>
                  <a:cubicBezTo>
                    <a:pt x="16" y="0"/>
                    <a:pt x="1" y="15"/>
                    <a:pt x="1" y="33"/>
                  </a:cubicBezTo>
                  <a:lnTo>
                    <a:pt x="1" y="64"/>
                  </a:lnTo>
                  <a:lnTo>
                    <a:pt x="0" y="64"/>
                  </a:lnTo>
                  <a:lnTo>
                    <a:pt x="0" y="393"/>
                  </a:lnTo>
                  <a:lnTo>
                    <a:pt x="0" y="393"/>
                  </a:lnTo>
                  <a:cubicBezTo>
                    <a:pt x="0" y="413"/>
                    <a:pt x="16" y="428"/>
                    <a:pt x="35" y="428"/>
                  </a:cubicBezTo>
                  <a:lnTo>
                    <a:pt x="418" y="428"/>
                  </a:lnTo>
                  <a:lnTo>
                    <a:pt x="418" y="411"/>
                  </a:lnTo>
                  <a:lnTo>
                    <a:pt x="35" y="411"/>
                  </a:lnTo>
                  <a:lnTo>
                    <a:pt x="35" y="411"/>
                  </a:lnTo>
                  <a:cubicBezTo>
                    <a:pt x="25" y="411"/>
                    <a:pt x="17" y="403"/>
                    <a:pt x="17" y="393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8774044" y="4735763"/>
              <a:ext cx="180363" cy="180363"/>
            </a:xfrm>
            <a:custGeom>
              <a:rect b="b" l="l" r="r" t="t"/>
              <a:pathLst>
                <a:path extrusionOk="0" h="265" w="265">
                  <a:moveTo>
                    <a:pt x="140" y="193"/>
                  </a:moveTo>
                  <a:lnTo>
                    <a:pt x="140" y="193"/>
                  </a:lnTo>
                  <a:cubicBezTo>
                    <a:pt x="158" y="194"/>
                    <a:pt x="174" y="196"/>
                    <a:pt x="186" y="199"/>
                  </a:cubicBezTo>
                  <a:lnTo>
                    <a:pt x="186" y="199"/>
                  </a:lnTo>
                  <a:cubicBezTo>
                    <a:pt x="175" y="226"/>
                    <a:pt x="158" y="244"/>
                    <a:pt x="140" y="249"/>
                  </a:cubicBezTo>
                  <a:lnTo>
                    <a:pt x="140" y="193"/>
                  </a:lnTo>
                  <a:close/>
                  <a:moveTo>
                    <a:pt x="140" y="141"/>
                  </a:moveTo>
                  <a:lnTo>
                    <a:pt x="198" y="141"/>
                  </a:lnTo>
                  <a:lnTo>
                    <a:pt x="198" y="141"/>
                  </a:lnTo>
                  <a:cubicBezTo>
                    <a:pt x="197" y="156"/>
                    <a:pt x="195" y="171"/>
                    <a:pt x="191" y="184"/>
                  </a:cubicBezTo>
                  <a:lnTo>
                    <a:pt x="191" y="184"/>
                  </a:lnTo>
                  <a:cubicBezTo>
                    <a:pt x="176" y="181"/>
                    <a:pt x="158" y="179"/>
                    <a:pt x="140" y="178"/>
                  </a:cubicBezTo>
                  <a:lnTo>
                    <a:pt x="140" y="141"/>
                  </a:lnTo>
                  <a:close/>
                  <a:moveTo>
                    <a:pt x="140" y="88"/>
                  </a:moveTo>
                  <a:lnTo>
                    <a:pt x="140" y="88"/>
                  </a:lnTo>
                  <a:cubicBezTo>
                    <a:pt x="158" y="88"/>
                    <a:pt x="177" y="86"/>
                    <a:pt x="192" y="82"/>
                  </a:cubicBezTo>
                  <a:lnTo>
                    <a:pt x="192" y="82"/>
                  </a:lnTo>
                  <a:cubicBezTo>
                    <a:pt x="196" y="95"/>
                    <a:pt x="197" y="110"/>
                    <a:pt x="198" y="125"/>
                  </a:cubicBezTo>
                  <a:lnTo>
                    <a:pt x="140" y="125"/>
                  </a:lnTo>
                  <a:lnTo>
                    <a:pt x="140" y="88"/>
                  </a:lnTo>
                  <a:close/>
                  <a:moveTo>
                    <a:pt x="140" y="17"/>
                  </a:moveTo>
                  <a:lnTo>
                    <a:pt x="140" y="17"/>
                  </a:lnTo>
                  <a:cubicBezTo>
                    <a:pt x="159" y="21"/>
                    <a:pt x="176" y="40"/>
                    <a:pt x="187" y="67"/>
                  </a:cubicBezTo>
                  <a:lnTo>
                    <a:pt x="187" y="67"/>
                  </a:lnTo>
                  <a:cubicBezTo>
                    <a:pt x="174" y="70"/>
                    <a:pt x="158" y="73"/>
                    <a:pt x="140" y="73"/>
                  </a:cubicBezTo>
                  <a:lnTo>
                    <a:pt x="140" y="17"/>
                  </a:lnTo>
                  <a:close/>
                  <a:moveTo>
                    <a:pt x="217" y="53"/>
                  </a:moveTo>
                  <a:lnTo>
                    <a:pt x="217" y="53"/>
                  </a:lnTo>
                  <a:cubicBezTo>
                    <a:pt x="215" y="56"/>
                    <a:pt x="210" y="59"/>
                    <a:pt x="201" y="63"/>
                  </a:cubicBezTo>
                  <a:lnTo>
                    <a:pt x="201" y="63"/>
                  </a:lnTo>
                  <a:cubicBezTo>
                    <a:pt x="197" y="49"/>
                    <a:pt x="190" y="37"/>
                    <a:pt x="182" y="28"/>
                  </a:cubicBezTo>
                  <a:lnTo>
                    <a:pt x="182" y="28"/>
                  </a:lnTo>
                  <a:cubicBezTo>
                    <a:pt x="195" y="34"/>
                    <a:pt x="207" y="42"/>
                    <a:pt x="217" y="53"/>
                  </a:cubicBezTo>
                  <a:close/>
                  <a:moveTo>
                    <a:pt x="226" y="65"/>
                  </a:moveTo>
                  <a:lnTo>
                    <a:pt x="226" y="65"/>
                  </a:lnTo>
                  <a:cubicBezTo>
                    <a:pt x="239" y="82"/>
                    <a:pt x="247" y="103"/>
                    <a:pt x="248" y="125"/>
                  </a:cubicBezTo>
                  <a:lnTo>
                    <a:pt x="214" y="125"/>
                  </a:lnTo>
                  <a:lnTo>
                    <a:pt x="214" y="125"/>
                  </a:lnTo>
                  <a:cubicBezTo>
                    <a:pt x="214" y="108"/>
                    <a:pt x="211" y="92"/>
                    <a:pt x="206" y="77"/>
                  </a:cubicBezTo>
                  <a:lnTo>
                    <a:pt x="206" y="77"/>
                  </a:lnTo>
                  <a:cubicBezTo>
                    <a:pt x="215" y="74"/>
                    <a:pt x="222" y="69"/>
                    <a:pt x="226" y="65"/>
                  </a:cubicBezTo>
                  <a:close/>
                  <a:moveTo>
                    <a:pt x="226" y="201"/>
                  </a:moveTo>
                  <a:lnTo>
                    <a:pt x="226" y="201"/>
                  </a:lnTo>
                  <a:cubicBezTo>
                    <a:pt x="222" y="196"/>
                    <a:pt x="214" y="192"/>
                    <a:pt x="206" y="189"/>
                  </a:cubicBezTo>
                  <a:lnTo>
                    <a:pt x="206" y="189"/>
                  </a:lnTo>
                  <a:cubicBezTo>
                    <a:pt x="210" y="175"/>
                    <a:pt x="214" y="158"/>
                    <a:pt x="214" y="141"/>
                  </a:cubicBezTo>
                  <a:lnTo>
                    <a:pt x="248" y="141"/>
                  </a:lnTo>
                  <a:lnTo>
                    <a:pt x="248" y="141"/>
                  </a:lnTo>
                  <a:cubicBezTo>
                    <a:pt x="246" y="164"/>
                    <a:pt x="238" y="184"/>
                    <a:pt x="226" y="201"/>
                  </a:cubicBezTo>
                  <a:close/>
                  <a:moveTo>
                    <a:pt x="182" y="237"/>
                  </a:moveTo>
                  <a:lnTo>
                    <a:pt x="182" y="237"/>
                  </a:lnTo>
                  <a:cubicBezTo>
                    <a:pt x="189" y="229"/>
                    <a:pt x="196" y="217"/>
                    <a:pt x="201" y="204"/>
                  </a:cubicBezTo>
                  <a:lnTo>
                    <a:pt x="201" y="204"/>
                  </a:lnTo>
                  <a:cubicBezTo>
                    <a:pt x="209" y="207"/>
                    <a:pt x="214" y="210"/>
                    <a:pt x="216" y="213"/>
                  </a:cubicBezTo>
                  <a:lnTo>
                    <a:pt x="216" y="213"/>
                  </a:lnTo>
                  <a:cubicBezTo>
                    <a:pt x="206" y="223"/>
                    <a:pt x="195" y="232"/>
                    <a:pt x="182" y="237"/>
                  </a:cubicBezTo>
                  <a:close/>
                  <a:moveTo>
                    <a:pt x="124" y="73"/>
                  </a:moveTo>
                  <a:lnTo>
                    <a:pt x="124" y="73"/>
                  </a:lnTo>
                  <a:cubicBezTo>
                    <a:pt x="106" y="73"/>
                    <a:pt x="90" y="70"/>
                    <a:pt x="78" y="67"/>
                  </a:cubicBezTo>
                  <a:lnTo>
                    <a:pt x="78" y="67"/>
                  </a:lnTo>
                  <a:cubicBezTo>
                    <a:pt x="88" y="40"/>
                    <a:pt x="105" y="21"/>
                    <a:pt x="124" y="17"/>
                  </a:cubicBezTo>
                  <a:lnTo>
                    <a:pt x="124" y="73"/>
                  </a:lnTo>
                  <a:close/>
                  <a:moveTo>
                    <a:pt x="124" y="125"/>
                  </a:moveTo>
                  <a:lnTo>
                    <a:pt x="66" y="125"/>
                  </a:lnTo>
                  <a:lnTo>
                    <a:pt x="66" y="125"/>
                  </a:lnTo>
                  <a:cubicBezTo>
                    <a:pt x="66" y="110"/>
                    <a:pt x="69" y="95"/>
                    <a:pt x="72" y="82"/>
                  </a:cubicBezTo>
                  <a:lnTo>
                    <a:pt x="72" y="82"/>
                  </a:lnTo>
                  <a:cubicBezTo>
                    <a:pt x="88" y="86"/>
                    <a:pt x="106" y="88"/>
                    <a:pt x="124" y="88"/>
                  </a:cubicBezTo>
                  <a:lnTo>
                    <a:pt x="124" y="125"/>
                  </a:lnTo>
                  <a:close/>
                  <a:moveTo>
                    <a:pt x="124" y="178"/>
                  </a:moveTo>
                  <a:lnTo>
                    <a:pt x="124" y="178"/>
                  </a:lnTo>
                  <a:cubicBezTo>
                    <a:pt x="106" y="179"/>
                    <a:pt x="88" y="181"/>
                    <a:pt x="73" y="184"/>
                  </a:cubicBezTo>
                  <a:lnTo>
                    <a:pt x="73" y="184"/>
                  </a:lnTo>
                  <a:cubicBezTo>
                    <a:pt x="69" y="171"/>
                    <a:pt x="66" y="156"/>
                    <a:pt x="66" y="141"/>
                  </a:cubicBezTo>
                  <a:lnTo>
                    <a:pt x="124" y="141"/>
                  </a:lnTo>
                  <a:lnTo>
                    <a:pt x="124" y="178"/>
                  </a:lnTo>
                  <a:close/>
                  <a:moveTo>
                    <a:pt x="124" y="249"/>
                  </a:moveTo>
                  <a:lnTo>
                    <a:pt x="124" y="249"/>
                  </a:lnTo>
                  <a:cubicBezTo>
                    <a:pt x="106" y="244"/>
                    <a:pt x="89" y="226"/>
                    <a:pt x="78" y="199"/>
                  </a:cubicBezTo>
                  <a:lnTo>
                    <a:pt x="78" y="199"/>
                  </a:lnTo>
                  <a:cubicBezTo>
                    <a:pt x="90" y="196"/>
                    <a:pt x="106" y="194"/>
                    <a:pt x="124" y="193"/>
                  </a:cubicBezTo>
                  <a:lnTo>
                    <a:pt x="124" y="249"/>
                  </a:lnTo>
                  <a:close/>
                  <a:moveTo>
                    <a:pt x="48" y="213"/>
                  </a:moveTo>
                  <a:lnTo>
                    <a:pt x="48" y="213"/>
                  </a:lnTo>
                  <a:cubicBezTo>
                    <a:pt x="50" y="210"/>
                    <a:pt x="55" y="207"/>
                    <a:pt x="62" y="204"/>
                  </a:cubicBezTo>
                  <a:lnTo>
                    <a:pt x="62" y="204"/>
                  </a:lnTo>
                  <a:cubicBezTo>
                    <a:pt x="68" y="217"/>
                    <a:pt x="74" y="229"/>
                    <a:pt x="81" y="237"/>
                  </a:cubicBezTo>
                  <a:lnTo>
                    <a:pt x="81" y="237"/>
                  </a:lnTo>
                  <a:cubicBezTo>
                    <a:pt x="69" y="232"/>
                    <a:pt x="58" y="223"/>
                    <a:pt x="48" y="213"/>
                  </a:cubicBezTo>
                  <a:close/>
                  <a:moveTo>
                    <a:pt x="16" y="141"/>
                  </a:moveTo>
                  <a:lnTo>
                    <a:pt x="50" y="141"/>
                  </a:lnTo>
                  <a:lnTo>
                    <a:pt x="50" y="141"/>
                  </a:lnTo>
                  <a:cubicBezTo>
                    <a:pt x="50" y="158"/>
                    <a:pt x="53" y="175"/>
                    <a:pt x="58" y="189"/>
                  </a:cubicBezTo>
                  <a:lnTo>
                    <a:pt x="58" y="189"/>
                  </a:lnTo>
                  <a:cubicBezTo>
                    <a:pt x="50" y="192"/>
                    <a:pt x="42" y="196"/>
                    <a:pt x="38" y="201"/>
                  </a:cubicBezTo>
                  <a:lnTo>
                    <a:pt x="38" y="201"/>
                  </a:lnTo>
                  <a:cubicBezTo>
                    <a:pt x="25" y="184"/>
                    <a:pt x="18" y="164"/>
                    <a:pt x="16" y="141"/>
                  </a:cubicBezTo>
                  <a:close/>
                  <a:moveTo>
                    <a:pt x="38" y="65"/>
                  </a:moveTo>
                  <a:lnTo>
                    <a:pt x="38" y="65"/>
                  </a:lnTo>
                  <a:cubicBezTo>
                    <a:pt x="42" y="69"/>
                    <a:pt x="49" y="74"/>
                    <a:pt x="58" y="77"/>
                  </a:cubicBezTo>
                  <a:lnTo>
                    <a:pt x="58" y="77"/>
                  </a:lnTo>
                  <a:cubicBezTo>
                    <a:pt x="53" y="92"/>
                    <a:pt x="50" y="108"/>
                    <a:pt x="50" y="125"/>
                  </a:cubicBezTo>
                  <a:lnTo>
                    <a:pt x="16" y="125"/>
                  </a:lnTo>
                  <a:lnTo>
                    <a:pt x="16" y="125"/>
                  </a:lnTo>
                  <a:cubicBezTo>
                    <a:pt x="18" y="103"/>
                    <a:pt x="25" y="82"/>
                    <a:pt x="38" y="65"/>
                  </a:cubicBezTo>
                  <a:close/>
                  <a:moveTo>
                    <a:pt x="81" y="28"/>
                  </a:moveTo>
                  <a:lnTo>
                    <a:pt x="81" y="28"/>
                  </a:lnTo>
                  <a:cubicBezTo>
                    <a:pt x="74" y="37"/>
                    <a:pt x="67" y="49"/>
                    <a:pt x="62" y="63"/>
                  </a:cubicBezTo>
                  <a:lnTo>
                    <a:pt x="62" y="63"/>
                  </a:lnTo>
                  <a:cubicBezTo>
                    <a:pt x="53" y="59"/>
                    <a:pt x="49" y="56"/>
                    <a:pt x="47" y="53"/>
                  </a:cubicBezTo>
                  <a:lnTo>
                    <a:pt x="47" y="53"/>
                  </a:lnTo>
                  <a:cubicBezTo>
                    <a:pt x="57" y="42"/>
                    <a:pt x="69" y="34"/>
                    <a:pt x="81" y="28"/>
                  </a:cubicBezTo>
                  <a:close/>
                  <a:moveTo>
                    <a:pt x="0" y="133"/>
                  </a:moveTo>
                  <a:lnTo>
                    <a:pt x="0" y="133"/>
                  </a:lnTo>
                  <a:cubicBezTo>
                    <a:pt x="0" y="166"/>
                    <a:pt x="13" y="196"/>
                    <a:pt x="33" y="219"/>
                  </a:cubicBezTo>
                  <a:lnTo>
                    <a:pt x="33" y="219"/>
                  </a:lnTo>
                  <a:cubicBezTo>
                    <a:pt x="33" y="221"/>
                    <a:pt x="33" y="221"/>
                    <a:pt x="35" y="221"/>
                  </a:cubicBezTo>
                  <a:lnTo>
                    <a:pt x="35" y="221"/>
                  </a:lnTo>
                  <a:cubicBezTo>
                    <a:pt x="58" y="247"/>
                    <a:pt x="93" y="264"/>
                    <a:pt x="132" y="264"/>
                  </a:cubicBezTo>
                  <a:lnTo>
                    <a:pt x="132" y="264"/>
                  </a:lnTo>
                  <a:cubicBezTo>
                    <a:pt x="171" y="264"/>
                    <a:pt x="206" y="247"/>
                    <a:pt x="229" y="221"/>
                  </a:cubicBezTo>
                  <a:lnTo>
                    <a:pt x="229" y="221"/>
                  </a:lnTo>
                  <a:cubicBezTo>
                    <a:pt x="230" y="221"/>
                    <a:pt x="230" y="221"/>
                    <a:pt x="230" y="219"/>
                  </a:cubicBezTo>
                  <a:lnTo>
                    <a:pt x="230" y="219"/>
                  </a:lnTo>
                  <a:cubicBezTo>
                    <a:pt x="251" y="196"/>
                    <a:pt x="264" y="166"/>
                    <a:pt x="264" y="133"/>
                  </a:cubicBezTo>
                  <a:lnTo>
                    <a:pt x="264" y="133"/>
                  </a:lnTo>
                  <a:cubicBezTo>
                    <a:pt x="264" y="60"/>
                    <a:pt x="205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60"/>
                    <a:pt x="0" y="133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8984467" y="4843980"/>
              <a:ext cx="96194" cy="135273"/>
            </a:xfrm>
            <a:custGeom>
              <a:rect b="b" l="l" r="r" t="t"/>
              <a:pathLst>
                <a:path extrusionOk="0" h="198" w="143">
                  <a:moveTo>
                    <a:pt x="85" y="160"/>
                  </a:moveTo>
                  <a:lnTo>
                    <a:pt x="56" y="160"/>
                  </a:lnTo>
                  <a:lnTo>
                    <a:pt x="61" y="134"/>
                  </a:lnTo>
                  <a:lnTo>
                    <a:pt x="61" y="134"/>
                  </a:lnTo>
                  <a:cubicBezTo>
                    <a:pt x="55" y="131"/>
                    <a:pt x="50" y="124"/>
                    <a:pt x="50" y="117"/>
                  </a:cubicBezTo>
                  <a:lnTo>
                    <a:pt x="50" y="117"/>
                  </a:lnTo>
                  <a:cubicBezTo>
                    <a:pt x="50" y="105"/>
                    <a:pt x="59" y="96"/>
                    <a:pt x="71" y="96"/>
                  </a:cubicBezTo>
                  <a:lnTo>
                    <a:pt x="71" y="96"/>
                  </a:lnTo>
                  <a:cubicBezTo>
                    <a:pt x="82" y="96"/>
                    <a:pt x="91" y="105"/>
                    <a:pt x="91" y="117"/>
                  </a:cubicBezTo>
                  <a:lnTo>
                    <a:pt x="91" y="117"/>
                  </a:lnTo>
                  <a:cubicBezTo>
                    <a:pt x="91" y="124"/>
                    <a:pt x="86" y="130"/>
                    <a:pt x="81" y="134"/>
                  </a:cubicBezTo>
                  <a:lnTo>
                    <a:pt x="85" y="160"/>
                  </a:lnTo>
                  <a:close/>
                  <a:moveTo>
                    <a:pt x="71" y="17"/>
                  </a:moveTo>
                  <a:lnTo>
                    <a:pt x="71" y="17"/>
                  </a:lnTo>
                  <a:cubicBezTo>
                    <a:pt x="91" y="17"/>
                    <a:pt x="106" y="33"/>
                    <a:pt x="106" y="53"/>
                  </a:cubicBezTo>
                  <a:lnTo>
                    <a:pt x="106" y="63"/>
                  </a:lnTo>
                  <a:lnTo>
                    <a:pt x="35" y="63"/>
                  </a:lnTo>
                  <a:lnTo>
                    <a:pt x="35" y="53"/>
                  </a:lnTo>
                  <a:lnTo>
                    <a:pt x="35" y="53"/>
                  </a:lnTo>
                  <a:cubicBezTo>
                    <a:pt x="35" y="33"/>
                    <a:pt x="51" y="17"/>
                    <a:pt x="71" y="17"/>
                  </a:cubicBezTo>
                  <a:close/>
                  <a:moveTo>
                    <a:pt x="123" y="66"/>
                  </a:moveTo>
                  <a:lnTo>
                    <a:pt x="123" y="53"/>
                  </a:lnTo>
                  <a:lnTo>
                    <a:pt x="123" y="53"/>
                  </a:lnTo>
                  <a:cubicBezTo>
                    <a:pt x="123" y="24"/>
                    <a:pt x="99" y="0"/>
                    <a:pt x="71" y="0"/>
                  </a:cubicBezTo>
                  <a:lnTo>
                    <a:pt x="71" y="0"/>
                  </a:lnTo>
                  <a:cubicBezTo>
                    <a:pt x="42" y="0"/>
                    <a:pt x="19" y="24"/>
                    <a:pt x="19" y="53"/>
                  </a:cubicBezTo>
                  <a:lnTo>
                    <a:pt x="19" y="66"/>
                  </a:lnTo>
                  <a:lnTo>
                    <a:pt x="19" y="66"/>
                  </a:lnTo>
                  <a:cubicBezTo>
                    <a:pt x="7" y="70"/>
                    <a:pt x="0" y="80"/>
                    <a:pt x="0" y="93"/>
                  </a:cubicBezTo>
                  <a:lnTo>
                    <a:pt x="0" y="167"/>
                  </a:lnTo>
                  <a:lnTo>
                    <a:pt x="0" y="167"/>
                  </a:lnTo>
                  <a:cubicBezTo>
                    <a:pt x="0" y="183"/>
                    <a:pt x="13" y="197"/>
                    <a:pt x="29" y="197"/>
                  </a:cubicBezTo>
                  <a:lnTo>
                    <a:pt x="112" y="197"/>
                  </a:lnTo>
                  <a:lnTo>
                    <a:pt x="112" y="197"/>
                  </a:lnTo>
                  <a:cubicBezTo>
                    <a:pt x="129" y="197"/>
                    <a:pt x="142" y="183"/>
                    <a:pt x="142" y="167"/>
                  </a:cubicBezTo>
                  <a:lnTo>
                    <a:pt x="142" y="93"/>
                  </a:lnTo>
                  <a:lnTo>
                    <a:pt x="142" y="93"/>
                  </a:lnTo>
                  <a:cubicBezTo>
                    <a:pt x="142" y="80"/>
                    <a:pt x="134" y="70"/>
                    <a:pt x="123" y="66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6" name="Google Shape;296;p3"/>
          <p:cNvSpPr/>
          <p:nvPr/>
        </p:nvSpPr>
        <p:spPr>
          <a:xfrm>
            <a:off x="9472265" y="4909825"/>
            <a:ext cx="229072" cy="291794"/>
          </a:xfrm>
          <a:custGeom>
            <a:rect b="b" l="l" r="r" t="t"/>
            <a:pathLst>
              <a:path extrusionOk="0" h="470" w="371">
                <a:moveTo>
                  <a:pt x="44" y="450"/>
                </a:moveTo>
                <a:lnTo>
                  <a:pt x="44" y="450"/>
                </a:lnTo>
                <a:cubicBezTo>
                  <a:pt x="30" y="450"/>
                  <a:pt x="18" y="434"/>
                  <a:pt x="18" y="415"/>
                </a:cubicBezTo>
                <a:lnTo>
                  <a:pt x="18" y="415"/>
                </a:lnTo>
                <a:cubicBezTo>
                  <a:pt x="18" y="396"/>
                  <a:pt x="30" y="381"/>
                  <a:pt x="44" y="381"/>
                </a:cubicBezTo>
                <a:lnTo>
                  <a:pt x="44" y="380"/>
                </a:lnTo>
                <a:lnTo>
                  <a:pt x="327" y="380"/>
                </a:lnTo>
                <a:lnTo>
                  <a:pt x="327" y="380"/>
                </a:lnTo>
                <a:cubicBezTo>
                  <a:pt x="320" y="389"/>
                  <a:pt x="315" y="402"/>
                  <a:pt x="315" y="415"/>
                </a:cubicBezTo>
                <a:lnTo>
                  <a:pt x="315" y="415"/>
                </a:lnTo>
                <a:cubicBezTo>
                  <a:pt x="315" y="429"/>
                  <a:pt x="320" y="441"/>
                  <a:pt x="326" y="450"/>
                </a:cubicBezTo>
                <a:lnTo>
                  <a:pt x="44" y="450"/>
                </a:lnTo>
                <a:close/>
                <a:moveTo>
                  <a:pt x="308" y="16"/>
                </a:moveTo>
                <a:lnTo>
                  <a:pt x="308" y="154"/>
                </a:lnTo>
                <a:lnTo>
                  <a:pt x="269" y="126"/>
                </a:lnTo>
                <a:lnTo>
                  <a:pt x="229" y="155"/>
                </a:lnTo>
                <a:lnTo>
                  <a:pt x="229" y="16"/>
                </a:lnTo>
                <a:lnTo>
                  <a:pt x="308" y="16"/>
                </a:lnTo>
                <a:close/>
                <a:moveTo>
                  <a:pt x="360" y="380"/>
                </a:moveTo>
                <a:lnTo>
                  <a:pt x="360" y="380"/>
                </a:lnTo>
                <a:lnTo>
                  <a:pt x="360" y="380"/>
                </a:lnTo>
                <a:lnTo>
                  <a:pt x="360" y="380"/>
                </a:lnTo>
                <a:cubicBezTo>
                  <a:pt x="366" y="380"/>
                  <a:pt x="370" y="376"/>
                  <a:pt x="370" y="371"/>
                </a:cubicBezTo>
                <a:lnTo>
                  <a:pt x="370" y="10"/>
                </a:lnTo>
                <a:lnTo>
                  <a:pt x="370" y="10"/>
                </a:lnTo>
                <a:cubicBezTo>
                  <a:pt x="370" y="4"/>
                  <a:pt x="366" y="0"/>
                  <a:pt x="360" y="0"/>
                </a:cubicBezTo>
                <a:lnTo>
                  <a:pt x="325" y="0"/>
                </a:lnTo>
                <a:lnTo>
                  <a:pt x="308" y="0"/>
                </a:lnTo>
                <a:lnTo>
                  <a:pt x="229" y="0"/>
                </a:lnTo>
                <a:lnTo>
                  <a:pt x="184" y="0"/>
                </a:lnTo>
                <a:lnTo>
                  <a:pt x="33" y="0"/>
                </a:lnTo>
                <a:lnTo>
                  <a:pt x="33" y="0"/>
                </a:lnTo>
                <a:cubicBezTo>
                  <a:pt x="14" y="2"/>
                  <a:pt x="0" y="21"/>
                  <a:pt x="0" y="44"/>
                </a:cubicBezTo>
                <a:lnTo>
                  <a:pt x="0" y="351"/>
                </a:lnTo>
                <a:lnTo>
                  <a:pt x="0" y="380"/>
                </a:lnTo>
                <a:lnTo>
                  <a:pt x="0" y="425"/>
                </a:lnTo>
                <a:lnTo>
                  <a:pt x="0" y="425"/>
                </a:lnTo>
                <a:cubicBezTo>
                  <a:pt x="0" y="423"/>
                  <a:pt x="0" y="422"/>
                  <a:pt x="0" y="419"/>
                </a:cubicBezTo>
                <a:lnTo>
                  <a:pt x="0" y="419"/>
                </a:lnTo>
                <a:cubicBezTo>
                  <a:pt x="2" y="447"/>
                  <a:pt x="20" y="469"/>
                  <a:pt x="44" y="469"/>
                </a:cubicBezTo>
                <a:lnTo>
                  <a:pt x="360" y="469"/>
                </a:lnTo>
                <a:lnTo>
                  <a:pt x="360" y="469"/>
                </a:lnTo>
                <a:cubicBezTo>
                  <a:pt x="365" y="469"/>
                  <a:pt x="369" y="465"/>
                  <a:pt x="369" y="459"/>
                </a:cubicBezTo>
                <a:lnTo>
                  <a:pt x="369" y="459"/>
                </a:lnTo>
                <a:cubicBezTo>
                  <a:pt x="369" y="454"/>
                  <a:pt x="365" y="450"/>
                  <a:pt x="360" y="450"/>
                </a:cubicBezTo>
                <a:lnTo>
                  <a:pt x="360" y="450"/>
                </a:lnTo>
                <a:cubicBezTo>
                  <a:pt x="346" y="450"/>
                  <a:pt x="334" y="434"/>
                  <a:pt x="334" y="415"/>
                </a:cubicBezTo>
                <a:lnTo>
                  <a:pt x="334" y="415"/>
                </a:lnTo>
                <a:cubicBezTo>
                  <a:pt x="334" y="397"/>
                  <a:pt x="346" y="380"/>
                  <a:pt x="360" y="38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"/>
          <p:cNvSpPr/>
          <p:nvPr/>
        </p:nvSpPr>
        <p:spPr>
          <a:xfrm>
            <a:off x="6025441" y="2293935"/>
            <a:ext cx="229968" cy="265559"/>
          </a:xfrm>
          <a:custGeom>
            <a:rect b="b" l="l" r="r" t="t"/>
            <a:pathLst>
              <a:path extrusionOk="0" h="428" w="371">
                <a:moveTo>
                  <a:pt x="358" y="198"/>
                </a:moveTo>
                <a:lnTo>
                  <a:pt x="358" y="198"/>
                </a:lnTo>
                <a:cubicBezTo>
                  <a:pt x="370" y="205"/>
                  <a:pt x="370" y="223"/>
                  <a:pt x="358" y="229"/>
                </a:cubicBezTo>
                <a:lnTo>
                  <a:pt x="192" y="325"/>
                </a:lnTo>
                <a:lnTo>
                  <a:pt x="27" y="421"/>
                </a:lnTo>
                <a:lnTo>
                  <a:pt x="27" y="421"/>
                </a:lnTo>
                <a:cubicBezTo>
                  <a:pt x="15" y="427"/>
                  <a:pt x="0" y="419"/>
                  <a:pt x="0" y="405"/>
                </a:cubicBezTo>
                <a:lnTo>
                  <a:pt x="0" y="214"/>
                </a:lnTo>
                <a:lnTo>
                  <a:pt x="0" y="22"/>
                </a:lnTo>
                <a:lnTo>
                  <a:pt x="0" y="22"/>
                </a:lnTo>
                <a:cubicBezTo>
                  <a:pt x="0" y="8"/>
                  <a:pt x="15" y="0"/>
                  <a:pt x="27" y="7"/>
                </a:cubicBezTo>
                <a:lnTo>
                  <a:pt x="192" y="102"/>
                </a:lnTo>
                <a:lnTo>
                  <a:pt x="358" y="198"/>
                </a:ln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4"/>
          <p:cNvSpPr/>
          <p:nvPr/>
        </p:nvSpPr>
        <p:spPr>
          <a:xfrm>
            <a:off x="7758413" y="2293935"/>
            <a:ext cx="229968" cy="265559"/>
          </a:xfrm>
          <a:custGeom>
            <a:rect b="b" l="l" r="r" t="t"/>
            <a:pathLst>
              <a:path extrusionOk="0" h="428" w="372">
                <a:moveTo>
                  <a:pt x="13" y="229"/>
                </a:moveTo>
                <a:lnTo>
                  <a:pt x="13" y="229"/>
                </a:lnTo>
                <a:cubicBezTo>
                  <a:pt x="0" y="223"/>
                  <a:pt x="0" y="205"/>
                  <a:pt x="13" y="198"/>
                </a:cubicBezTo>
                <a:lnTo>
                  <a:pt x="178" y="102"/>
                </a:lnTo>
                <a:lnTo>
                  <a:pt x="344" y="7"/>
                </a:lnTo>
                <a:lnTo>
                  <a:pt x="344" y="7"/>
                </a:lnTo>
                <a:cubicBezTo>
                  <a:pt x="356" y="0"/>
                  <a:pt x="371" y="8"/>
                  <a:pt x="371" y="22"/>
                </a:cubicBezTo>
                <a:lnTo>
                  <a:pt x="371" y="214"/>
                </a:lnTo>
                <a:lnTo>
                  <a:pt x="371" y="405"/>
                </a:lnTo>
                <a:lnTo>
                  <a:pt x="371" y="405"/>
                </a:lnTo>
                <a:cubicBezTo>
                  <a:pt x="371" y="419"/>
                  <a:pt x="356" y="427"/>
                  <a:pt x="344" y="421"/>
                </a:cubicBezTo>
                <a:lnTo>
                  <a:pt x="178" y="325"/>
                </a:lnTo>
                <a:lnTo>
                  <a:pt x="13" y="229"/>
                </a:ln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4"/>
          <p:cNvSpPr/>
          <p:nvPr/>
        </p:nvSpPr>
        <p:spPr>
          <a:xfrm>
            <a:off x="4226762" y="2285722"/>
            <a:ext cx="287461" cy="287459"/>
          </a:xfrm>
          <a:custGeom>
            <a:rect b="b" l="l" r="r" t="t"/>
            <a:pathLst>
              <a:path extrusionOk="0" h="462" w="462">
                <a:moveTo>
                  <a:pt x="418" y="187"/>
                </a:moveTo>
                <a:lnTo>
                  <a:pt x="274" y="187"/>
                </a:lnTo>
                <a:lnTo>
                  <a:pt x="274" y="43"/>
                </a:lnTo>
                <a:lnTo>
                  <a:pt x="274" y="43"/>
                </a:lnTo>
                <a:cubicBezTo>
                  <a:pt x="274" y="20"/>
                  <a:pt x="255" y="0"/>
                  <a:pt x="230" y="0"/>
                </a:cubicBezTo>
                <a:lnTo>
                  <a:pt x="230" y="0"/>
                </a:lnTo>
                <a:cubicBezTo>
                  <a:pt x="207" y="0"/>
                  <a:pt x="187" y="20"/>
                  <a:pt x="187" y="43"/>
                </a:cubicBezTo>
                <a:lnTo>
                  <a:pt x="187" y="187"/>
                </a:lnTo>
                <a:lnTo>
                  <a:pt x="43" y="187"/>
                </a:lnTo>
                <a:lnTo>
                  <a:pt x="43" y="187"/>
                </a:lnTo>
                <a:cubicBezTo>
                  <a:pt x="20" y="187"/>
                  <a:pt x="0" y="206"/>
                  <a:pt x="0" y="231"/>
                </a:cubicBezTo>
                <a:lnTo>
                  <a:pt x="0" y="231"/>
                </a:lnTo>
                <a:cubicBezTo>
                  <a:pt x="0" y="254"/>
                  <a:pt x="20" y="274"/>
                  <a:pt x="43" y="274"/>
                </a:cubicBezTo>
                <a:lnTo>
                  <a:pt x="187" y="274"/>
                </a:lnTo>
                <a:lnTo>
                  <a:pt x="187" y="418"/>
                </a:lnTo>
                <a:lnTo>
                  <a:pt x="187" y="418"/>
                </a:lnTo>
                <a:cubicBezTo>
                  <a:pt x="187" y="441"/>
                  <a:pt x="207" y="461"/>
                  <a:pt x="230" y="461"/>
                </a:cubicBezTo>
                <a:lnTo>
                  <a:pt x="230" y="461"/>
                </a:lnTo>
                <a:cubicBezTo>
                  <a:pt x="255" y="461"/>
                  <a:pt x="274" y="441"/>
                  <a:pt x="274" y="418"/>
                </a:cubicBezTo>
                <a:lnTo>
                  <a:pt x="274" y="274"/>
                </a:lnTo>
                <a:lnTo>
                  <a:pt x="418" y="274"/>
                </a:lnTo>
                <a:lnTo>
                  <a:pt x="418" y="274"/>
                </a:lnTo>
                <a:cubicBezTo>
                  <a:pt x="442" y="274"/>
                  <a:pt x="461" y="254"/>
                  <a:pt x="461" y="231"/>
                </a:cubicBezTo>
                <a:lnTo>
                  <a:pt x="461" y="231"/>
                </a:lnTo>
                <a:cubicBezTo>
                  <a:pt x="461" y="206"/>
                  <a:pt x="442" y="187"/>
                  <a:pt x="418" y="187"/>
                </a:cubicBez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"/>
          <p:cNvSpPr/>
          <p:nvPr/>
        </p:nvSpPr>
        <p:spPr>
          <a:xfrm>
            <a:off x="2463675" y="2403444"/>
            <a:ext cx="287461" cy="54754"/>
          </a:xfrm>
          <a:custGeom>
            <a:rect b="b" l="l" r="r" t="t"/>
            <a:pathLst>
              <a:path extrusionOk="0" h="88" w="461">
                <a:moveTo>
                  <a:pt x="274" y="87"/>
                </a:moveTo>
                <a:lnTo>
                  <a:pt x="417" y="87"/>
                </a:lnTo>
                <a:lnTo>
                  <a:pt x="417" y="87"/>
                </a:lnTo>
                <a:cubicBezTo>
                  <a:pt x="441" y="87"/>
                  <a:pt x="460" y="67"/>
                  <a:pt x="460" y="44"/>
                </a:cubicBezTo>
                <a:lnTo>
                  <a:pt x="460" y="44"/>
                </a:lnTo>
                <a:cubicBezTo>
                  <a:pt x="460" y="19"/>
                  <a:pt x="441" y="0"/>
                  <a:pt x="417" y="0"/>
                </a:cubicBezTo>
                <a:lnTo>
                  <a:pt x="274" y="0"/>
                </a:lnTo>
                <a:lnTo>
                  <a:pt x="43" y="0"/>
                </a:lnTo>
                <a:lnTo>
                  <a:pt x="43" y="0"/>
                </a:lnTo>
                <a:cubicBezTo>
                  <a:pt x="20" y="0"/>
                  <a:pt x="0" y="19"/>
                  <a:pt x="0" y="44"/>
                </a:cubicBezTo>
                <a:lnTo>
                  <a:pt x="0" y="44"/>
                </a:lnTo>
                <a:cubicBezTo>
                  <a:pt x="0" y="67"/>
                  <a:pt x="20" y="87"/>
                  <a:pt x="43" y="87"/>
                </a:cubicBezTo>
                <a:lnTo>
                  <a:pt x="274" y="87"/>
                </a:ln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6" name="Google Shape;306;p4"/>
          <p:cNvGrpSpPr/>
          <p:nvPr/>
        </p:nvGrpSpPr>
        <p:grpSpPr>
          <a:xfrm>
            <a:off x="9483172" y="2302149"/>
            <a:ext cx="284722" cy="254606"/>
            <a:chOff x="8740161" y="2478402"/>
            <a:chExt cx="313853" cy="280656"/>
          </a:xfrm>
        </p:grpSpPr>
        <p:sp>
          <p:nvSpPr>
            <p:cNvPr id="307" name="Google Shape;307;p4"/>
            <p:cNvSpPr/>
            <p:nvPr/>
          </p:nvSpPr>
          <p:spPr>
            <a:xfrm>
              <a:off x="8740161" y="2478402"/>
              <a:ext cx="313853" cy="60356"/>
            </a:xfrm>
            <a:custGeom>
              <a:rect b="b" l="l" r="r" t="t"/>
              <a:pathLst>
                <a:path extrusionOk="0" h="88" w="460">
                  <a:moveTo>
                    <a:pt x="43" y="87"/>
                  </a:moveTo>
                  <a:lnTo>
                    <a:pt x="273" y="87"/>
                  </a:lnTo>
                  <a:lnTo>
                    <a:pt x="416" y="87"/>
                  </a:lnTo>
                  <a:lnTo>
                    <a:pt x="416" y="87"/>
                  </a:lnTo>
                  <a:cubicBezTo>
                    <a:pt x="440" y="87"/>
                    <a:pt x="459" y="67"/>
                    <a:pt x="459" y="43"/>
                  </a:cubicBezTo>
                  <a:lnTo>
                    <a:pt x="459" y="43"/>
                  </a:lnTo>
                  <a:cubicBezTo>
                    <a:pt x="459" y="20"/>
                    <a:pt x="440" y="0"/>
                    <a:pt x="416" y="0"/>
                  </a:cubicBezTo>
                  <a:lnTo>
                    <a:pt x="273" y="0"/>
                  </a:lnTo>
                  <a:lnTo>
                    <a:pt x="43" y="0"/>
                  </a:lnTo>
                  <a:lnTo>
                    <a:pt x="43" y="0"/>
                  </a:lnTo>
                  <a:cubicBezTo>
                    <a:pt x="19" y="0"/>
                    <a:pt x="0" y="20"/>
                    <a:pt x="0" y="43"/>
                  </a:cubicBezTo>
                  <a:lnTo>
                    <a:pt x="0" y="43"/>
                  </a:lnTo>
                  <a:cubicBezTo>
                    <a:pt x="0" y="67"/>
                    <a:pt x="19" y="87"/>
                    <a:pt x="43" y="8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8740161" y="2590061"/>
              <a:ext cx="313853" cy="60356"/>
            </a:xfrm>
            <a:custGeom>
              <a:rect b="b" l="l" r="r" t="t"/>
              <a:pathLst>
                <a:path extrusionOk="0" h="88" w="460">
                  <a:moveTo>
                    <a:pt x="416" y="0"/>
                  </a:moveTo>
                  <a:lnTo>
                    <a:pt x="273" y="0"/>
                  </a:lnTo>
                  <a:lnTo>
                    <a:pt x="43" y="0"/>
                  </a:lnTo>
                  <a:lnTo>
                    <a:pt x="43" y="0"/>
                  </a:lnTo>
                  <a:cubicBezTo>
                    <a:pt x="19" y="0"/>
                    <a:pt x="0" y="19"/>
                    <a:pt x="0" y="44"/>
                  </a:cubicBezTo>
                  <a:lnTo>
                    <a:pt x="0" y="44"/>
                  </a:lnTo>
                  <a:cubicBezTo>
                    <a:pt x="0" y="67"/>
                    <a:pt x="19" y="87"/>
                    <a:pt x="43" y="87"/>
                  </a:cubicBezTo>
                  <a:lnTo>
                    <a:pt x="273" y="87"/>
                  </a:lnTo>
                  <a:lnTo>
                    <a:pt x="416" y="87"/>
                  </a:lnTo>
                  <a:lnTo>
                    <a:pt x="416" y="87"/>
                  </a:lnTo>
                  <a:cubicBezTo>
                    <a:pt x="440" y="87"/>
                    <a:pt x="459" y="67"/>
                    <a:pt x="459" y="44"/>
                  </a:cubicBezTo>
                  <a:lnTo>
                    <a:pt x="459" y="44"/>
                  </a:lnTo>
                  <a:cubicBezTo>
                    <a:pt x="459" y="19"/>
                    <a:pt x="440" y="0"/>
                    <a:pt x="41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8740161" y="2698702"/>
              <a:ext cx="313853" cy="60356"/>
            </a:xfrm>
            <a:custGeom>
              <a:rect b="b" l="l" r="r" t="t"/>
              <a:pathLst>
                <a:path extrusionOk="0" h="87" w="460">
                  <a:moveTo>
                    <a:pt x="416" y="0"/>
                  </a:moveTo>
                  <a:lnTo>
                    <a:pt x="273" y="0"/>
                  </a:lnTo>
                  <a:lnTo>
                    <a:pt x="43" y="0"/>
                  </a:lnTo>
                  <a:lnTo>
                    <a:pt x="43" y="0"/>
                  </a:lnTo>
                  <a:cubicBezTo>
                    <a:pt x="19" y="0"/>
                    <a:pt x="0" y="19"/>
                    <a:pt x="0" y="43"/>
                  </a:cubicBezTo>
                  <a:lnTo>
                    <a:pt x="0" y="43"/>
                  </a:lnTo>
                  <a:cubicBezTo>
                    <a:pt x="0" y="66"/>
                    <a:pt x="19" y="86"/>
                    <a:pt x="43" y="86"/>
                  </a:cubicBezTo>
                  <a:lnTo>
                    <a:pt x="273" y="86"/>
                  </a:lnTo>
                  <a:lnTo>
                    <a:pt x="416" y="86"/>
                  </a:lnTo>
                  <a:lnTo>
                    <a:pt x="416" y="86"/>
                  </a:lnTo>
                  <a:cubicBezTo>
                    <a:pt x="440" y="86"/>
                    <a:pt x="459" y="66"/>
                    <a:pt x="459" y="43"/>
                  </a:cubicBezTo>
                  <a:lnTo>
                    <a:pt x="459" y="43"/>
                  </a:lnTo>
                  <a:cubicBezTo>
                    <a:pt x="459" y="19"/>
                    <a:pt x="440" y="0"/>
                    <a:pt x="41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0" name="Google Shape;310;p4"/>
          <p:cNvSpPr/>
          <p:nvPr/>
        </p:nvSpPr>
        <p:spPr>
          <a:xfrm>
            <a:off x="9516024" y="1456379"/>
            <a:ext cx="224492" cy="221756"/>
          </a:xfrm>
          <a:custGeom>
            <a:rect b="b" l="l" r="r" t="t"/>
            <a:pathLst>
              <a:path extrusionOk="0" h="359" w="360">
                <a:moveTo>
                  <a:pt x="343" y="280"/>
                </a:moveTo>
                <a:lnTo>
                  <a:pt x="241" y="179"/>
                </a:lnTo>
                <a:lnTo>
                  <a:pt x="343" y="77"/>
                </a:lnTo>
                <a:lnTo>
                  <a:pt x="343" y="77"/>
                </a:lnTo>
                <a:cubicBezTo>
                  <a:pt x="359" y="60"/>
                  <a:pt x="359" y="33"/>
                  <a:pt x="343" y="16"/>
                </a:cubicBezTo>
                <a:lnTo>
                  <a:pt x="343" y="16"/>
                </a:lnTo>
                <a:cubicBezTo>
                  <a:pt x="326" y="0"/>
                  <a:pt x="298" y="0"/>
                  <a:pt x="282" y="16"/>
                </a:cubicBezTo>
                <a:lnTo>
                  <a:pt x="180" y="118"/>
                </a:lnTo>
                <a:lnTo>
                  <a:pt x="79" y="16"/>
                </a:lnTo>
                <a:lnTo>
                  <a:pt x="79" y="16"/>
                </a:lnTo>
                <a:cubicBezTo>
                  <a:pt x="62" y="0"/>
                  <a:pt x="34" y="0"/>
                  <a:pt x="17" y="16"/>
                </a:cubicBezTo>
                <a:lnTo>
                  <a:pt x="17" y="16"/>
                </a:lnTo>
                <a:cubicBezTo>
                  <a:pt x="0" y="33"/>
                  <a:pt x="0" y="60"/>
                  <a:pt x="17" y="77"/>
                </a:cubicBezTo>
                <a:lnTo>
                  <a:pt x="119" y="179"/>
                </a:lnTo>
                <a:lnTo>
                  <a:pt x="17" y="280"/>
                </a:lnTo>
                <a:lnTo>
                  <a:pt x="17" y="280"/>
                </a:lnTo>
                <a:cubicBezTo>
                  <a:pt x="0" y="297"/>
                  <a:pt x="0" y="325"/>
                  <a:pt x="17" y="342"/>
                </a:cubicBezTo>
                <a:lnTo>
                  <a:pt x="17" y="342"/>
                </a:lnTo>
                <a:cubicBezTo>
                  <a:pt x="34" y="358"/>
                  <a:pt x="62" y="358"/>
                  <a:pt x="79" y="342"/>
                </a:cubicBezTo>
                <a:lnTo>
                  <a:pt x="180" y="240"/>
                </a:lnTo>
                <a:lnTo>
                  <a:pt x="282" y="342"/>
                </a:lnTo>
                <a:lnTo>
                  <a:pt x="282" y="342"/>
                </a:lnTo>
                <a:cubicBezTo>
                  <a:pt x="298" y="358"/>
                  <a:pt x="326" y="358"/>
                  <a:pt x="343" y="342"/>
                </a:cubicBezTo>
                <a:lnTo>
                  <a:pt x="343" y="342"/>
                </a:lnTo>
                <a:cubicBezTo>
                  <a:pt x="359" y="325"/>
                  <a:pt x="359" y="297"/>
                  <a:pt x="343" y="280"/>
                </a:cubicBez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1" name="Google Shape;311;p4"/>
          <p:cNvGrpSpPr/>
          <p:nvPr/>
        </p:nvGrpSpPr>
        <p:grpSpPr>
          <a:xfrm>
            <a:off x="7747462" y="3153393"/>
            <a:ext cx="262820" cy="260084"/>
            <a:chOff x="6826862" y="3501443"/>
            <a:chExt cx="289710" cy="286694"/>
          </a:xfrm>
        </p:grpSpPr>
        <p:sp>
          <p:nvSpPr>
            <p:cNvPr id="312" name="Google Shape;312;p4"/>
            <p:cNvSpPr/>
            <p:nvPr/>
          </p:nvSpPr>
          <p:spPr>
            <a:xfrm>
              <a:off x="6890237" y="3501443"/>
              <a:ext cx="138820" cy="286694"/>
            </a:xfrm>
            <a:custGeom>
              <a:rect b="b" l="l" r="r" t="t"/>
              <a:pathLst>
                <a:path extrusionOk="0" h="417" w="202">
                  <a:moveTo>
                    <a:pt x="177" y="6"/>
                  </a:moveTo>
                  <a:lnTo>
                    <a:pt x="0" y="119"/>
                  </a:lnTo>
                  <a:lnTo>
                    <a:pt x="0" y="298"/>
                  </a:lnTo>
                  <a:lnTo>
                    <a:pt x="177" y="410"/>
                  </a:lnTo>
                  <a:lnTo>
                    <a:pt x="177" y="410"/>
                  </a:lnTo>
                  <a:cubicBezTo>
                    <a:pt x="188" y="416"/>
                    <a:pt x="201" y="408"/>
                    <a:pt x="201" y="396"/>
                  </a:cubicBezTo>
                  <a:lnTo>
                    <a:pt x="201" y="20"/>
                  </a:lnTo>
                  <a:lnTo>
                    <a:pt x="201" y="20"/>
                  </a:lnTo>
                  <a:cubicBezTo>
                    <a:pt x="201" y="8"/>
                    <a:pt x="188" y="0"/>
                    <a:pt x="177" y="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6826862" y="3582925"/>
              <a:ext cx="51304" cy="123730"/>
            </a:xfrm>
            <a:custGeom>
              <a:rect b="b" l="l" r="r" t="t"/>
              <a:pathLst>
                <a:path extrusionOk="0" h="180" w="75">
                  <a:moveTo>
                    <a:pt x="0" y="29"/>
                  </a:moveTo>
                  <a:lnTo>
                    <a:pt x="0" y="150"/>
                  </a:lnTo>
                  <a:lnTo>
                    <a:pt x="0" y="150"/>
                  </a:lnTo>
                  <a:cubicBezTo>
                    <a:pt x="0" y="166"/>
                    <a:pt x="12" y="179"/>
                    <a:pt x="29" y="179"/>
                  </a:cubicBezTo>
                  <a:lnTo>
                    <a:pt x="74" y="179"/>
                  </a:lnTo>
                  <a:lnTo>
                    <a:pt x="74" y="0"/>
                  </a:lnTo>
                  <a:lnTo>
                    <a:pt x="29" y="0"/>
                  </a:lnTo>
                  <a:lnTo>
                    <a:pt x="29" y="0"/>
                  </a:lnTo>
                  <a:cubicBezTo>
                    <a:pt x="12" y="0"/>
                    <a:pt x="0" y="13"/>
                    <a:pt x="0" y="2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7047163" y="3555764"/>
              <a:ext cx="69409" cy="178052"/>
            </a:xfrm>
            <a:custGeom>
              <a:rect b="b" l="l" r="r" t="t"/>
              <a:pathLst>
                <a:path extrusionOk="0" h="260" w="100">
                  <a:moveTo>
                    <a:pt x="13" y="2"/>
                  </a:moveTo>
                  <a:lnTo>
                    <a:pt x="13" y="2"/>
                  </a:lnTo>
                  <a:cubicBezTo>
                    <a:pt x="8" y="0"/>
                    <a:pt x="3" y="2"/>
                    <a:pt x="2" y="6"/>
                  </a:cubicBezTo>
                  <a:lnTo>
                    <a:pt x="2" y="6"/>
                  </a:lnTo>
                  <a:cubicBezTo>
                    <a:pt x="0" y="10"/>
                    <a:pt x="2" y="15"/>
                    <a:pt x="6" y="17"/>
                  </a:cubicBezTo>
                  <a:lnTo>
                    <a:pt x="6" y="17"/>
                  </a:lnTo>
                  <a:cubicBezTo>
                    <a:pt x="53" y="36"/>
                    <a:pt x="82" y="80"/>
                    <a:pt x="82" y="130"/>
                  </a:cubicBezTo>
                  <a:lnTo>
                    <a:pt x="82" y="130"/>
                  </a:lnTo>
                  <a:cubicBezTo>
                    <a:pt x="82" y="180"/>
                    <a:pt x="53" y="224"/>
                    <a:pt x="6" y="243"/>
                  </a:cubicBezTo>
                  <a:lnTo>
                    <a:pt x="6" y="243"/>
                  </a:lnTo>
                  <a:cubicBezTo>
                    <a:pt x="2" y="245"/>
                    <a:pt x="0" y="250"/>
                    <a:pt x="2" y="254"/>
                  </a:cubicBezTo>
                  <a:lnTo>
                    <a:pt x="2" y="254"/>
                  </a:lnTo>
                  <a:cubicBezTo>
                    <a:pt x="3" y="257"/>
                    <a:pt x="6" y="259"/>
                    <a:pt x="10" y="259"/>
                  </a:cubicBezTo>
                  <a:lnTo>
                    <a:pt x="10" y="259"/>
                  </a:lnTo>
                  <a:cubicBezTo>
                    <a:pt x="10" y="259"/>
                    <a:pt x="11" y="259"/>
                    <a:pt x="13" y="259"/>
                  </a:cubicBezTo>
                  <a:lnTo>
                    <a:pt x="13" y="259"/>
                  </a:lnTo>
                  <a:cubicBezTo>
                    <a:pt x="65" y="237"/>
                    <a:pt x="99" y="187"/>
                    <a:pt x="99" y="130"/>
                  </a:cubicBezTo>
                  <a:lnTo>
                    <a:pt x="99" y="130"/>
                  </a:lnTo>
                  <a:cubicBezTo>
                    <a:pt x="99" y="73"/>
                    <a:pt x="65" y="23"/>
                    <a:pt x="13" y="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7047163" y="3601032"/>
              <a:ext cx="30178" cy="87516"/>
            </a:xfrm>
            <a:custGeom>
              <a:rect b="b" l="l" r="r" t="t"/>
              <a:pathLst>
                <a:path extrusionOk="0" h="127" w="42">
                  <a:moveTo>
                    <a:pt x="3" y="123"/>
                  </a:moveTo>
                  <a:lnTo>
                    <a:pt x="3" y="123"/>
                  </a:lnTo>
                  <a:cubicBezTo>
                    <a:pt x="5" y="125"/>
                    <a:pt x="7" y="126"/>
                    <a:pt x="10" y="126"/>
                  </a:cubicBezTo>
                  <a:lnTo>
                    <a:pt x="10" y="126"/>
                  </a:lnTo>
                  <a:cubicBezTo>
                    <a:pt x="11" y="126"/>
                    <a:pt x="13" y="125"/>
                    <a:pt x="15" y="123"/>
                  </a:cubicBezTo>
                  <a:lnTo>
                    <a:pt x="15" y="123"/>
                  </a:lnTo>
                  <a:cubicBezTo>
                    <a:pt x="32" y="108"/>
                    <a:pt x="41" y="86"/>
                    <a:pt x="41" y="63"/>
                  </a:cubicBezTo>
                  <a:lnTo>
                    <a:pt x="41" y="63"/>
                  </a:lnTo>
                  <a:cubicBezTo>
                    <a:pt x="41" y="40"/>
                    <a:pt x="32" y="18"/>
                    <a:pt x="15" y="3"/>
                  </a:cubicBezTo>
                  <a:lnTo>
                    <a:pt x="15" y="3"/>
                  </a:lnTo>
                  <a:cubicBezTo>
                    <a:pt x="11" y="0"/>
                    <a:pt x="6" y="0"/>
                    <a:pt x="3" y="3"/>
                  </a:cubicBezTo>
                  <a:lnTo>
                    <a:pt x="3" y="3"/>
                  </a:lnTo>
                  <a:cubicBezTo>
                    <a:pt x="0" y="6"/>
                    <a:pt x="0" y="12"/>
                    <a:pt x="4" y="15"/>
                  </a:cubicBezTo>
                  <a:lnTo>
                    <a:pt x="4" y="15"/>
                  </a:lnTo>
                  <a:cubicBezTo>
                    <a:pt x="18" y="27"/>
                    <a:pt x="25" y="45"/>
                    <a:pt x="25" y="63"/>
                  </a:cubicBezTo>
                  <a:lnTo>
                    <a:pt x="25" y="63"/>
                  </a:lnTo>
                  <a:cubicBezTo>
                    <a:pt x="25" y="82"/>
                    <a:pt x="18" y="99"/>
                    <a:pt x="4" y="111"/>
                  </a:cubicBezTo>
                  <a:lnTo>
                    <a:pt x="4" y="111"/>
                  </a:lnTo>
                  <a:cubicBezTo>
                    <a:pt x="0" y="114"/>
                    <a:pt x="0" y="119"/>
                    <a:pt x="3" y="12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6" name="Google Shape;316;p4"/>
          <p:cNvGrpSpPr/>
          <p:nvPr/>
        </p:nvGrpSpPr>
        <p:grpSpPr>
          <a:xfrm>
            <a:off x="9461270" y="533954"/>
            <a:ext cx="331264" cy="350428"/>
            <a:chOff x="8716018" y="359891"/>
            <a:chExt cx="365157" cy="386282"/>
          </a:xfrm>
        </p:grpSpPr>
        <p:sp>
          <p:nvSpPr>
            <p:cNvPr id="317" name="Google Shape;317;p4"/>
            <p:cNvSpPr/>
            <p:nvPr/>
          </p:nvSpPr>
          <p:spPr>
            <a:xfrm>
              <a:off x="8749215" y="359891"/>
              <a:ext cx="295747" cy="178051"/>
            </a:xfrm>
            <a:custGeom>
              <a:rect b="b" l="l" r="r" t="t"/>
              <a:pathLst>
                <a:path extrusionOk="0" h="259" w="433">
                  <a:moveTo>
                    <a:pt x="432" y="258"/>
                  </a:moveTo>
                  <a:lnTo>
                    <a:pt x="432" y="180"/>
                  </a:lnTo>
                  <a:lnTo>
                    <a:pt x="432" y="180"/>
                  </a:lnTo>
                  <a:cubicBezTo>
                    <a:pt x="432" y="81"/>
                    <a:pt x="352" y="0"/>
                    <a:pt x="251" y="0"/>
                  </a:cubicBezTo>
                  <a:lnTo>
                    <a:pt x="179" y="0"/>
                  </a:lnTo>
                  <a:lnTo>
                    <a:pt x="179" y="0"/>
                  </a:lnTo>
                  <a:cubicBezTo>
                    <a:pt x="80" y="0"/>
                    <a:pt x="0" y="81"/>
                    <a:pt x="0" y="180"/>
                  </a:cubicBezTo>
                  <a:lnTo>
                    <a:pt x="0" y="258"/>
                  </a:lnTo>
                  <a:lnTo>
                    <a:pt x="35" y="258"/>
                  </a:lnTo>
                  <a:lnTo>
                    <a:pt x="35" y="180"/>
                  </a:lnTo>
                  <a:lnTo>
                    <a:pt x="35" y="180"/>
                  </a:lnTo>
                  <a:cubicBezTo>
                    <a:pt x="35" y="100"/>
                    <a:pt x="100" y="34"/>
                    <a:pt x="179" y="34"/>
                  </a:cubicBezTo>
                  <a:lnTo>
                    <a:pt x="251" y="34"/>
                  </a:lnTo>
                  <a:lnTo>
                    <a:pt x="251" y="34"/>
                  </a:lnTo>
                  <a:cubicBezTo>
                    <a:pt x="332" y="34"/>
                    <a:pt x="397" y="100"/>
                    <a:pt x="397" y="180"/>
                  </a:cubicBezTo>
                  <a:lnTo>
                    <a:pt x="397" y="258"/>
                  </a:lnTo>
                  <a:lnTo>
                    <a:pt x="432" y="258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8716018" y="543978"/>
              <a:ext cx="60356" cy="123732"/>
            </a:xfrm>
            <a:custGeom>
              <a:rect b="b" l="l" r="r" t="t"/>
              <a:pathLst>
                <a:path extrusionOk="0" h="181" w="86">
                  <a:moveTo>
                    <a:pt x="0" y="53"/>
                  </a:moveTo>
                  <a:lnTo>
                    <a:pt x="0" y="127"/>
                  </a:lnTo>
                  <a:lnTo>
                    <a:pt x="0" y="127"/>
                  </a:lnTo>
                  <a:cubicBezTo>
                    <a:pt x="0" y="156"/>
                    <a:pt x="23" y="180"/>
                    <a:pt x="50" y="180"/>
                  </a:cubicBezTo>
                  <a:lnTo>
                    <a:pt x="85" y="180"/>
                  </a:lnTo>
                  <a:lnTo>
                    <a:pt x="85" y="0"/>
                  </a:lnTo>
                  <a:lnTo>
                    <a:pt x="50" y="0"/>
                  </a:lnTo>
                  <a:lnTo>
                    <a:pt x="50" y="0"/>
                  </a:lnTo>
                  <a:cubicBezTo>
                    <a:pt x="23" y="0"/>
                    <a:pt x="0" y="24"/>
                    <a:pt x="0" y="5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8782410" y="534925"/>
              <a:ext cx="27161" cy="144855"/>
            </a:xfrm>
            <a:custGeom>
              <a:rect b="b" l="l" r="r" t="t"/>
              <a:pathLst>
                <a:path extrusionOk="0" h="213" w="40">
                  <a:moveTo>
                    <a:pt x="19" y="0"/>
                  </a:moveTo>
                  <a:lnTo>
                    <a:pt x="19" y="0"/>
                  </a:lnTo>
                  <a:cubicBezTo>
                    <a:pt x="9" y="0"/>
                    <a:pt x="0" y="9"/>
                    <a:pt x="0" y="20"/>
                  </a:cubicBezTo>
                  <a:lnTo>
                    <a:pt x="0" y="192"/>
                  </a:lnTo>
                  <a:lnTo>
                    <a:pt x="0" y="192"/>
                  </a:lnTo>
                  <a:cubicBezTo>
                    <a:pt x="0" y="204"/>
                    <a:pt x="9" y="212"/>
                    <a:pt x="19" y="212"/>
                  </a:cubicBezTo>
                  <a:lnTo>
                    <a:pt x="19" y="212"/>
                  </a:lnTo>
                  <a:cubicBezTo>
                    <a:pt x="30" y="212"/>
                    <a:pt x="39" y="204"/>
                    <a:pt x="39" y="192"/>
                  </a:cubicBezTo>
                  <a:lnTo>
                    <a:pt x="39" y="20"/>
                  </a:lnTo>
                  <a:lnTo>
                    <a:pt x="39" y="20"/>
                  </a:lnTo>
                  <a:cubicBezTo>
                    <a:pt x="39" y="9"/>
                    <a:pt x="30" y="0"/>
                    <a:pt x="19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8987622" y="534925"/>
              <a:ext cx="27161" cy="144855"/>
            </a:xfrm>
            <a:custGeom>
              <a:rect b="b" l="l" r="r" t="t"/>
              <a:pathLst>
                <a:path extrusionOk="0" h="213" w="40">
                  <a:moveTo>
                    <a:pt x="20" y="0"/>
                  </a:moveTo>
                  <a:lnTo>
                    <a:pt x="20" y="0"/>
                  </a:lnTo>
                  <a:cubicBezTo>
                    <a:pt x="9" y="0"/>
                    <a:pt x="0" y="9"/>
                    <a:pt x="0" y="20"/>
                  </a:cubicBezTo>
                  <a:lnTo>
                    <a:pt x="0" y="192"/>
                  </a:lnTo>
                  <a:lnTo>
                    <a:pt x="0" y="192"/>
                  </a:lnTo>
                  <a:cubicBezTo>
                    <a:pt x="0" y="204"/>
                    <a:pt x="9" y="212"/>
                    <a:pt x="20" y="212"/>
                  </a:cubicBezTo>
                  <a:lnTo>
                    <a:pt x="20" y="212"/>
                  </a:lnTo>
                  <a:cubicBezTo>
                    <a:pt x="30" y="212"/>
                    <a:pt x="39" y="204"/>
                    <a:pt x="39" y="192"/>
                  </a:cubicBezTo>
                  <a:lnTo>
                    <a:pt x="39" y="20"/>
                  </a:lnTo>
                  <a:lnTo>
                    <a:pt x="39" y="20"/>
                  </a:lnTo>
                  <a:cubicBezTo>
                    <a:pt x="39" y="9"/>
                    <a:pt x="30" y="0"/>
                    <a:pt x="20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9020819" y="543978"/>
              <a:ext cx="60356" cy="123732"/>
            </a:xfrm>
            <a:custGeom>
              <a:rect b="b" l="l" r="r" t="t"/>
              <a:pathLst>
                <a:path extrusionOk="0" h="182" w="88">
                  <a:moveTo>
                    <a:pt x="38" y="0"/>
                  </a:moveTo>
                  <a:lnTo>
                    <a:pt x="0" y="0"/>
                  </a:lnTo>
                  <a:lnTo>
                    <a:pt x="0" y="181"/>
                  </a:lnTo>
                  <a:lnTo>
                    <a:pt x="38" y="181"/>
                  </a:lnTo>
                  <a:lnTo>
                    <a:pt x="38" y="181"/>
                  </a:lnTo>
                  <a:cubicBezTo>
                    <a:pt x="66" y="181"/>
                    <a:pt x="87" y="157"/>
                    <a:pt x="87" y="128"/>
                  </a:cubicBezTo>
                  <a:lnTo>
                    <a:pt x="87" y="53"/>
                  </a:lnTo>
                  <a:lnTo>
                    <a:pt x="87" y="53"/>
                  </a:lnTo>
                  <a:cubicBezTo>
                    <a:pt x="87" y="24"/>
                    <a:pt x="66" y="0"/>
                    <a:pt x="38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8827678" y="589246"/>
              <a:ext cx="141837" cy="156927"/>
            </a:xfrm>
            <a:custGeom>
              <a:rect b="b" l="l" r="r" t="t"/>
              <a:pathLst>
                <a:path extrusionOk="0" h="229" w="209">
                  <a:moveTo>
                    <a:pt x="199" y="0"/>
                  </a:moveTo>
                  <a:lnTo>
                    <a:pt x="199" y="0"/>
                  </a:lnTo>
                  <a:cubicBezTo>
                    <a:pt x="193" y="0"/>
                    <a:pt x="190" y="3"/>
                    <a:pt x="190" y="9"/>
                  </a:cubicBezTo>
                  <a:lnTo>
                    <a:pt x="190" y="23"/>
                  </a:lnTo>
                  <a:lnTo>
                    <a:pt x="175" y="23"/>
                  </a:lnTo>
                  <a:lnTo>
                    <a:pt x="175" y="43"/>
                  </a:lnTo>
                  <a:lnTo>
                    <a:pt x="190" y="43"/>
                  </a:lnTo>
                  <a:lnTo>
                    <a:pt x="190" y="83"/>
                  </a:lnTo>
                  <a:lnTo>
                    <a:pt x="190" y="83"/>
                  </a:lnTo>
                  <a:cubicBezTo>
                    <a:pt x="190" y="130"/>
                    <a:pt x="151" y="168"/>
                    <a:pt x="105" y="168"/>
                  </a:cubicBezTo>
                  <a:lnTo>
                    <a:pt x="105" y="168"/>
                  </a:lnTo>
                  <a:cubicBezTo>
                    <a:pt x="57" y="168"/>
                    <a:pt x="19" y="130"/>
                    <a:pt x="19" y="83"/>
                  </a:cubicBezTo>
                  <a:lnTo>
                    <a:pt x="19" y="43"/>
                  </a:lnTo>
                  <a:lnTo>
                    <a:pt x="34" y="43"/>
                  </a:lnTo>
                  <a:lnTo>
                    <a:pt x="34" y="23"/>
                  </a:lnTo>
                  <a:lnTo>
                    <a:pt x="19" y="23"/>
                  </a:lnTo>
                  <a:lnTo>
                    <a:pt x="19" y="9"/>
                  </a:lnTo>
                  <a:lnTo>
                    <a:pt x="19" y="9"/>
                  </a:lnTo>
                  <a:cubicBezTo>
                    <a:pt x="19" y="3"/>
                    <a:pt x="15" y="0"/>
                    <a:pt x="9" y="0"/>
                  </a:cubicBezTo>
                  <a:lnTo>
                    <a:pt x="9" y="0"/>
                  </a:lnTo>
                  <a:cubicBezTo>
                    <a:pt x="5" y="0"/>
                    <a:pt x="0" y="3"/>
                    <a:pt x="0" y="9"/>
                  </a:cubicBezTo>
                  <a:lnTo>
                    <a:pt x="0" y="83"/>
                  </a:lnTo>
                  <a:lnTo>
                    <a:pt x="0" y="83"/>
                  </a:lnTo>
                  <a:cubicBezTo>
                    <a:pt x="0" y="138"/>
                    <a:pt x="42" y="182"/>
                    <a:pt x="96" y="186"/>
                  </a:cubicBezTo>
                  <a:lnTo>
                    <a:pt x="96" y="209"/>
                  </a:lnTo>
                  <a:lnTo>
                    <a:pt x="36" y="209"/>
                  </a:lnTo>
                  <a:lnTo>
                    <a:pt x="36" y="209"/>
                  </a:lnTo>
                  <a:cubicBezTo>
                    <a:pt x="30" y="209"/>
                    <a:pt x="26" y="214"/>
                    <a:pt x="26" y="219"/>
                  </a:cubicBezTo>
                  <a:lnTo>
                    <a:pt x="26" y="219"/>
                  </a:lnTo>
                  <a:cubicBezTo>
                    <a:pt x="26" y="224"/>
                    <a:pt x="30" y="228"/>
                    <a:pt x="36" y="228"/>
                  </a:cubicBezTo>
                  <a:lnTo>
                    <a:pt x="175" y="228"/>
                  </a:lnTo>
                  <a:lnTo>
                    <a:pt x="175" y="228"/>
                  </a:lnTo>
                  <a:cubicBezTo>
                    <a:pt x="181" y="228"/>
                    <a:pt x="185" y="224"/>
                    <a:pt x="185" y="219"/>
                  </a:cubicBezTo>
                  <a:lnTo>
                    <a:pt x="185" y="219"/>
                  </a:lnTo>
                  <a:cubicBezTo>
                    <a:pt x="185" y="214"/>
                    <a:pt x="181" y="209"/>
                    <a:pt x="175" y="209"/>
                  </a:cubicBezTo>
                  <a:lnTo>
                    <a:pt x="115" y="209"/>
                  </a:lnTo>
                  <a:lnTo>
                    <a:pt x="115" y="186"/>
                  </a:lnTo>
                  <a:lnTo>
                    <a:pt x="115" y="186"/>
                  </a:lnTo>
                  <a:cubicBezTo>
                    <a:pt x="167" y="181"/>
                    <a:pt x="208" y="137"/>
                    <a:pt x="208" y="83"/>
                  </a:cubicBezTo>
                  <a:lnTo>
                    <a:pt x="208" y="9"/>
                  </a:lnTo>
                  <a:lnTo>
                    <a:pt x="208" y="9"/>
                  </a:lnTo>
                  <a:cubicBezTo>
                    <a:pt x="208" y="3"/>
                    <a:pt x="204" y="0"/>
                    <a:pt x="199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8860873" y="525871"/>
              <a:ext cx="81482" cy="162962"/>
            </a:xfrm>
            <a:custGeom>
              <a:rect b="b" l="l" r="r" t="t"/>
              <a:pathLst>
                <a:path extrusionOk="0" h="239" w="118">
                  <a:moveTo>
                    <a:pt x="31" y="150"/>
                  </a:moveTo>
                  <a:lnTo>
                    <a:pt x="0" y="150"/>
                  </a:lnTo>
                  <a:lnTo>
                    <a:pt x="0" y="172"/>
                  </a:lnTo>
                  <a:lnTo>
                    <a:pt x="31" y="172"/>
                  </a:lnTo>
                  <a:lnTo>
                    <a:pt x="31" y="172"/>
                  </a:lnTo>
                  <a:cubicBezTo>
                    <a:pt x="35" y="172"/>
                    <a:pt x="37" y="175"/>
                    <a:pt x="37" y="178"/>
                  </a:cubicBezTo>
                  <a:lnTo>
                    <a:pt x="37" y="178"/>
                  </a:lnTo>
                  <a:cubicBezTo>
                    <a:pt x="37" y="182"/>
                    <a:pt x="35" y="185"/>
                    <a:pt x="31" y="185"/>
                  </a:cubicBezTo>
                  <a:lnTo>
                    <a:pt x="0" y="185"/>
                  </a:lnTo>
                  <a:lnTo>
                    <a:pt x="0" y="185"/>
                  </a:lnTo>
                  <a:cubicBezTo>
                    <a:pt x="1" y="214"/>
                    <a:pt x="25" y="238"/>
                    <a:pt x="56" y="238"/>
                  </a:cubicBezTo>
                  <a:lnTo>
                    <a:pt x="62" y="238"/>
                  </a:lnTo>
                  <a:lnTo>
                    <a:pt x="62" y="238"/>
                  </a:lnTo>
                  <a:cubicBezTo>
                    <a:pt x="91" y="238"/>
                    <a:pt x="115" y="214"/>
                    <a:pt x="117" y="185"/>
                  </a:cubicBezTo>
                  <a:lnTo>
                    <a:pt x="85" y="185"/>
                  </a:lnTo>
                  <a:lnTo>
                    <a:pt x="85" y="185"/>
                  </a:lnTo>
                  <a:cubicBezTo>
                    <a:pt x="82" y="185"/>
                    <a:pt x="79" y="182"/>
                    <a:pt x="79" y="178"/>
                  </a:cubicBezTo>
                  <a:lnTo>
                    <a:pt x="79" y="178"/>
                  </a:lnTo>
                  <a:cubicBezTo>
                    <a:pt x="79" y="175"/>
                    <a:pt x="82" y="172"/>
                    <a:pt x="85" y="172"/>
                  </a:cubicBezTo>
                  <a:lnTo>
                    <a:pt x="117" y="172"/>
                  </a:lnTo>
                  <a:lnTo>
                    <a:pt x="117" y="150"/>
                  </a:lnTo>
                  <a:lnTo>
                    <a:pt x="85" y="150"/>
                  </a:lnTo>
                  <a:lnTo>
                    <a:pt x="85" y="150"/>
                  </a:lnTo>
                  <a:cubicBezTo>
                    <a:pt x="82" y="150"/>
                    <a:pt x="79" y="147"/>
                    <a:pt x="79" y="143"/>
                  </a:cubicBezTo>
                  <a:lnTo>
                    <a:pt x="79" y="143"/>
                  </a:lnTo>
                  <a:cubicBezTo>
                    <a:pt x="79" y="140"/>
                    <a:pt x="82" y="138"/>
                    <a:pt x="85" y="138"/>
                  </a:cubicBezTo>
                  <a:lnTo>
                    <a:pt x="117" y="138"/>
                  </a:lnTo>
                  <a:lnTo>
                    <a:pt x="117" y="115"/>
                  </a:lnTo>
                  <a:lnTo>
                    <a:pt x="85" y="115"/>
                  </a:lnTo>
                  <a:lnTo>
                    <a:pt x="85" y="115"/>
                  </a:lnTo>
                  <a:cubicBezTo>
                    <a:pt x="82" y="115"/>
                    <a:pt x="79" y="112"/>
                    <a:pt x="79" y="108"/>
                  </a:cubicBezTo>
                  <a:lnTo>
                    <a:pt x="79" y="108"/>
                  </a:lnTo>
                  <a:cubicBezTo>
                    <a:pt x="79" y="105"/>
                    <a:pt x="82" y="102"/>
                    <a:pt x="85" y="102"/>
                  </a:cubicBezTo>
                  <a:lnTo>
                    <a:pt x="117" y="102"/>
                  </a:lnTo>
                  <a:lnTo>
                    <a:pt x="117" y="79"/>
                  </a:lnTo>
                  <a:lnTo>
                    <a:pt x="85" y="79"/>
                  </a:lnTo>
                  <a:lnTo>
                    <a:pt x="85" y="79"/>
                  </a:lnTo>
                  <a:cubicBezTo>
                    <a:pt x="82" y="79"/>
                    <a:pt x="79" y="77"/>
                    <a:pt x="79" y="73"/>
                  </a:cubicBezTo>
                  <a:lnTo>
                    <a:pt x="79" y="73"/>
                  </a:lnTo>
                  <a:cubicBezTo>
                    <a:pt x="79" y="70"/>
                    <a:pt x="82" y="67"/>
                    <a:pt x="85" y="67"/>
                  </a:cubicBezTo>
                  <a:lnTo>
                    <a:pt x="117" y="67"/>
                  </a:lnTo>
                  <a:lnTo>
                    <a:pt x="117" y="56"/>
                  </a:lnTo>
                  <a:lnTo>
                    <a:pt x="117" y="56"/>
                  </a:lnTo>
                  <a:cubicBezTo>
                    <a:pt x="117" y="25"/>
                    <a:pt x="92" y="0"/>
                    <a:pt x="62" y="0"/>
                  </a:cubicBezTo>
                  <a:lnTo>
                    <a:pt x="56" y="0"/>
                  </a:lnTo>
                  <a:lnTo>
                    <a:pt x="56" y="0"/>
                  </a:lnTo>
                  <a:cubicBezTo>
                    <a:pt x="24" y="0"/>
                    <a:pt x="0" y="25"/>
                    <a:pt x="0" y="56"/>
                  </a:cubicBezTo>
                  <a:lnTo>
                    <a:pt x="0" y="67"/>
                  </a:lnTo>
                  <a:lnTo>
                    <a:pt x="31" y="67"/>
                  </a:lnTo>
                  <a:lnTo>
                    <a:pt x="31" y="67"/>
                  </a:lnTo>
                  <a:cubicBezTo>
                    <a:pt x="35" y="67"/>
                    <a:pt x="37" y="70"/>
                    <a:pt x="37" y="73"/>
                  </a:cubicBezTo>
                  <a:lnTo>
                    <a:pt x="37" y="73"/>
                  </a:lnTo>
                  <a:cubicBezTo>
                    <a:pt x="37" y="77"/>
                    <a:pt x="35" y="79"/>
                    <a:pt x="31" y="79"/>
                  </a:cubicBezTo>
                  <a:lnTo>
                    <a:pt x="0" y="79"/>
                  </a:lnTo>
                  <a:lnTo>
                    <a:pt x="0" y="102"/>
                  </a:lnTo>
                  <a:lnTo>
                    <a:pt x="31" y="102"/>
                  </a:lnTo>
                  <a:lnTo>
                    <a:pt x="31" y="102"/>
                  </a:lnTo>
                  <a:cubicBezTo>
                    <a:pt x="35" y="102"/>
                    <a:pt x="37" y="105"/>
                    <a:pt x="37" y="108"/>
                  </a:cubicBezTo>
                  <a:lnTo>
                    <a:pt x="37" y="108"/>
                  </a:lnTo>
                  <a:cubicBezTo>
                    <a:pt x="37" y="112"/>
                    <a:pt x="35" y="115"/>
                    <a:pt x="31" y="115"/>
                  </a:cubicBezTo>
                  <a:lnTo>
                    <a:pt x="0" y="115"/>
                  </a:lnTo>
                  <a:lnTo>
                    <a:pt x="0" y="138"/>
                  </a:lnTo>
                  <a:lnTo>
                    <a:pt x="31" y="138"/>
                  </a:lnTo>
                  <a:lnTo>
                    <a:pt x="31" y="138"/>
                  </a:lnTo>
                  <a:cubicBezTo>
                    <a:pt x="35" y="138"/>
                    <a:pt x="37" y="140"/>
                    <a:pt x="37" y="143"/>
                  </a:cubicBezTo>
                  <a:lnTo>
                    <a:pt x="37" y="143"/>
                  </a:lnTo>
                  <a:cubicBezTo>
                    <a:pt x="37" y="147"/>
                    <a:pt x="35" y="150"/>
                    <a:pt x="31" y="15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4" name="Google Shape;324;p4"/>
          <p:cNvGrpSpPr/>
          <p:nvPr/>
        </p:nvGrpSpPr>
        <p:grpSpPr>
          <a:xfrm>
            <a:off x="4207600" y="594184"/>
            <a:ext cx="317574" cy="232705"/>
            <a:chOff x="2924819" y="426283"/>
            <a:chExt cx="350067" cy="256514"/>
          </a:xfrm>
        </p:grpSpPr>
        <p:sp>
          <p:nvSpPr>
            <p:cNvPr id="325" name="Google Shape;325;p4"/>
            <p:cNvSpPr/>
            <p:nvPr/>
          </p:nvSpPr>
          <p:spPr>
            <a:xfrm>
              <a:off x="2930855" y="426283"/>
              <a:ext cx="337996" cy="202193"/>
            </a:xfrm>
            <a:custGeom>
              <a:rect b="b" l="l" r="r" t="t"/>
              <a:pathLst>
                <a:path extrusionOk="0" h="294" w="494">
                  <a:moveTo>
                    <a:pt x="197" y="146"/>
                  </a:moveTo>
                  <a:lnTo>
                    <a:pt x="197" y="104"/>
                  </a:lnTo>
                  <a:lnTo>
                    <a:pt x="197" y="104"/>
                  </a:lnTo>
                  <a:cubicBezTo>
                    <a:pt x="197" y="98"/>
                    <a:pt x="204" y="94"/>
                    <a:pt x="209" y="97"/>
                  </a:cubicBezTo>
                  <a:lnTo>
                    <a:pt x="246" y="118"/>
                  </a:lnTo>
                  <a:lnTo>
                    <a:pt x="283" y="139"/>
                  </a:lnTo>
                  <a:lnTo>
                    <a:pt x="283" y="139"/>
                  </a:lnTo>
                  <a:cubicBezTo>
                    <a:pt x="289" y="143"/>
                    <a:pt x="289" y="150"/>
                    <a:pt x="283" y="154"/>
                  </a:cubicBezTo>
                  <a:lnTo>
                    <a:pt x="246" y="175"/>
                  </a:lnTo>
                  <a:lnTo>
                    <a:pt x="209" y="196"/>
                  </a:lnTo>
                  <a:lnTo>
                    <a:pt x="209" y="196"/>
                  </a:lnTo>
                  <a:cubicBezTo>
                    <a:pt x="204" y="199"/>
                    <a:pt x="197" y="195"/>
                    <a:pt x="197" y="190"/>
                  </a:cubicBezTo>
                  <a:lnTo>
                    <a:pt x="197" y="146"/>
                  </a:lnTo>
                  <a:close/>
                  <a:moveTo>
                    <a:pt x="13" y="293"/>
                  </a:moveTo>
                  <a:lnTo>
                    <a:pt x="480" y="293"/>
                  </a:lnTo>
                  <a:lnTo>
                    <a:pt x="480" y="293"/>
                  </a:lnTo>
                  <a:cubicBezTo>
                    <a:pt x="487" y="293"/>
                    <a:pt x="493" y="287"/>
                    <a:pt x="493" y="280"/>
                  </a:cubicBezTo>
                  <a:lnTo>
                    <a:pt x="493" y="13"/>
                  </a:lnTo>
                  <a:lnTo>
                    <a:pt x="493" y="13"/>
                  </a:lnTo>
                  <a:cubicBezTo>
                    <a:pt x="493" y="6"/>
                    <a:pt x="487" y="0"/>
                    <a:pt x="480" y="0"/>
                  </a:cubicBezTo>
                  <a:lnTo>
                    <a:pt x="1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280"/>
                  </a:lnTo>
                  <a:lnTo>
                    <a:pt x="0" y="280"/>
                  </a:lnTo>
                  <a:cubicBezTo>
                    <a:pt x="0" y="287"/>
                    <a:pt x="6" y="293"/>
                    <a:pt x="13" y="293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2924819" y="655638"/>
              <a:ext cx="350067" cy="27159"/>
            </a:xfrm>
            <a:custGeom>
              <a:rect b="b" l="l" r="r" t="t"/>
              <a:pathLst>
                <a:path extrusionOk="0" h="39" w="511">
                  <a:moveTo>
                    <a:pt x="502" y="11"/>
                  </a:moveTo>
                  <a:lnTo>
                    <a:pt x="92" y="11"/>
                  </a:lnTo>
                  <a:lnTo>
                    <a:pt x="92" y="11"/>
                  </a:lnTo>
                  <a:cubicBezTo>
                    <a:pt x="89" y="4"/>
                    <a:pt x="83" y="0"/>
                    <a:pt x="75" y="0"/>
                  </a:cubicBezTo>
                  <a:lnTo>
                    <a:pt x="75" y="0"/>
                  </a:lnTo>
                  <a:cubicBezTo>
                    <a:pt x="67" y="0"/>
                    <a:pt x="60" y="4"/>
                    <a:pt x="58" y="11"/>
                  </a:cubicBezTo>
                  <a:lnTo>
                    <a:pt x="9" y="11"/>
                  </a:lnTo>
                  <a:lnTo>
                    <a:pt x="9" y="11"/>
                  </a:lnTo>
                  <a:cubicBezTo>
                    <a:pt x="4" y="11"/>
                    <a:pt x="0" y="14"/>
                    <a:pt x="0" y="19"/>
                  </a:cubicBezTo>
                  <a:lnTo>
                    <a:pt x="0" y="19"/>
                  </a:lnTo>
                  <a:cubicBezTo>
                    <a:pt x="0" y="23"/>
                    <a:pt x="4" y="27"/>
                    <a:pt x="9" y="27"/>
                  </a:cubicBezTo>
                  <a:lnTo>
                    <a:pt x="58" y="27"/>
                  </a:lnTo>
                  <a:lnTo>
                    <a:pt x="58" y="27"/>
                  </a:lnTo>
                  <a:cubicBezTo>
                    <a:pt x="60" y="34"/>
                    <a:pt x="67" y="38"/>
                    <a:pt x="75" y="38"/>
                  </a:cubicBezTo>
                  <a:lnTo>
                    <a:pt x="75" y="38"/>
                  </a:lnTo>
                  <a:cubicBezTo>
                    <a:pt x="83" y="38"/>
                    <a:pt x="89" y="34"/>
                    <a:pt x="92" y="27"/>
                  </a:cubicBezTo>
                  <a:lnTo>
                    <a:pt x="502" y="27"/>
                  </a:lnTo>
                  <a:lnTo>
                    <a:pt x="502" y="27"/>
                  </a:lnTo>
                  <a:cubicBezTo>
                    <a:pt x="505" y="27"/>
                    <a:pt x="510" y="23"/>
                    <a:pt x="510" y="19"/>
                  </a:cubicBezTo>
                  <a:lnTo>
                    <a:pt x="510" y="19"/>
                  </a:lnTo>
                  <a:cubicBezTo>
                    <a:pt x="510" y="14"/>
                    <a:pt x="505" y="11"/>
                    <a:pt x="502" y="1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7" name="Google Shape;327;p4"/>
          <p:cNvGrpSpPr/>
          <p:nvPr/>
        </p:nvGrpSpPr>
        <p:grpSpPr>
          <a:xfrm>
            <a:off x="2529380" y="564069"/>
            <a:ext cx="167001" cy="292935"/>
            <a:chOff x="1074893" y="393087"/>
            <a:chExt cx="184088" cy="322907"/>
          </a:xfrm>
        </p:grpSpPr>
        <p:sp>
          <p:nvSpPr>
            <p:cNvPr id="328" name="Google Shape;328;p4"/>
            <p:cNvSpPr/>
            <p:nvPr/>
          </p:nvSpPr>
          <p:spPr>
            <a:xfrm>
              <a:off x="1080929" y="393087"/>
              <a:ext cx="172017" cy="271604"/>
            </a:xfrm>
            <a:custGeom>
              <a:rect b="b" l="l" r="r" t="t"/>
              <a:pathLst>
                <a:path extrusionOk="0" h="397" w="251">
                  <a:moveTo>
                    <a:pt x="77" y="126"/>
                  </a:moveTo>
                  <a:lnTo>
                    <a:pt x="77" y="126"/>
                  </a:lnTo>
                  <a:cubicBezTo>
                    <a:pt x="77" y="99"/>
                    <a:pt x="98" y="77"/>
                    <a:pt x="125" y="77"/>
                  </a:cubicBezTo>
                  <a:lnTo>
                    <a:pt x="125" y="77"/>
                  </a:lnTo>
                  <a:cubicBezTo>
                    <a:pt x="152" y="77"/>
                    <a:pt x="173" y="99"/>
                    <a:pt x="173" y="126"/>
                  </a:cubicBezTo>
                  <a:lnTo>
                    <a:pt x="173" y="126"/>
                  </a:lnTo>
                  <a:cubicBezTo>
                    <a:pt x="173" y="152"/>
                    <a:pt x="152" y="175"/>
                    <a:pt x="125" y="175"/>
                  </a:cubicBezTo>
                  <a:lnTo>
                    <a:pt x="125" y="175"/>
                  </a:lnTo>
                  <a:cubicBezTo>
                    <a:pt x="98" y="175"/>
                    <a:pt x="77" y="152"/>
                    <a:pt x="77" y="126"/>
                  </a:cubicBezTo>
                  <a:close/>
                  <a:moveTo>
                    <a:pt x="131" y="391"/>
                  </a:moveTo>
                  <a:lnTo>
                    <a:pt x="131" y="391"/>
                  </a:lnTo>
                  <a:cubicBezTo>
                    <a:pt x="156" y="349"/>
                    <a:pt x="250" y="186"/>
                    <a:pt x="250" y="126"/>
                  </a:cubicBezTo>
                  <a:lnTo>
                    <a:pt x="250" y="126"/>
                  </a:lnTo>
                  <a:cubicBezTo>
                    <a:pt x="250" y="56"/>
                    <a:pt x="194" y="0"/>
                    <a:pt x="125" y="0"/>
                  </a:cubicBezTo>
                  <a:lnTo>
                    <a:pt x="125" y="0"/>
                  </a:lnTo>
                  <a:cubicBezTo>
                    <a:pt x="56" y="0"/>
                    <a:pt x="0" y="56"/>
                    <a:pt x="0" y="126"/>
                  </a:cubicBezTo>
                  <a:lnTo>
                    <a:pt x="0" y="126"/>
                  </a:lnTo>
                  <a:cubicBezTo>
                    <a:pt x="0" y="186"/>
                    <a:pt x="94" y="349"/>
                    <a:pt x="119" y="391"/>
                  </a:cubicBezTo>
                  <a:lnTo>
                    <a:pt x="119" y="391"/>
                  </a:lnTo>
                  <a:cubicBezTo>
                    <a:pt x="122" y="396"/>
                    <a:pt x="128" y="396"/>
                    <a:pt x="131" y="391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1074893" y="640548"/>
              <a:ext cx="184088" cy="75446"/>
            </a:xfrm>
            <a:custGeom>
              <a:rect b="b" l="l" r="r" t="t"/>
              <a:pathLst>
                <a:path extrusionOk="0" h="109" w="268">
                  <a:moveTo>
                    <a:pt x="210" y="2"/>
                  </a:moveTo>
                  <a:lnTo>
                    <a:pt x="210" y="2"/>
                  </a:lnTo>
                  <a:cubicBezTo>
                    <a:pt x="206" y="0"/>
                    <a:pt x="201" y="2"/>
                    <a:pt x="199" y="7"/>
                  </a:cubicBezTo>
                  <a:lnTo>
                    <a:pt x="199" y="7"/>
                  </a:lnTo>
                  <a:cubicBezTo>
                    <a:pt x="198" y="12"/>
                    <a:pt x="201" y="16"/>
                    <a:pt x="205" y="18"/>
                  </a:cubicBezTo>
                  <a:lnTo>
                    <a:pt x="205" y="18"/>
                  </a:lnTo>
                  <a:cubicBezTo>
                    <a:pt x="232" y="26"/>
                    <a:pt x="250" y="38"/>
                    <a:pt x="250" y="50"/>
                  </a:cubicBezTo>
                  <a:lnTo>
                    <a:pt x="250" y="50"/>
                  </a:lnTo>
                  <a:cubicBezTo>
                    <a:pt x="250" y="69"/>
                    <a:pt x="202" y="91"/>
                    <a:pt x="133" y="91"/>
                  </a:cubicBezTo>
                  <a:lnTo>
                    <a:pt x="133" y="91"/>
                  </a:lnTo>
                  <a:cubicBezTo>
                    <a:pt x="64" y="91"/>
                    <a:pt x="16" y="69"/>
                    <a:pt x="16" y="50"/>
                  </a:cubicBezTo>
                  <a:lnTo>
                    <a:pt x="16" y="50"/>
                  </a:lnTo>
                  <a:cubicBezTo>
                    <a:pt x="16" y="39"/>
                    <a:pt x="32" y="27"/>
                    <a:pt x="57" y="19"/>
                  </a:cubicBezTo>
                  <a:lnTo>
                    <a:pt x="57" y="19"/>
                  </a:lnTo>
                  <a:cubicBezTo>
                    <a:pt x="61" y="17"/>
                    <a:pt x="64" y="12"/>
                    <a:pt x="62" y="8"/>
                  </a:cubicBezTo>
                  <a:lnTo>
                    <a:pt x="62" y="8"/>
                  </a:lnTo>
                  <a:cubicBezTo>
                    <a:pt x="61" y="3"/>
                    <a:pt x="57" y="1"/>
                    <a:pt x="52" y="2"/>
                  </a:cubicBezTo>
                  <a:lnTo>
                    <a:pt x="52" y="2"/>
                  </a:lnTo>
                  <a:cubicBezTo>
                    <a:pt x="18" y="14"/>
                    <a:pt x="0" y="30"/>
                    <a:pt x="0" y="50"/>
                  </a:cubicBezTo>
                  <a:lnTo>
                    <a:pt x="0" y="50"/>
                  </a:lnTo>
                  <a:cubicBezTo>
                    <a:pt x="0" y="83"/>
                    <a:pt x="57" y="108"/>
                    <a:pt x="133" y="108"/>
                  </a:cubicBezTo>
                  <a:lnTo>
                    <a:pt x="133" y="108"/>
                  </a:lnTo>
                  <a:cubicBezTo>
                    <a:pt x="209" y="108"/>
                    <a:pt x="267" y="83"/>
                    <a:pt x="267" y="50"/>
                  </a:cubicBezTo>
                  <a:lnTo>
                    <a:pt x="267" y="50"/>
                  </a:lnTo>
                  <a:cubicBezTo>
                    <a:pt x="267" y="30"/>
                    <a:pt x="246" y="12"/>
                    <a:pt x="210" y="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0" name="Google Shape;330;p4"/>
          <p:cNvGrpSpPr/>
          <p:nvPr/>
        </p:nvGrpSpPr>
        <p:grpSpPr>
          <a:xfrm>
            <a:off x="5992588" y="525740"/>
            <a:ext cx="254606" cy="347690"/>
            <a:chOff x="4892439" y="350837"/>
            <a:chExt cx="280656" cy="383264"/>
          </a:xfrm>
        </p:grpSpPr>
        <p:sp>
          <p:nvSpPr>
            <p:cNvPr id="331" name="Google Shape;331;p4"/>
            <p:cNvSpPr/>
            <p:nvPr/>
          </p:nvSpPr>
          <p:spPr>
            <a:xfrm>
              <a:off x="4892439" y="350837"/>
              <a:ext cx="280656" cy="383264"/>
            </a:xfrm>
            <a:custGeom>
              <a:rect b="b" l="l" r="r" t="t"/>
              <a:pathLst>
                <a:path extrusionOk="0" h="562" w="412">
                  <a:moveTo>
                    <a:pt x="394" y="544"/>
                  </a:moveTo>
                  <a:lnTo>
                    <a:pt x="16" y="544"/>
                  </a:lnTo>
                  <a:lnTo>
                    <a:pt x="16" y="59"/>
                  </a:lnTo>
                  <a:lnTo>
                    <a:pt x="58" y="59"/>
                  </a:lnTo>
                  <a:lnTo>
                    <a:pt x="58" y="155"/>
                  </a:lnTo>
                  <a:lnTo>
                    <a:pt x="58" y="155"/>
                  </a:lnTo>
                  <a:cubicBezTo>
                    <a:pt x="58" y="185"/>
                    <a:pt x="83" y="209"/>
                    <a:pt x="114" y="209"/>
                  </a:cubicBezTo>
                  <a:lnTo>
                    <a:pt x="114" y="209"/>
                  </a:lnTo>
                  <a:cubicBezTo>
                    <a:pt x="143" y="209"/>
                    <a:pt x="166" y="185"/>
                    <a:pt x="166" y="155"/>
                  </a:cubicBezTo>
                  <a:lnTo>
                    <a:pt x="166" y="78"/>
                  </a:lnTo>
                  <a:lnTo>
                    <a:pt x="166" y="78"/>
                  </a:lnTo>
                  <a:cubicBezTo>
                    <a:pt x="166" y="74"/>
                    <a:pt x="163" y="70"/>
                    <a:pt x="158" y="70"/>
                  </a:cubicBezTo>
                  <a:lnTo>
                    <a:pt x="158" y="70"/>
                  </a:lnTo>
                  <a:cubicBezTo>
                    <a:pt x="153" y="70"/>
                    <a:pt x="150" y="74"/>
                    <a:pt x="150" y="78"/>
                  </a:cubicBezTo>
                  <a:lnTo>
                    <a:pt x="150" y="155"/>
                  </a:lnTo>
                  <a:lnTo>
                    <a:pt x="150" y="155"/>
                  </a:lnTo>
                  <a:cubicBezTo>
                    <a:pt x="150" y="176"/>
                    <a:pt x="134" y="193"/>
                    <a:pt x="114" y="193"/>
                  </a:cubicBezTo>
                  <a:lnTo>
                    <a:pt x="114" y="193"/>
                  </a:lnTo>
                  <a:cubicBezTo>
                    <a:pt x="93" y="193"/>
                    <a:pt x="75" y="175"/>
                    <a:pt x="75" y="155"/>
                  </a:cubicBezTo>
                  <a:lnTo>
                    <a:pt x="75" y="59"/>
                  </a:lnTo>
                  <a:lnTo>
                    <a:pt x="123" y="59"/>
                  </a:lnTo>
                  <a:lnTo>
                    <a:pt x="123" y="150"/>
                  </a:lnTo>
                  <a:lnTo>
                    <a:pt x="123" y="150"/>
                  </a:lnTo>
                  <a:cubicBezTo>
                    <a:pt x="123" y="157"/>
                    <a:pt x="118" y="162"/>
                    <a:pt x="112" y="162"/>
                  </a:cubicBezTo>
                  <a:lnTo>
                    <a:pt x="112" y="162"/>
                  </a:lnTo>
                  <a:cubicBezTo>
                    <a:pt x="106" y="162"/>
                    <a:pt x="100" y="157"/>
                    <a:pt x="100" y="150"/>
                  </a:cubicBezTo>
                  <a:lnTo>
                    <a:pt x="100" y="92"/>
                  </a:lnTo>
                  <a:lnTo>
                    <a:pt x="100" y="92"/>
                  </a:lnTo>
                  <a:cubicBezTo>
                    <a:pt x="100" y="87"/>
                    <a:pt x="96" y="82"/>
                    <a:pt x="92" y="82"/>
                  </a:cubicBezTo>
                  <a:lnTo>
                    <a:pt x="92" y="82"/>
                  </a:lnTo>
                  <a:cubicBezTo>
                    <a:pt x="88" y="82"/>
                    <a:pt x="83" y="87"/>
                    <a:pt x="83" y="92"/>
                  </a:cubicBezTo>
                  <a:lnTo>
                    <a:pt x="83" y="150"/>
                  </a:lnTo>
                  <a:lnTo>
                    <a:pt x="83" y="150"/>
                  </a:lnTo>
                  <a:cubicBezTo>
                    <a:pt x="83" y="166"/>
                    <a:pt x="96" y="178"/>
                    <a:pt x="112" y="178"/>
                  </a:cubicBezTo>
                  <a:lnTo>
                    <a:pt x="112" y="178"/>
                  </a:lnTo>
                  <a:cubicBezTo>
                    <a:pt x="127" y="178"/>
                    <a:pt x="140" y="166"/>
                    <a:pt x="140" y="150"/>
                  </a:cubicBezTo>
                  <a:lnTo>
                    <a:pt x="140" y="59"/>
                  </a:lnTo>
                  <a:lnTo>
                    <a:pt x="294" y="59"/>
                  </a:lnTo>
                  <a:lnTo>
                    <a:pt x="297" y="62"/>
                  </a:lnTo>
                  <a:lnTo>
                    <a:pt x="297" y="156"/>
                  </a:lnTo>
                  <a:lnTo>
                    <a:pt x="391" y="156"/>
                  </a:lnTo>
                  <a:lnTo>
                    <a:pt x="394" y="159"/>
                  </a:lnTo>
                  <a:lnTo>
                    <a:pt x="394" y="544"/>
                  </a:lnTo>
                  <a:close/>
                  <a:moveTo>
                    <a:pt x="75" y="41"/>
                  </a:moveTo>
                  <a:lnTo>
                    <a:pt x="75" y="41"/>
                  </a:lnTo>
                  <a:cubicBezTo>
                    <a:pt x="75" y="28"/>
                    <a:pt x="86" y="17"/>
                    <a:pt x="99" y="17"/>
                  </a:cubicBezTo>
                  <a:lnTo>
                    <a:pt x="99" y="17"/>
                  </a:lnTo>
                  <a:cubicBezTo>
                    <a:pt x="113" y="17"/>
                    <a:pt x="123" y="28"/>
                    <a:pt x="123" y="41"/>
                  </a:cubicBezTo>
                  <a:lnTo>
                    <a:pt x="123" y="42"/>
                  </a:lnTo>
                  <a:lnTo>
                    <a:pt x="75" y="42"/>
                  </a:lnTo>
                  <a:lnTo>
                    <a:pt x="75" y="41"/>
                  </a:lnTo>
                  <a:close/>
                  <a:moveTo>
                    <a:pt x="301" y="42"/>
                  </a:moveTo>
                  <a:lnTo>
                    <a:pt x="140" y="42"/>
                  </a:lnTo>
                  <a:lnTo>
                    <a:pt x="140" y="41"/>
                  </a:lnTo>
                  <a:lnTo>
                    <a:pt x="140" y="41"/>
                  </a:lnTo>
                  <a:cubicBezTo>
                    <a:pt x="140" y="19"/>
                    <a:pt x="122" y="0"/>
                    <a:pt x="99" y="0"/>
                  </a:cubicBezTo>
                  <a:lnTo>
                    <a:pt x="99" y="0"/>
                  </a:lnTo>
                  <a:cubicBezTo>
                    <a:pt x="77" y="0"/>
                    <a:pt x="58" y="19"/>
                    <a:pt x="58" y="41"/>
                  </a:cubicBezTo>
                  <a:lnTo>
                    <a:pt x="58" y="42"/>
                  </a:lnTo>
                  <a:lnTo>
                    <a:pt x="0" y="42"/>
                  </a:lnTo>
                  <a:lnTo>
                    <a:pt x="0" y="561"/>
                  </a:lnTo>
                  <a:lnTo>
                    <a:pt x="411" y="561"/>
                  </a:lnTo>
                  <a:lnTo>
                    <a:pt x="411" y="152"/>
                  </a:lnTo>
                  <a:lnTo>
                    <a:pt x="301" y="42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4937705" y="534925"/>
              <a:ext cx="187105" cy="12071"/>
            </a:xfrm>
            <a:custGeom>
              <a:rect b="b" l="l" r="r" t="t"/>
              <a:pathLst>
                <a:path extrusionOk="0" h="18" w="273">
                  <a:moveTo>
                    <a:pt x="264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9"/>
                  </a:cubicBezTo>
                  <a:lnTo>
                    <a:pt x="0" y="9"/>
                  </a:lnTo>
                  <a:cubicBezTo>
                    <a:pt x="0" y="14"/>
                    <a:pt x="4" y="17"/>
                    <a:pt x="8" y="17"/>
                  </a:cubicBezTo>
                  <a:lnTo>
                    <a:pt x="264" y="17"/>
                  </a:lnTo>
                  <a:lnTo>
                    <a:pt x="264" y="17"/>
                  </a:lnTo>
                  <a:cubicBezTo>
                    <a:pt x="269" y="17"/>
                    <a:pt x="272" y="14"/>
                    <a:pt x="272" y="9"/>
                  </a:cubicBezTo>
                  <a:lnTo>
                    <a:pt x="272" y="9"/>
                  </a:lnTo>
                  <a:cubicBezTo>
                    <a:pt x="272" y="4"/>
                    <a:pt x="269" y="0"/>
                    <a:pt x="2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4937705" y="583210"/>
              <a:ext cx="187105" cy="12071"/>
            </a:xfrm>
            <a:custGeom>
              <a:rect b="b" l="l" r="r" t="t"/>
              <a:pathLst>
                <a:path extrusionOk="0" h="18" w="273">
                  <a:moveTo>
                    <a:pt x="264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9"/>
                  </a:cubicBezTo>
                  <a:lnTo>
                    <a:pt x="0" y="9"/>
                  </a:lnTo>
                  <a:cubicBezTo>
                    <a:pt x="0" y="13"/>
                    <a:pt x="4" y="17"/>
                    <a:pt x="8" y="17"/>
                  </a:cubicBezTo>
                  <a:lnTo>
                    <a:pt x="264" y="17"/>
                  </a:lnTo>
                  <a:lnTo>
                    <a:pt x="264" y="17"/>
                  </a:lnTo>
                  <a:cubicBezTo>
                    <a:pt x="269" y="17"/>
                    <a:pt x="272" y="13"/>
                    <a:pt x="272" y="9"/>
                  </a:cubicBezTo>
                  <a:lnTo>
                    <a:pt x="272" y="9"/>
                  </a:lnTo>
                  <a:cubicBezTo>
                    <a:pt x="272" y="4"/>
                    <a:pt x="269" y="0"/>
                    <a:pt x="2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4937705" y="628477"/>
              <a:ext cx="187105" cy="12071"/>
            </a:xfrm>
            <a:custGeom>
              <a:rect b="b" l="l" r="r" t="t"/>
              <a:pathLst>
                <a:path extrusionOk="0" h="18" w="273">
                  <a:moveTo>
                    <a:pt x="264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5"/>
                    <a:pt x="0" y="9"/>
                  </a:cubicBezTo>
                  <a:lnTo>
                    <a:pt x="0" y="9"/>
                  </a:lnTo>
                  <a:cubicBezTo>
                    <a:pt x="0" y="13"/>
                    <a:pt x="4" y="17"/>
                    <a:pt x="8" y="17"/>
                  </a:cubicBezTo>
                  <a:lnTo>
                    <a:pt x="264" y="17"/>
                  </a:lnTo>
                  <a:lnTo>
                    <a:pt x="264" y="17"/>
                  </a:lnTo>
                  <a:cubicBezTo>
                    <a:pt x="269" y="17"/>
                    <a:pt x="272" y="13"/>
                    <a:pt x="272" y="9"/>
                  </a:cubicBezTo>
                  <a:lnTo>
                    <a:pt x="272" y="9"/>
                  </a:lnTo>
                  <a:cubicBezTo>
                    <a:pt x="272" y="5"/>
                    <a:pt x="269" y="0"/>
                    <a:pt x="2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4937705" y="676762"/>
              <a:ext cx="187105" cy="12071"/>
            </a:xfrm>
            <a:custGeom>
              <a:rect b="b" l="l" r="r" t="t"/>
              <a:pathLst>
                <a:path extrusionOk="0" h="18" w="273">
                  <a:moveTo>
                    <a:pt x="264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8"/>
                  </a:cubicBezTo>
                  <a:lnTo>
                    <a:pt x="0" y="8"/>
                  </a:lnTo>
                  <a:cubicBezTo>
                    <a:pt x="0" y="13"/>
                    <a:pt x="4" y="17"/>
                    <a:pt x="8" y="17"/>
                  </a:cubicBezTo>
                  <a:lnTo>
                    <a:pt x="264" y="17"/>
                  </a:lnTo>
                  <a:lnTo>
                    <a:pt x="264" y="17"/>
                  </a:lnTo>
                  <a:cubicBezTo>
                    <a:pt x="269" y="17"/>
                    <a:pt x="272" y="13"/>
                    <a:pt x="272" y="8"/>
                  </a:cubicBezTo>
                  <a:lnTo>
                    <a:pt x="272" y="8"/>
                  </a:lnTo>
                  <a:cubicBezTo>
                    <a:pt x="272" y="4"/>
                    <a:pt x="269" y="0"/>
                    <a:pt x="2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6" name="Google Shape;336;p4"/>
          <p:cNvGrpSpPr/>
          <p:nvPr/>
        </p:nvGrpSpPr>
        <p:grpSpPr>
          <a:xfrm>
            <a:off x="9499597" y="3120541"/>
            <a:ext cx="254608" cy="314838"/>
            <a:chOff x="8758267" y="3465229"/>
            <a:chExt cx="280658" cy="347051"/>
          </a:xfrm>
        </p:grpSpPr>
        <p:sp>
          <p:nvSpPr>
            <p:cNvPr id="337" name="Google Shape;337;p4"/>
            <p:cNvSpPr/>
            <p:nvPr/>
          </p:nvSpPr>
          <p:spPr>
            <a:xfrm>
              <a:off x="8758267" y="3465229"/>
              <a:ext cx="280658" cy="60356"/>
            </a:xfrm>
            <a:custGeom>
              <a:rect b="b" l="l" r="r" t="t"/>
              <a:pathLst>
                <a:path extrusionOk="0" h="90" w="412">
                  <a:moveTo>
                    <a:pt x="250" y="49"/>
                  </a:moveTo>
                  <a:lnTo>
                    <a:pt x="158" y="49"/>
                  </a:lnTo>
                  <a:lnTo>
                    <a:pt x="158" y="28"/>
                  </a:lnTo>
                  <a:lnTo>
                    <a:pt x="158" y="28"/>
                  </a:lnTo>
                  <a:cubicBezTo>
                    <a:pt x="158" y="27"/>
                    <a:pt x="159" y="26"/>
                    <a:pt x="160" y="26"/>
                  </a:cubicBezTo>
                  <a:lnTo>
                    <a:pt x="248" y="26"/>
                  </a:lnTo>
                  <a:lnTo>
                    <a:pt x="248" y="26"/>
                  </a:lnTo>
                  <a:cubicBezTo>
                    <a:pt x="249" y="26"/>
                    <a:pt x="250" y="27"/>
                    <a:pt x="250" y="28"/>
                  </a:cubicBezTo>
                  <a:lnTo>
                    <a:pt x="250" y="49"/>
                  </a:lnTo>
                  <a:close/>
                  <a:moveTo>
                    <a:pt x="388" y="49"/>
                  </a:moveTo>
                  <a:lnTo>
                    <a:pt x="277" y="49"/>
                  </a:lnTo>
                  <a:lnTo>
                    <a:pt x="277" y="28"/>
                  </a:lnTo>
                  <a:lnTo>
                    <a:pt x="277" y="28"/>
                  </a:lnTo>
                  <a:cubicBezTo>
                    <a:pt x="277" y="12"/>
                    <a:pt x="263" y="0"/>
                    <a:pt x="248" y="0"/>
                  </a:cubicBezTo>
                  <a:lnTo>
                    <a:pt x="160" y="0"/>
                  </a:lnTo>
                  <a:lnTo>
                    <a:pt x="160" y="0"/>
                  </a:lnTo>
                  <a:cubicBezTo>
                    <a:pt x="144" y="0"/>
                    <a:pt x="131" y="12"/>
                    <a:pt x="131" y="28"/>
                  </a:cubicBezTo>
                  <a:lnTo>
                    <a:pt x="131" y="49"/>
                  </a:lnTo>
                  <a:lnTo>
                    <a:pt x="22" y="49"/>
                  </a:lnTo>
                  <a:lnTo>
                    <a:pt x="22" y="49"/>
                  </a:lnTo>
                  <a:cubicBezTo>
                    <a:pt x="9" y="49"/>
                    <a:pt x="0" y="59"/>
                    <a:pt x="0" y="72"/>
                  </a:cubicBezTo>
                  <a:lnTo>
                    <a:pt x="0" y="89"/>
                  </a:lnTo>
                  <a:lnTo>
                    <a:pt x="411" y="89"/>
                  </a:lnTo>
                  <a:lnTo>
                    <a:pt x="411" y="72"/>
                  </a:lnTo>
                  <a:lnTo>
                    <a:pt x="411" y="72"/>
                  </a:lnTo>
                  <a:cubicBezTo>
                    <a:pt x="411" y="59"/>
                    <a:pt x="400" y="49"/>
                    <a:pt x="388" y="49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8773358" y="3537657"/>
              <a:ext cx="250478" cy="274623"/>
            </a:xfrm>
            <a:custGeom>
              <a:rect b="b" l="l" r="r" t="t"/>
              <a:pathLst>
                <a:path extrusionOk="0" h="400" w="364">
                  <a:moveTo>
                    <a:pt x="70" y="35"/>
                  </a:moveTo>
                  <a:lnTo>
                    <a:pt x="70" y="35"/>
                  </a:lnTo>
                  <a:cubicBezTo>
                    <a:pt x="74" y="34"/>
                    <a:pt x="78" y="38"/>
                    <a:pt x="78" y="43"/>
                  </a:cubicBezTo>
                  <a:lnTo>
                    <a:pt x="99" y="343"/>
                  </a:lnTo>
                  <a:lnTo>
                    <a:pt x="99" y="343"/>
                  </a:lnTo>
                  <a:cubicBezTo>
                    <a:pt x="100" y="347"/>
                    <a:pt x="96" y="351"/>
                    <a:pt x="92" y="351"/>
                  </a:cubicBezTo>
                  <a:lnTo>
                    <a:pt x="92" y="351"/>
                  </a:lnTo>
                  <a:cubicBezTo>
                    <a:pt x="91" y="351"/>
                    <a:pt x="91" y="351"/>
                    <a:pt x="91" y="351"/>
                  </a:cubicBezTo>
                  <a:lnTo>
                    <a:pt x="91" y="351"/>
                  </a:lnTo>
                  <a:cubicBezTo>
                    <a:pt x="86" y="351"/>
                    <a:pt x="83" y="348"/>
                    <a:pt x="82" y="343"/>
                  </a:cubicBezTo>
                  <a:lnTo>
                    <a:pt x="62" y="43"/>
                  </a:lnTo>
                  <a:lnTo>
                    <a:pt x="62" y="43"/>
                  </a:lnTo>
                  <a:cubicBezTo>
                    <a:pt x="61" y="39"/>
                    <a:pt x="65" y="35"/>
                    <a:pt x="70" y="35"/>
                  </a:cubicBezTo>
                  <a:close/>
                  <a:moveTo>
                    <a:pt x="173" y="40"/>
                  </a:moveTo>
                  <a:lnTo>
                    <a:pt x="173" y="40"/>
                  </a:lnTo>
                  <a:cubicBezTo>
                    <a:pt x="173" y="36"/>
                    <a:pt x="177" y="31"/>
                    <a:pt x="182" y="31"/>
                  </a:cubicBezTo>
                  <a:lnTo>
                    <a:pt x="182" y="31"/>
                  </a:lnTo>
                  <a:cubicBezTo>
                    <a:pt x="186" y="31"/>
                    <a:pt x="190" y="36"/>
                    <a:pt x="190" y="40"/>
                  </a:cubicBezTo>
                  <a:lnTo>
                    <a:pt x="190" y="343"/>
                  </a:lnTo>
                  <a:lnTo>
                    <a:pt x="190" y="343"/>
                  </a:lnTo>
                  <a:cubicBezTo>
                    <a:pt x="190" y="347"/>
                    <a:pt x="186" y="351"/>
                    <a:pt x="182" y="351"/>
                  </a:cubicBezTo>
                  <a:lnTo>
                    <a:pt x="182" y="351"/>
                  </a:lnTo>
                  <a:cubicBezTo>
                    <a:pt x="177" y="351"/>
                    <a:pt x="173" y="347"/>
                    <a:pt x="173" y="343"/>
                  </a:cubicBezTo>
                  <a:lnTo>
                    <a:pt x="173" y="40"/>
                  </a:lnTo>
                  <a:close/>
                  <a:moveTo>
                    <a:pt x="284" y="43"/>
                  </a:moveTo>
                  <a:lnTo>
                    <a:pt x="284" y="43"/>
                  </a:lnTo>
                  <a:cubicBezTo>
                    <a:pt x="284" y="38"/>
                    <a:pt x="288" y="34"/>
                    <a:pt x="292" y="35"/>
                  </a:cubicBezTo>
                  <a:lnTo>
                    <a:pt x="292" y="35"/>
                  </a:lnTo>
                  <a:cubicBezTo>
                    <a:pt x="297" y="35"/>
                    <a:pt x="300" y="39"/>
                    <a:pt x="300" y="43"/>
                  </a:cubicBezTo>
                  <a:lnTo>
                    <a:pt x="280" y="343"/>
                  </a:lnTo>
                  <a:lnTo>
                    <a:pt x="280" y="343"/>
                  </a:lnTo>
                  <a:cubicBezTo>
                    <a:pt x="280" y="348"/>
                    <a:pt x="276" y="351"/>
                    <a:pt x="272" y="351"/>
                  </a:cubicBezTo>
                  <a:lnTo>
                    <a:pt x="272" y="351"/>
                  </a:lnTo>
                  <a:cubicBezTo>
                    <a:pt x="271" y="351"/>
                    <a:pt x="271" y="351"/>
                    <a:pt x="271" y="351"/>
                  </a:cubicBezTo>
                  <a:lnTo>
                    <a:pt x="271" y="351"/>
                  </a:lnTo>
                  <a:cubicBezTo>
                    <a:pt x="266" y="351"/>
                    <a:pt x="263" y="347"/>
                    <a:pt x="263" y="343"/>
                  </a:cubicBezTo>
                  <a:lnTo>
                    <a:pt x="284" y="43"/>
                  </a:lnTo>
                  <a:close/>
                  <a:moveTo>
                    <a:pt x="33" y="386"/>
                  </a:moveTo>
                  <a:lnTo>
                    <a:pt x="33" y="386"/>
                  </a:lnTo>
                  <a:cubicBezTo>
                    <a:pt x="34" y="393"/>
                    <a:pt x="40" y="399"/>
                    <a:pt x="48" y="399"/>
                  </a:cubicBezTo>
                  <a:lnTo>
                    <a:pt x="315" y="399"/>
                  </a:lnTo>
                  <a:lnTo>
                    <a:pt x="315" y="399"/>
                  </a:lnTo>
                  <a:cubicBezTo>
                    <a:pt x="322" y="399"/>
                    <a:pt x="328" y="393"/>
                    <a:pt x="328" y="386"/>
                  </a:cubicBezTo>
                  <a:lnTo>
                    <a:pt x="363" y="0"/>
                  </a:lnTo>
                  <a:lnTo>
                    <a:pt x="0" y="0"/>
                  </a:lnTo>
                  <a:lnTo>
                    <a:pt x="33" y="386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9" name="Google Shape;339;p4"/>
          <p:cNvGrpSpPr/>
          <p:nvPr/>
        </p:nvGrpSpPr>
        <p:grpSpPr>
          <a:xfrm>
            <a:off x="9453057" y="4026540"/>
            <a:ext cx="342214" cy="232705"/>
            <a:chOff x="8706965" y="4548628"/>
            <a:chExt cx="377228" cy="256514"/>
          </a:xfrm>
        </p:grpSpPr>
        <p:sp>
          <p:nvSpPr>
            <p:cNvPr id="340" name="Google Shape;340;p4"/>
            <p:cNvSpPr/>
            <p:nvPr/>
          </p:nvSpPr>
          <p:spPr>
            <a:xfrm>
              <a:off x="8812588" y="4554664"/>
              <a:ext cx="265568" cy="250478"/>
            </a:xfrm>
            <a:custGeom>
              <a:rect b="b" l="l" r="r" t="t"/>
              <a:pathLst>
                <a:path extrusionOk="0" h="365" w="390">
                  <a:moveTo>
                    <a:pt x="389" y="0"/>
                  </a:moveTo>
                  <a:lnTo>
                    <a:pt x="0" y="202"/>
                  </a:lnTo>
                  <a:lnTo>
                    <a:pt x="21" y="364"/>
                  </a:lnTo>
                  <a:lnTo>
                    <a:pt x="75" y="241"/>
                  </a:lnTo>
                  <a:lnTo>
                    <a:pt x="389" y="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8706965" y="4548628"/>
              <a:ext cx="368174" cy="138820"/>
            </a:xfrm>
            <a:custGeom>
              <a:rect b="b" l="l" r="r" t="t"/>
              <a:pathLst>
                <a:path extrusionOk="0" h="201" w="537">
                  <a:moveTo>
                    <a:pt x="0" y="126"/>
                  </a:moveTo>
                  <a:lnTo>
                    <a:pt x="139" y="200"/>
                  </a:lnTo>
                  <a:lnTo>
                    <a:pt x="536" y="0"/>
                  </a:lnTo>
                  <a:lnTo>
                    <a:pt x="0" y="126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8872945" y="4560699"/>
              <a:ext cx="211248" cy="244443"/>
            </a:xfrm>
            <a:custGeom>
              <a:rect b="b" l="l" r="r" t="t"/>
              <a:pathLst>
                <a:path extrusionOk="0" h="355" w="309">
                  <a:moveTo>
                    <a:pt x="0" y="240"/>
                  </a:moveTo>
                  <a:lnTo>
                    <a:pt x="166" y="354"/>
                  </a:lnTo>
                  <a:lnTo>
                    <a:pt x="308" y="0"/>
                  </a:lnTo>
                  <a:lnTo>
                    <a:pt x="0" y="24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8842766" y="4735733"/>
              <a:ext cx="66392" cy="66392"/>
            </a:xfrm>
            <a:custGeom>
              <a:rect b="b" l="l" r="r" t="t"/>
              <a:pathLst>
                <a:path extrusionOk="0" h="99" w="95">
                  <a:moveTo>
                    <a:pt x="41" y="1"/>
                  </a:moveTo>
                  <a:lnTo>
                    <a:pt x="0" y="98"/>
                  </a:lnTo>
                  <a:lnTo>
                    <a:pt x="94" y="36"/>
                  </a:lnTo>
                  <a:lnTo>
                    <a:pt x="42" y="0"/>
                  </a:lnTo>
                  <a:lnTo>
                    <a:pt x="41" y="1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4" name="Google Shape;344;p4"/>
          <p:cNvGrpSpPr/>
          <p:nvPr/>
        </p:nvGrpSpPr>
        <p:grpSpPr>
          <a:xfrm>
            <a:off x="7752937" y="3993688"/>
            <a:ext cx="246394" cy="290197"/>
            <a:chOff x="6832897" y="4512414"/>
            <a:chExt cx="271604" cy="319889"/>
          </a:xfrm>
        </p:grpSpPr>
        <p:sp>
          <p:nvSpPr>
            <p:cNvPr id="345" name="Google Shape;345;p4"/>
            <p:cNvSpPr/>
            <p:nvPr/>
          </p:nvSpPr>
          <p:spPr>
            <a:xfrm>
              <a:off x="6893254" y="4512414"/>
              <a:ext cx="150891" cy="196157"/>
            </a:xfrm>
            <a:custGeom>
              <a:rect b="b" l="l" r="r" t="t"/>
              <a:pathLst>
                <a:path extrusionOk="0" h="288" w="221">
                  <a:moveTo>
                    <a:pt x="2" y="145"/>
                  </a:moveTo>
                  <a:lnTo>
                    <a:pt x="54" y="214"/>
                  </a:lnTo>
                  <a:lnTo>
                    <a:pt x="107" y="284"/>
                  </a:lnTo>
                  <a:lnTo>
                    <a:pt x="107" y="284"/>
                  </a:lnTo>
                  <a:cubicBezTo>
                    <a:pt x="108" y="287"/>
                    <a:pt x="112" y="287"/>
                    <a:pt x="113" y="284"/>
                  </a:cubicBezTo>
                  <a:lnTo>
                    <a:pt x="167" y="214"/>
                  </a:lnTo>
                  <a:lnTo>
                    <a:pt x="218" y="145"/>
                  </a:lnTo>
                  <a:lnTo>
                    <a:pt x="218" y="145"/>
                  </a:lnTo>
                  <a:cubicBezTo>
                    <a:pt x="220" y="143"/>
                    <a:pt x="218" y="139"/>
                    <a:pt x="215" y="139"/>
                  </a:cubicBezTo>
                  <a:lnTo>
                    <a:pt x="162" y="139"/>
                  </a:lnTo>
                  <a:lnTo>
                    <a:pt x="162" y="139"/>
                  </a:lnTo>
                  <a:cubicBezTo>
                    <a:pt x="160" y="139"/>
                    <a:pt x="158" y="136"/>
                    <a:pt x="158" y="135"/>
                  </a:cubicBezTo>
                  <a:lnTo>
                    <a:pt x="158" y="4"/>
                  </a:lnTo>
                  <a:lnTo>
                    <a:pt x="158" y="4"/>
                  </a:lnTo>
                  <a:cubicBezTo>
                    <a:pt x="158" y="1"/>
                    <a:pt x="156" y="0"/>
                    <a:pt x="154" y="0"/>
                  </a:cubicBezTo>
                  <a:lnTo>
                    <a:pt x="60" y="0"/>
                  </a:lnTo>
                  <a:lnTo>
                    <a:pt x="60" y="0"/>
                  </a:lnTo>
                  <a:cubicBezTo>
                    <a:pt x="57" y="0"/>
                    <a:pt x="56" y="1"/>
                    <a:pt x="56" y="4"/>
                  </a:cubicBezTo>
                  <a:lnTo>
                    <a:pt x="56" y="135"/>
                  </a:lnTo>
                  <a:lnTo>
                    <a:pt x="56" y="135"/>
                  </a:lnTo>
                  <a:cubicBezTo>
                    <a:pt x="56" y="136"/>
                    <a:pt x="53" y="139"/>
                    <a:pt x="51" y="139"/>
                  </a:cubicBezTo>
                  <a:lnTo>
                    <a:pt x="5" y="139"/>
                  </a:lnTo>
                  <a:lnTo>
                    <a:pt x="5" y="139"/>
                  </a:lnTo>
                  <a:cubicBezTo>
                    <a:pt x="2" y="139"/>
                    <a:pt x="0" y="143"/>
                    <a:pt x="2" y="14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6832897" y="4533538"/>
              <a:ext cx="271604" cy="298765"/>
            </a:xfrm>
            <a:custGeom>
              <a:rect b="b" l="l" r="r" t="t"/>
              <a:pathLst>
                <a:path extrusionOk="0" h="437" w="395">
                  <a:moveTo>
                    <a:pt x="394" y="262"/>
                  </a:moveTo>
                  <a:lnTo>
                    <a:pt x="394" y="262"/>
                  </a:lnTo>
                  <a:lnTo>
                    <a:pt x="394" y="262"/>
                  </a:lnTo>
                  <a:lnTo>
                    <a:pt x="369" y="8"/>
                  </a:lnTo>
                  <a:lnTo>
                    <a:pt x="369" y="8"/>
                  </a:lnTo>
                  <a:cubicBezTo>
                    <a:pt x="369" y="3"/>
                    <a:pt x="365" y="0"/>
                    <a:pt x="361" y="0"/>
                  </a:cubicBezTo>
                  <a:lnTo>
                    <a:pt x="274" y="0"/>
                  </a:lnTo>
                  <a:lnTo>
                    <a:pt x="274" y="0"/>
                  </a:lnTo>
                  <a:cubicBezTo>
                    <a:pt x="269" y="0"/>
                    <a:pt x="266" y="4"/>
                    <a:pt x="266" y="9"/>
                  </a:cubicBezTo>
                  <a:lnTo>
                    <a:pt x="266" y="9"/>
                  </a:lnTo>
                  <a:cubicBezTo>
                    <a:pt x="266" y="13"/>
                    <a:pt x="269" y="17"/>
                    <a:pt x="274" y="17"/>
                  </a:cubicBezTo>
                  <a:lnTo>
                    <a:pt x="353" y="17"/>
                  </a:lnTo>
                  <a:lnTo>
                    <a:pt x="377" y="262"/>
                  </a:lnTo>
                  <a:lnTo>
                    <a:pt x="299" y="262"/>
                  </a:lnTo>
                  <a:lnTo>
                    <a:pt x="299" y="262"/>
                  </a:lnTo>
                  <a:cubicBezTo>
                    <a:pt x="296" y="262"/>
                    <a:pt x="295" y="265"/>
                    <a:pt x="294" y="267"/>
                  </a:cubicBezTo>
                  <a:lnTo>
                    <a:pt x="294" y="267"/>
                  </a:lnTo>
                  <a:cubicBezTo>
                    <a:pt x="285" y="312"/>
                    <a:pt x="245" y="346"/>
                    <a:pt x="197" y="346"/>
                  </a:cubicBezTo>
                  <a:lnTo>
                    <a:pt x="197" y="346"/>
                  </a:lnTo>
                  <a:cubicBezTo>
                    <a:pt x="150" y="346"/>
                    <a:pt x="110" y="312"/>
                    <a:pt x="101" y="267"/>
                  </a:cubicBezTo>
                  <a:lnTo>
                    <a:pt x="101" y="267"/>
                  </a:lnTo>
                  <a:cubicBezTo>
                    <a:pt x="100" y="265"/>
                    <a:pt x="98" y="262"/>
                    <a:pt x="96" y="262"/>
                  </a:cubicBezTo>
                  <a:lnTo>
                    <a:pt x="17" y="262"/>
                  </a:lnTo>
                  <a:lnTo>
                    <a:pt x="41" y="17"/>
                  </a:lnTo>
                  <a:lnTo>
                    <a:pt x="113" y="17"/>
                  </a:lnTo>
                  <a:lnTo>
                    <a:pt x="113" y="17"/>
                  </a:lnTo>
                  <a:cubicBezTo>
                    <a:pt x="118" y="17"/>
                    <a:pt x="122" y="13"/>
                    <a:pt x="122" y="9"/>
                  </a:cubicBezTo>
                  <a:lnTo>
                    <a:pt x="122" y="9"/>
                  </a:lnTo>
                  <a:cubicBezTo>
                    <a:pt x="122" y="4"/>
                    <a:pt x="118" y="0"/>
                    <a:pt x="113" y="0"/>
                  </a:cubicBezTo>
                  <a:lnTo>
                    <a:pt x="34" y="0"/>
                  </a:lnTo>
                  <a:lnTo>
                    <a:pt x="34" y="0"/>
                  </a:lnTo>
                  <a:cubicBezTo>
                    <a:pt x="30" y="0"/>
                    <a:pt x="26" y="3"/>
                    <a:pt x="26" y="8"/>
                  </a:cubicBezTo>
                  <a:lnTo>
                    <a:pt x="0" y="262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0" y="430"/>
                  </a:lnTo>
                  <a:lnTo>
                    <a:pt x="0" y="430"/>
                  </a:lnTo>
                  <a:cubicBezTo>
                    <a:pt x="0" y="433"/>
                    <a:pt x="3" y="436"/>
                    <a:pt x="7" y="436"/>
                  </a:cubicBezTo>
                  <a:lnTo>
                    <a:pt x="387" y="436"/>
                  </a:lnTo>
                  <a:lnTo>
                    <a:pt x="387" y="436"/>
                  </a:lnTo>
                  <a:cubicBezTo>
                    <a:pt x="391" y="436"/>
                    <a:pt x="394" y="433"/>
                    <a:pt x="394" y="430"/>
                  </a:cubicBezTo>
                  <a:lnTo>
                    <a:pt x="394" y="262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7" name="Google Shape;347;p4"/>
          <p:cNvGrpSpPr/>
          <p:nvPr/>
        </p:nvGrpSpPr>
        <p:grpSpPr>
          <a:xfrm>
            <a:off x="7728299" y="1426265"/>
            <a:ext cx="276508" cy="279247"/>
            <a:chOff x="6805738" y="1428200"/>
            <a:chExt cx="304799" cy="307818"/>
          </a:xfrm>
        </p:grpSpPr>
        <p:sp>
          <p:nvSpPr>
            <p:cNvPr id="348" name="Google Shape;348;p4"/>
            <p:cNvSpPr/>
            <p:nvPr/>
          </p:nvSpPr>
          <p:spPr>
            <a:xfrm>
              <a:off x="6805738" y="1606251"/>
              <a:ext cx="304799" cy="129767"/>
            </a:xfrm>
            <a:custGeom>
              <a:rect b="b" l="l" r="r" t="t"/>
              <a:pathLst>
                <a:path extrusionOk="0" h="189" w="447">
                  <a:moveTo>
                    <a:pt x="321" y="0"/>
                  </a:moveTo>
                  <a:lnTo>
                    <a:pt x="321" y="0"/>
                  </a:lnTo>
                  <a:cubicBezTo>
                    <a:pt x="314" y="48"/>
                    <a:pt x="273" y="84"/>
                    <a:pt x="223" y="84"/>
                  </a:cubicBezTo>
                  <a:lnTo>
                    <a:pt x="223" y="84"/>
                  </a:lnTo>
                  <a:cubicBezTo>
                    <a:pt x="174" y="84"/>
                    <a:pt x="133" y="48"/>
                    <a:pt x="126" y="0"/>
                  </a:cubicBezTo>
                  <a:lnTo>
                    <a:pt x="0" y="0"/>
                  </a:lnTo>
                  <a:lnTo>
                    <a:pt x="0" y="188"/>
                  </a:lnTo>
                  <a:lnTo>
                    <a:pt x="446" y="188"/>
                  </a:lnTo>
                  <a:lnTo>
                    <a:pt x="446" y="0"/>
                  </a:lnTo>
                  <a:lnTo>
                    <a:pt x="321" y="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6887218" y="1428200"/>
              <a:ext cx="144855" cy="162962"/>
            </a:xfrm>
            <a:custGeom>
              <a:rect b="b" l="l" r="r" t="t"/>
              <a:pathLst>
                <a:path extrusionOk="0" h="237" w="213">
                  <a:moveTo>
                    <a:pt x="6" y="129"/>
                  </a:moveTo>
                  <a:lnTo>
                    <a:pt x="56" y="129"/>
                  </a:lnTo>
                  <a:lnTo>
                    <a:pt x="56" y="129"/>
                  </a:lnTo>
                  <a:cubicBezTo>
                    <a:pt x="58" y="129"/>
                    <a:pt x="60" y="130"/>
                    <a:pt x="60" y="132"/>
                  </a:cubicBezTo>
                  <a:lnTo>
                    <a:pt x="60" y="233"/>
                  </a:lnTo>
                  <a:lnTo>
                    <a:pt x="60" y="233"/>
                  </a:lnTo>
                  <a:cubicBezTo>
                    <a:pt x="60" y="235"/>
                    <a:pt x="62" y="236"/>
                    <a:pt x="64" y="236"/>
                  </a:cubicBezTo>
                  <a:lnTo>
                    <a:pt x="155" y="236"/>
                  </a:lnTo>
                  <a:lnTo>
                    <a:pt x="155" y="236"/>
                  </a:lnTo>
                  <a:cubicBezTo>
                    <a:pt x="158" y="236"/>
                    <a:pt x="159" y="235"/>
                    <a:pt x="159" y="233"/>
                  </a:cubicBezTo>
                  <a:lnTo>
                    <a:pt x="159" y="132"/>
                  </a:lnTo>
                  <a:lnTo>
                    <a:pt x="159" y="132"/>
                  </a:lnTo>
                  <a:cubicBezTo>
                    <a:pt x="159" y="130"/>
                    <a:pt x="161" y="129"/>
                    <a:pt x="164" y="129"/>
                  </a:cubicBezTo>
                  <a:lnTo>
                    <a:pt x="207" y="129"/>
                  </a:lnTo>
                  <a:lnTo>
                    <a:pt x="207" y="129"/>
                  </a:lnTo>
                  <a:cubicBezTo>
                    <a:pt x="210" y="129"/>
                    <a:pt x="212" y="125"/>
                    <a:pt x="210" y="122"/>
                  </a:cubicBezTo>
                  <a:lnTo>
                    <a:pt x="161" y="63"/>
                  </a:lnTo>
                  <a:lnTo>
                    <a:pt x="110" y="1"/>
                  </a:lnTo>
                  <a:lnTo>
                    <a:pt x="110" y="1"/>
                  </a:lnTo>
                  <a:cubicBezTo>
                    <a:pt x="108" y="0"/>
                    <a:pt x="105" y="0"/>
                    <a:pt x="103" y="1"/>
                  </a:cubicBezTo>
                  <a:lnTo>
                    <a:pt x="52" y="63"/>
                  </a:lnTo>
                  <a:lnTo>
                    <a:pt x="2" y="122"/>
                  </a:lnTo>
                  <a:lnTo>
                    <a:pt x="2" y="122"/>
                  </a:lnTo>
                  <a:cubicBezTo>
                    <a:pt x="0" y="125"/>
                    <a:pt x="2" y="129"/>
                    <a:pt x="6" y="12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0" name="Google Shape;350;p4"/>
          <p:cNvGrpSpPr/>
          <p:nvPr/>
        </p:nvGrpSpPr>
        <p:grpSpPr>
          <a:xfrm>
            <a:off x="6052818" y="4070344"/>
            <a:ext cx="147836" cy="145098"/>
            <a:chOff x="4958831" y="4596913"/>
            <a:chExt cx="162962" cy="159944"/>
          </a:xfrm>
        </p:grpSpPr>
        <p:sp>
          <p:nvSpPr>
            <p:cNvPr id="351" name="Google Shape;351;p4"/>
            <p:cNvSpPr/>
            <p:nvPr/>
          </p:nvSpPr>
          <p:spPr>
            <a:xfrm>
              <a:off x="4958831" y="4599930"/>
              <a:ext cx="156927" cy="156927"/>
            </a:xfrm>
            <a:custGeom>
              <a:rect b="b" l="l" r="r" t="t"/>
              <a:pathLst>
                <a:path extrusionOk="0" h="230" w="229">
                  <a:moveTo>
                    <a:pt x="220" y="114"/>
                  </a:moveTo>
                  <a:lnTo>
                    <a:pt x="220" y="114"/>
                  </a:lnTo>
                  <a:cubicBezTo>
                    <a:pt x="215" y="114"/>
                    <a:pt x="212" y="118"/>
                    <a:pt x="212" y="123"/>
                  </a:cubicBezTo>
                  <a:lnTo>
                    <a:pt x="212" y="187"/>
                  </a:lnTo>
                  <a:lnTo>
                    <a:pt x="212" y="187"/>
                  </a:lnTo>
                  <a:cubicBezTo>
                    <a:pt x="212" y="201"/>
                    <a:pt x="200" y="212"/>
                    <a:pt x="186" y="212"/>
                  </a:cubicBezTo>
                  <a:lnTo>
                    <a:pt x="42" y="212"/>
                  </a:lnTo>
                  <a:lnTo>
                    <a:pt x="42" y="212"/>
                  </a:lnTo>
                  <a:cubicBezTo>
                    <a:pt x="28" y="212"/>
                    <a:pt x="17" y="201"/>
                    <a:pt x="17" y="187"/>
                  </a:cubicBezTo>
                  <a:lnTo>
                    <a:pt x="17" y="41"/>
                  </a:lnTo>
                  <a:lnTo>
                    <a:pt x="17" y="41"/>
                  </a:lnTo>
                  <a:cubicBezTo>
                    <a:pt x="17" y="28"/>
                    <a:pt x="28" y="16"/>
                    <a:pt x="42" y="16"/>
                  </a:cubicBezTo>
                  <a:lnTo>
                    <a:pt x="105" y="16"/>
                  </a:lnTo>
                  <a:lnTo>
                    <a:pt x="105" y="16"/>
                  </a:lnTo>
                  <a:cubicBezTo>
                    <a:pt x="109" y="16"/>
                    <a:pt x="114" y="13"/>
                    <a:pt x="114" y="8"/>
                  </a:cubicBezTo>
                  <a:lnTo>
                    <a:pt x="114" y="8"/>
                  </a:lnTo>
                  <a:cubicBezTo>
                    <a:pt x="114" y="3"/>
                    <a:pt x="109" y="0"/>
                    <a:pt x="105" y="0"/>
                  </a:cubicBezTo>
                  <a:lnTo>
                    <a:pt x="42" y="0"/>
                  </a:lnTo>
                  <a:lnTo>
                    <a:pt x="42" y="0"/>
                  </a:lnTo>
                  <a:cubicBezTo>
                    <a:pt x="19" y="0"/>
                    <a:pt x="0" y="18"/>
                    <a:pt x="0" y="41"/>
                  </a:cubicBezTo>
                  <a:lnTo>
                    <a:pt x="0" y="187"/>
                  </a:lnTo>
                  <a:lnTo>
                    <a:pt x="0" y="187"/>
                  </a:lnTo>
                  <a:cubicBezTo>
                    <a:pt x="0" y="210"/>
                    <a:pt x="19" y="229"/>
                    <a:pt x="42" y="229"/>
                  </a:cubicBezTo>
                  <a:lnTo>
                    <a:pt x="186" y="229"/>
                  </a:lnTo>
                  <a:lnTo>
                    <a:pt x="186" y="229"/>
                  </a:lnTo>
                  <a:cubicBezTo>
                    <a:pt x="210" y="229"/>
                    <a:pt x="228" y="210"/>
                    <a:pt x="228" y="187"/>
                  </a:cubicBezTo>
                  <a:lnTo>
                    <a:pt x="228" y="123"/>
                  </a:lnTo>
                  <a:lnTo>
                    <a:pt x="228" y="123"/>
                  </a:lnTo>
                  <a:cubicBezTo>
                    <a:pt x="228" y="118"/>
                    <a:pt x="225" y="114"/>
                    <a:pt x="220" y="114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5034275" y="4596913"/>
              <a:ext cx="87518" cy="87516"/>
            </a:xfrm>
            <a:custGeom>
              <a:rect b="b" l="l" r="r" t="t"/>
              <a:pathLst>
                <a:path extrusionOk="0" h="126" w="126">
                  <a:moveTo>
                    <a:pt x="116" y="0"/>
                  </a:moveTo>
                  <a:lnTo>
                    <a:pt x="47" y="0"/>
                  </a:lnTo>
                  <a:lnTo>
                    <a:pt x="47" y="0"/>
                  </a:lnTo>
                  <a:cubicBezTo>
                    <a:pt x="42" y="0"/>
                    <a:pt x="39" y="4"/>
                    <a:pt x="39" y="9"/>
                  </a:cubicBezTo>
                  <a:lnTo>
                    <a:pt x="39" y="9"/>
                  </a:lnTo>
                  <a:cubicBezTo>
                    <a:pt x="39" y="12"/>
                    <a:pt x="42" y="17"/>
                    <a:pt x="47" y="17"/>
                  </a:cubicBezTo>
                  <a:lnTo>
                    <a:pt x="97" y="17"/>
                  </a:lnTo>
                  <a:lnTo>
                    <a:pt x="4" y="110"/>
                  </a:lnTo>
                  <a:lnTo>
                    <a:pt x="4" y="110"/>
                  </a:lnTo>
                  <a:cubicBezTo>
                    <a:pt x="0" y="113"/>
                    <a:pt x="0" y="119"/>
                    <a:pt x="4" y="122"/>
                  </a:cubicBezTo>
                  <a:lnTo>
                    <a:pt x="4" y="122"/>
                  </a:lnTo>
                  <a:cubicBezTo>
                    <a:pt x="5" y="123"/>
                    <a:pt x="7" y="125"/>
                    <a:pt x="9" y="125"/>
                  </a:cubicBezTo>
                  <a:lnTo>
                    <a:pt x="9" y="125"/>
                  </a:lnTo>
                  <a:cubicBezTo>
                    <a:pt x="12" y="125"/>
                    <a:pt x="14" y="123"/>
                    <a:pt x="15" y="122"/>
                  </a:cubicBezTo>
                  <a:lnTo>
                    <a:pt x="108" y="29"/>
                  </a:lnTo>
                  <a:lnTo>
                    <a:pt x="108" y="77"/>
                  </a:lnTo>
                  <a:lnTo>
                    <a:pt x="108" y="77"/>
                  </a:lnTo>
                  <a:cubicBezTo>
                    <a:pt x="108" y="81"/>
                    <a:pt x="112" y="85"/>
                    <a:pt x="116" y="85"/>
                  </a:cubicBezTo>
                  <a:lnTo>
                    <a:pt x="116" y="85"/>
                  </a:lnTo>
                  <a:cubicBezTo>
                    <a:pt x="121" y="85"/>
                    <a:pt x="125" y="81"/>
                    <a:pt x="125" y="77"/>
                  </a:cubicBezTo>
                  <a:lnTo>
                    <a:pt x="125" y="9"/>
                  </a:lnTo>
                  <a:lnTo>
                    <a:pt x="125" y="9"/>
                  </a:lnTo>
                  <a:cubicBezTo>
                    <a:pt x="125" y="4"/>
                    <a:pt x="121" y="0"/>
                    <a:pt x="11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3" name="Google Shape;353;p4"/>
          <p:cNvGrpSpPr/>
          <p:nvPr/>
        </p:nvGrpSpPr>
        <p:grpSpPr>
          <a:xfrm>
            <a:off x="6000801" y="1442692"/>
            <a:ext cx="249133" cy="243655"/>
            <a:chOff x="4901491" y="1446307"/>
            <a:chExt cx="274623" cy="268585"/>
          </a:xfrm>
        </p:grpSpPr>
        <p:sp>
          <p:nvSpPr>
            <p:cNvPr id="354" name="Google Shape;354;p4"/>
            <p:cNvSpPr/>
            <p:nvPr/>
          </p:nvSpPr>
          <p:spPr>
            <a:xfrm>
              <a:off x="4901491" y="1446307"/>
              <a:ext cx="274623" cy="268585"/>
            </a:xfrm>
            <a:custGeom>
              <a:rect b="b" l="l" r="r" t="t"/>
              <a:pathLst>
                <a:path extrusionOk="0" h="394" w="403">
                  <a:moveTo>
                    <a:pt x="355" y="349"/>
                  </a:moveTo>
                  <a:lnTo>
                    <a:pt x="355" y="349"/>
                  </a:lnTo>
                  <a:cubicBezTo>
                    <a:pt x="353" y="351"/>
                    <a:pt x="351" y="352"/>
                    <a:pt x="349" y="352"/>
                  </a:cubicBezTo>
                  <a:lnTo>
                    <a:pt x="349" y="352"/>
                  </a:lnTo>
                  <a:cubicBezTo>
                    <a:pt x="347" y="352"/>
                    <a:pt x="345" y="351"/>
                    <a:pt x="344" y="350"/>
                  </a:cubicBezTo>
                  <a:lnTo>
                    <a:pt x="241" y="269"/>
                  </a:lnTo>
                  <a:lnTo>
                    <a:pt x="241" y="269"/>
                  </a:lnTo>
                  <a:cubicBezTo>
                    <a:pt x="241" y="267"/>
                    <a:pt x="240" y="265"/>
                    <a:pt x="239" y="264"/>
                  </a:cubicBezTo>
                  <a:lnTo>
                    <a:pt x="201" y="289"/>
                  </a:lnTo>
                  <a:lnTo>
                    <a:pt x="166" y="266"/>
                  </a:lnTo>
                  <a:lnTo>
                    <a:pt x="166" y="266"/>
                  </a:lnTo>
                  <a:cubicBezTo>
                    <a:pt x="166" y="267"/>
                    <a:pt x="165" y="268"/>
                    <a:pt x="164" y="269"/>
                  </a:cubicBezTo>
                  <a:lnTo>
                    <a:pt x="63" y="350"/>
                  </a:lnTo>
                  <a:lnTo>
                    <a:pt x="63" y="350"/>
                  </a:lnTo>
                  <a:cubicBezTo>
                    <a:pt x="61" y="351"/>
                    <a:pt x="59" y="352"/>
                    <a:pt x="57" y="352"/>
                  </a:cubicBezTo>
                  <a:lnTo>
                    <a:pt x="57" y="352"/>
                  </a:lnTo>
                  <a:cubicBezTo>
                    <a:pt x="55" y="352"/>
                    <a:pt x="52" y="351"/>
                    <a:pt x="51" y="349"/>
                  </a:cubicBezTo>
                  <a:lnTo>
                    <a:pt x="51" y="349"/>
                  </a:lnTo>
                  <a:cubicBezTo>
                    <a:pt x="48" y="345"/>
                    <a:pt x="48" y="340"/>
                    <a:pt x="52" y="337"/>
                  </a:cubicBezTo>
                  <a:lnTo>
                    <a:pt x="152" y="257"/>
                  </a:lnTo>
                  <a:lnTo>
                    <a:pt x="71" y="203"/>
                  </a:lnTo>
                  <a:lnTo>
                    <a:pt x="71" y="24"/>
                  </a:lnTo>
                  <a:lnTo>
                    <a:pt x="71" y="24"/>
                  </a:lnTo>
                  <a:cubicBezTo>
                    <a:pt x="71" y="20"/>
                    <a:pt x="73" y="17"/>
                    <a:pt x="77" y="17"/>
                  </a:cubicBezTo>
                  <a:lnTo>
                    <a:pt x="327" y="17"/>
                  </a:lnTo>
                  <a:lnTo>
                    <a:pt x="327" y="17"/>
                  </a:lnTo>
                  <a:cubicBezTo>
                    <a:pt x="331" y="17"/>
                    <a:pt x="334" y="20"/>
                    <a:pt x="334" y="24"/>
                  </a:cubicBezTo>
                  <a:lnTo>
                    <a:pt x="334" y="201"/>
                  </a:lnTo>
                  <a:lnTo>
                    <a:pt x="253" y="255"/>
                  </a:lnTo>
                  <a:lnTo>
                    <a:pt x="354" y="337"/>
                  </a:lnTo>
                  <a:lnTo>
                    <a:pt x="354" y="337"/>
                  </a:lnTo>
                  <a:cubicBezTo>
                    <a:pt x="357" y="340"/>
                    <a:pt x="358" y="345"/>
                    <a:pt x="355" y="349"/>
                  </a:cubicBezTo>
                  <a:close/>
                  <a:moveTo>
                    <a:pt x="54" y="141"/>
                  </a:moveTo>
                  <a:lnTo>
                    <a:pt x="54" y="192"/>
                  </a:lnTo>
                  <a:lnTo>
                    <a:pt x="15" y="166"/>
                  </a:lnTo>
                  <a:lnTo>
                    <a:pt x="54" y="141"/>
                  </a:lnTo>
                  <a:close/>
                  <a:moveTo>
                    <a:pt x="387" y="166"/>
                  </a:moveTo>
                  <a:lnTo>
                    <a:pt x="350" y="190"/>
                  </a:lnTo>
                  <a:lnTo>
                    <a:pt x="350" y="142"/>
                  </a:lnTo>
                  <a:lnTo>
                    <a:pt x="387" y="166"/>
                  </a:lnTo>
                  <a:close/>
                  <a:moveTo>
                    <a:pt x="402" y="157"/>
                  </a:moveTo>
                  <a:lnTo>
                    <a:pt x="402" y="157"/>
                  </a:lnTo>
                  <a:lnTo>
                    <a:pt x="350" y="122"/>
                  </a:lnTo>
                  <a:lnTo>
                    <a:pt x="350" y="24"/>
                  </a:lnTo>
                  <a:lnTo>
                    <a:pt x="350" y="24"/>
                  </a:lnTo>
                  <a:cubicBezTo>
                    <a:pt x="350" y="11"/>
                    <a:pt x="340" y="0"/>
                    <a:pt x="327" y="0"/>
                  </a:cubicBezTo>
                  <a:lnTo>
                    <a:pt x="77" y="0"/>
                  </a:lnTo>
                  <a:lnTo>
                    <a:pt x="77" y="0"/>
                  </a:lnTo>
                  <a:cubicBezTo>
                    <a:pt x="64" y="0"/>
                    <a:pt x="54" y="11"/>
                    <a:pt x="54" y="24"/>
                  </a:cubicBezTo>
                  <a:lnTo>
                    <a:pt x="54" y="121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393"/>
                  </a:lnTo>
                  <a:lnTo>
                    <a:pt x="402" y="393"/>
                  </a:lnTo>
                  <a:lnTo>
                    <a:pt x="402" y="157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4985990" y="1482521"/>
              <a:ext cx="102606" cy="105623"/>
            </a:xfrm>
            <a:custGeom>
              <a:rect b="b" l="l" r="r" t="t"/>
              <a:pathLst>
                <a:path extrusionOk="0" h="155" w="150">
                  <a:moveTo>
                    <a:pt x="80" y="88"/>
                  </a:moveTo>
                  <a:lnTo>
                    <a:pt x="80" y="88"/>
                  </a:lnTo>
                  <a:cubicBezTo>
                    <a:pt x="76" y="94"/>
                    <a:pt x="72" y="97"/>
                    <a:pt x="69" y="97"/>
                  </a:cubicBezTo>
                  <a:lnTo>
                    <a:pt x="69" y="97"/>
                  </a:lnTo>
                  <a:cubicBezTo>
                    <a:pt x="63" y="97"/>
                    <a:pt x="59" y="92"/>
                    <a:pt x="59" y="85"/>
                  </a:cubicBezTo>
                  <a:lnTo>
                    <a:pt x="59" y="85"/>
                  </a:lnTo>
                  <a:cubicBezTo>
                    <a:pt x="59" y="74"/>
                    <a:pt x="66" y="60"/>
                    <a:pt x="76" y="60"/>
                  </a:cubicBezTo>
                  <a:lnTo>
                    <a:pt x="76" y="60"/>
                  </a:lnTo>
                  <a:cubicBezTo>
                    <a:pt x="80" y="60"/>
                    <a:pt x="83" y="61"/>
                    <a:pt x="85" y="65"/>
                  </a:cubicBezTo>
                  <a:lnTo>
                    <a:pt x="80" y="88"/>
                  </a:lnTo>
                  <a:close/>
                  <a:moveTo>
                    <a:pt x="149" y="65"/>
                  </a:moveTo>
                  <a:lnTo>
                    <a:pt x="149" y="65"/>
                  </a:lnTo>
                  <a:cubicBezTo>
                    <a:pt x="149" y="27"/>
                    <a:pt x="123" y="0"/>
                    <a:pt x="83" y="0"/>
                  </a:cubicBezTo>
                  <a:lnTo>
                    <a:pt x="83" y="0"/>
                  </a:lnTo>
                  <a:cubicBezTo>
                    <a:pt x="39" y="0"/>
                    <a:pt x="0" y="33"/>
                    <a:pt x="0" y="85"/>
                  </a:cubicBezTo>
                  <a:lnTo>
                    <a:pt x="0" y="85"/>
                  </a:lnTo>
                  <a:cubicBezTo>
                    <a:pt x="0" y="133"/>
                    <a:pt x="34" y="154"/>
                    <a:pt x="70" y="154"/>
                  </a:cubicBezTo>
                  <a:lnTo>
                    <a:pt x="70" y="154"/>
                  </a:lnTo>
                  <a:cubicBezTo>
                    <a:pt x="83" y="154"/>
                    <a:pt x="94" y="152"/>
                    <a:pt x="106" y="145"/>
                  </a:cubicBezTo>
                  <a:lnTo>
                    <a:pt x="99" y="130"/>
                  </a:lnTo>
                  <a:lnTo>
                    <a:pt x="99" y="130"/>
                  </a:lnTo>
                  <a:cubicBezTo>
                    <a:pt x="92" y="134"/>
                    <a:pt x="82" y="136"/>
                    <a:pt x="72" y="136"/>
                  </a:cubicBezTo>
                  <a:lnTo>
                    <a:pt x="72" y="136"/>
                  </a:lnTo>
                  <a:cubicBezTo>
                    <a:pt x="45" y="136"/>
                    <a:pt x="20" y="120"/>
                    <a:pt x="20" y="85"/>
                  </a:cubicBezTo>
                  <a:lnTo>
                    <a:pt x="20" y="85"/>
                  </a:lnTo>
                  <a:cubicBezTo>
                    <a:pt x="20" y="44"/>
                    <a:pt x="51" y="17"/>
                    <a:pt x="81" y="17"/>
                  </a:cubicBezTo>
                  <a:lnTo>
                    <a:pt x="81" y="17"/>
                  </a:lnTo>
                  <a:cubicBezTo>
                    <a:pt x="116" y="17"/>
                    <a:pt x="130" y="40"/>
                    <a:pt x="130" y="66"/>
                  </a:cubicBezTo>
                  <a:lnTo>
                    <a:pt x="130" y="66"/>
                  </a:lnTo>
                  <a:cubicBezTo>
                    <a:pt x="130" y="85"/>
                    <a:pt x="120" y="98"/>
                    <a:pt x="109" y="98"/>
                  </a:cubicBezTo>
                  <a:lnTo>
                    <a:pt x="109" y="98"/>
                  </a:lnTo>
                  <a:cubicBezTo>
                    <a:pt x="102" y="98"/>
                    <a:pt x="99" y="93"/>
                    <a:pt x="102" y="84"/>
                  </a:cubicBezTo>
                  <a:lnTo>
                    <a:pt x="110" y="42"/>
                  </a:lnTo>
                  <a:lnTo>
                    <a:pt x="92" y="42"/>
                  </a:lnTo>
                  <a:lnTo>
                    <a:pt x="90" y="50"/>
                  </a:lnTo>
                  <a:lnTo>
                    <a:pt x="89" y="50"/>
                  </a:lnTo>
                  <a:lnTo>
                    <a:pt x="89" y="50"/>
                  </a:lnTo>
                  <a:cubicBezTo>
                    <a:pt x="86" y="44"/>
                    <a:pt x="82" y="40"/>
                    <a:pt x="75" y="40"/>
                  </a:cubicBezTo>
                  <a:lnTo>
                    <a:pt x="75" y="40"/>
                  </a:lnTo>
                  <a:cubicBezTo>
                    <a:pt x="56" y="40"/>
                    <a:pt x="39" y="64"/>
                    <a:pt x="39" y="86"/>
                  </a:cubicBezTo>
                  <a:lnTo>
                    <a:pt x="39" y="86"/>
                  </a:lnTo>
                  <a:cubicBezTo>
                    <a:pt x="39" y="104"/>
                    <a:pt x="48" y="114"/>
                    <a:pt x="63" y="114"/>
                  </a:cubicBezTo>
                  <a:lnTo>
                    <a:pt x="63" y="114"/>
                  </a:lnTo>
                  <a:cubicBezTo>
                    <a:pt x="70" y="114"/>
                    <a:pt x="79" y="109"/>
                    <a:pt x="84" y="102"/>
                  </a:cubicBezTo>
                  <a:lnTo>
                    <a:pt x="85" y="102"/>
                  </a:lnTo>
                  <a:lnTo>
                    <a:pt x="85" y="102"/>
                  </a:lnTo>
                  <a:cubicBezTo>
                    <a:pt x="86" y="111"/>
                    <a:pt x="95" y="116"/>
                    <a:pt x="106" y="116"/>
                  </a:cubicBezTo>
                  <a:lnTo>
                    <a:pt x="106" y="116"/>
                  </a:lnTo>
                  <a:cubicBezTo>
                    <a:pt x="126" y="116"/>
                    <a:pt x="149" y="99"/>
                    <a:pt x="149" y="65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6" name="Google Shape;356;p4"/>
          <p:cNvGrpSpPr/>
          <p:nvPr/>
        </p:nvGrpSpPr>
        <p:grpSpPr>
          <a:xfrm>
            <a:off x="4193910" y="1423526"/>
            <a:ext cx="353166" cy="287461"/>
            <a:chOff x="2909729" y="1425182"/>
            <a:chExt cx="389300" cy="316872"/>
          </a:xfrm>
        </p:grpSpPr>
        <p:sp>
          <p:nvSpPr>
            <p:cNvPr id="357" name="Google Shape;357;p4"/>
            <p:cNvSpPr/>
            <p:nvPr/>
          </p:nvSpPr>
          <p:spPr>
            <a:xfrm>
              <a:off x="2909729" y="1425182"/>
              <a:ext cx="389300" cy="316872"/>
            </a:xfrm>
            <a:custGeom>
              <a:rect b="b" l="l" r="r" t="t"/>
              <a:pathLst>
                <a:path extrusionOk="0" h="465" w="567">
                  <a:moveTo>
                    <a:pt x="549" y="426"/>
                  </a:moveTo>
                  <a:lnTo>
                    <a:pt x="549" y="426"/>
                  </a:lnTo>
                  <a:cubicBezTo>
                    <a:pt x="549" y="437"/>
                    <a:pt x="540" y="447"/>
                    <a:pt x="529" y="447"/>
                  </a:cubicBezTo>
                  <a:lnTo>
                    <a:pt x="36" y="447"/>
                  </a:lnTo>
                  <a:lnTo>
                    <a:pt x="36" y="447"/>
                  </a:lnTo>
                  <a:cubicBezTo>
                    <a:pt x="25" y="447"/>
                    <a:pt x="16" y="437"/>
                    <a:pt x="16" y="426"/>
                  </a:cubicBezTo>
                  <a:lnTo>
                    <a:pt x="16" y="87"/>
                  </a:lnTo>
                  <a:lnTo>
                    <a:pt x="549" y="87"/>
                  </a:lnTo>
                  <a:lnTo>
                    <a:pt x="549" y="426"/>
                  </a:lnTo>
                  <a:close/>
                  <a:moveTo>
                    <a:pt x="46" y="29"/>
                  </a:moveTo>
                  <a:lnTo>
                    <a:pt x="46" y="29"/>
                  </a:lnTo>
                  <a:cubicBezTo>
                    <a:pt x="54" y="29"/>
                    <a:pt x="61" y="36"/>
                    <a:pt x="61" y="44"/>
                  </a:cubicBezTo>
                  <a:lnTo>
                    <a:pt x="61" y="44"/>
                  </a:lnTo>
                  <a:cubicBezTo>
                    <a:pt x="61" y="52"/>
                    <a:pt x="54" y="58"/>
                    <a:pt x="46" y="58"/>
                  </a:cubicBezTo>
                  <a:lnTo>
                    <a:pt x="46" y="58"/>
                  </a:lnTo>
                  <a:cubicBezTo>
                    <a:pt x="38" y="58"/>
                    <a:pt x="32" y="52"/>
                    <a:pt x="32" y="44"/>
                  </a:cubicBezTo>
                  <a:lnTo>
                    <a:pt x="32" y="44"/>
                  </a:lnTo>
                  <a:cubicBezTo>
                    <a:pt x="32" y="36"/>
                    <a:pt x="38" y="29"/>
                    <a:pt x="46" y="29"/>
                  </a:cubicBezTo>
                  <a:close/>
                  <a:moveTo>
                    <a:pt x="89" y="29"/>
                  </a:moveTo>
                  <a:lnTo>
                    <a:pt x="89" y="29"/>
                  </a:lnTo>
                  <a:cubicBezTo>
                    <a:pt x="97" y="29"/>
                    <a:pt x="104" y="36"/>
                    <a:pt x="104" y="44"/>
                  </a:cubicBezTo>
                  <a:lnTo>
                    <a:pt x="104" y="44"/>
                  </a:lnTo>
                  <a:cubicBezTo>
                    <a:pt x="104" y="52"/>
                    <a:pt x="97" y="58"/>
                    <a:pt x="89" y="58"/>
                  </a:cubicBezTo>
                  <a:lnTo>
                    <a:pt x="89" y="58"/>
                  </a:lnTo>
                  <a:cubicBezTo>
                    <a:pt x="81" y="58"/>
                    <a:pt x="75" y="52"/>
                    <a:pt x="75" y="44"/>
                  </a:cubicBezTo>
                  <a:lnTo>
                    <a:pt x="75" y="44"/>
                  </a:lnTo>
                  <a:cubicBezTo>
                    <a:pt x="75" y="36"/>
                    <a:pt x="81" y="29"/>
                    <a:pt x="89" y="29"/>
                  </a:cubicBezTo>
                  <a:close/>
                  <a:moveTo>
                    <a:pt x="131" y="29"/>
                  </a:moveTo>
                  <a:lnTo>
                    <a:pt x="131" y="29"/>
                  </a:lnTo>
                  <a:cubicBezTo>
                    <a:pt x="139" y="29"/>
                    <a:pt x="145" y="36"/>
                    <a:pt x="145" y="44"/>
                  </a:cubicBezTo>
                  <a:lnTo>
                    <a:pt x="145" y="44"/>
                  </a:lnTo>
                  <a:cubicBezTo>
                    <a:pt x="145" y="52"/>
                    <a:pt x="139" y="58"/>
                    <a:pt x="131" y="58"/>
                  </a:cubicBezTo>
                  <a:lnTo>
                    <a:pt x="131" y="58"/>
                  </a:lnTo>
                  <a:cubicBezTo>
                    <a:pt x="123" y="58"/>
                    <a:pt x="116" y="52"/>
                    <a:pt x="116" y="44"/>
                  </a:cubicBezTo>
                  <a:lnTo>
                    <a:pt x="116" y="44"/>
                  </a:lnTo>
                  <a:cubicBezTo>
                    <a:pt x="116" y="36"/>
                    <a:pt x="123" y="29"/>
                    <a:pt x="131" y="29"/>
                  </a:cubicBezTo>
                  <a:close/>
                  <a:moveTo>
                    <a:pt x="566" y="71"/>
                  </a:moveTo>
                  <a:lnTo>
                    <a:pt x="566" y="38"/>
                  </a:lnTo>
                  <a:lnTo>
                    <a:pt x="566" y="38"/>
                  </a:lnTo>
                  <a:cubicBezTo>
                    <a:pt x="566" y="17"/>
                    <a:pt x="549" y="0"/>
                    <a:pt x="529" y="0"/>
                  </a:cubicBezTo>
                  <a:lnTo>
                    <a:pt x="36" y="0"/>
                  </a:lnTo>
                  <a:lnTo>
                    <a:pt x="36" y="0"/>
                  </a:lnTo>
                  <a:cubicBezTo>
                    <a:pt x="16" y="0"/>
                    <a:pt x="0" y="17"/>
                    <a:pt x="0" y="38"/>
                  </a:cubicBezTo>
                  <a:lnTo>
                    <a:pt x="0" y="87"/>
                  </a:lnTo>
                  <a:lnTo>
                    <a:pt x="0" y="87"/>
                  </a:lnTo>
                  <a:lnTo>
                    <a:pt x="0" y="426"/>
                  </a:lnTo>
                  <a:lnTo>
                    <a:pt x="0" y="426"/>
                  </a:lnTo>
                  <a:cubicBezTo>
                    <a:pt x="0" y="447"/>
                    <a:pt x="16" y="464"/>
                    <a:pt x="36" y="464"/>
                  </a:cubicBezTo>
                  <a:lnTo>
                    <a:pt x="529" y="464"/>
                  </a:lnTo>
                  <a:lnTo>
                    <a:pt x="529" y="464"/>
                  </a:lnTo>
                  <a:cubicBezTo>
                    <a:pt x="549" y="464"/>
                    <a:pt x="566" y="447"/>
                    <a:pt x="566" y="426"/>
                  </a:cubicBezTo>
                  <a:lnTo>
                    <a:pt x="566" y="7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3003282" y="1503645"/>
              <a:ext cx="196157" cy="196159"/>
            </a:xfrm>
            <a:custGeom>
              <a:rect b="b" l="l" r="r" t="t"/>
              <a:pathLst>
                <a:path extrusionOk="0" h="286" w="286">
                  <a:moveTo>
                    <a:pt x="55" y="152"/>
                  </a:moveTo>
                  <a:lnTo>
                    <a:pt x="55" y="152"/>
                  </a:lnTo>
                  <a:cubicBezTo>
                    <a:pt x="55" y="171"/>
                    <a:pt x="58" y="188"/>
                    <a:pt x="63" y="204"/>
                  </a:cubicBezTo>
                  <a:lnTo>
                    <a:pt x="63" y="204"/>
                  </a:lnTo>
                  <a:cubicBezTo>
                    <a:pt x="54" y="207"/>
                    <a:pt x="46" y="212"/>
                    <a:pt x="41" y="217"/>
                  </a:cubicBezTo>
                  <a:lnTo>
                    <a:pt x="41" y="217"/>
                  </a:lnTo>
                  <a:cubicBezTo>
                    <a:pt x="27" y="199"/>
                    <a:pt x="20" y="176"/>
                    <a:pt x="17" y="152"/>
                  </a:cubicBezTo>
                  <a:lnTo>
                    <a:pt x="55" y="152"/>
                  </a:lnTo>
                  <a:close/>
                  <a:moveTo>
                    <a:pt x="41" y="70"/>
                  </a:moveTo>
                  <a:lnTo>
                    <a:pt x="41" y="70"/>
                  </a:lnTo>
                  <a:cubicBezTo>
                    <a:pt x="46" y="75"/>
                    <a:pt x="53" y="79"/>
                    <a:pt x="62" y="83"/>
                  </a:cubicBezTo>
                  <a:lnTo>
                    <a:pt x="62" y="83"/>
                  </a:lnTo>
                  <a:cubicBezTo>
                    <a:pt x="58" y="99"/>
                    <a:pt x="55" y="116"/>
                    <a:pt x="55" y="135"/>
                  </a:cubicBezTo>
                  <a:lnTo>
                    <a:pt x="17" y="135"/>
                  </a:lnTo>
                  <a:lnTo>
                    <a:pt x="17" y="135"/>
                  </a:lnTo>
                  <a:cubicBezTo>
                    <a:pt x="19" y="111"/>
                    <a:pt x="27" y="88"/>
                    <a:pt x="41" y="70"/>
                  </a:cubicBezTo>
                  <a:close/>
                  <a:moveTo>
                    <a:pt x="88" y="30"/>
                  </a:moveTo>
                  <a:lnTo>
                    <a:pt x="88" y="30"/>
                  </a:lnTo>
                  <a:cubicBezTo>
                    <a:pt x="80" y="39"/>
                    <a:pt x="73" y="52"/>
                    <a:pt x="68" y="68"/>
                  </a:cubicBezTo>
                  <a:lnTo>
                    <a:pt x="68" y="68"/>
                  </a:lnTo>
                  <a:cubicBezTo>
                    <a:pt x="59" y="63"/>
                    <a:pt x="53" y="59"/>
                    <a:pt x="52" y="57"/>
                  </a:cubicBezTo>
                  <a:lnTo>
                    <a:pt x="52" y="57"/>
                  </a:lnTo>
                  <a:cubicBezTo>
                    <a:pt x="62" y="46"/>
                    <a:pt x="75" y="36"/>
                    <a:pt x="88" y="30"/>
                  </a:cubicBezTo>
                  <a:close/>
                  <a:moveTo>
                    <a:pt x="135" y="18"/>
                  </a:moveTo>
                  <a:lnTo>
                    <a:pt x="135" y="79"/>
                  </a:lnTo>
                  <a:lnTo>
                    <a:pt x="135" y="79"/>
                  </a:lnTo>
                  <a:cubicBezTo>
                    <a:pt x="114" y="78"/>
                    <a:pt x="97" y="76"/>
                    <a:pt x="84" y="72"/>
                  </a:cubicBezTo>
                  <a:lnTo>
                    <a:pt x="84" y="72"/>
                  </a:lnTo>
                  <a:cubicBezTo>
                    <a:pt x="95" y="43"/>
                    <a:pt x="114" y="23"/>
                    <a:pt x="135" y="18"/>
                  </a:cubicBezTo>
                  <a:close/>
                  <a:moveTo>
                    <a:pt x="135" y="135"/>
                  </a:moveTo>
                  <a:lnTo>
                    <a:pt x="71" y="135"/>
                  </a:lnTo>
                  <a:lnTo>
                    <a:pt x="71" y="135"/>
                  </a:lnTo>
                  <a:cubicBezTo>
                    <a:pt x="72" y="119"/>
                    <a:pt x="74" y="103"/>
                    <a:pt x="79" y="88"/>
                  </a:cubicBezTo>
                  <a:lnTo>
                    <a:pt x="79" y="88"/>
                  </a:lnTo>
                  <a:cubicBezTo>
                    <a:pt x="95" y="92"/>
                    <a:pt x="115" y="95"/>
                    <a:pt x="135" y="96"/>
                  </a:cubicBezTo>
                  <a:lnTo>
                    <a:pt x="135" y="135"/>
                  </a:lnTo>
                  <a:close/>
                  <a:moveTo>
                    <a:pt x="135" y="192"/>
                  </a:moveTo>
                  <a:lnTo>
                    <a:pt x="135" y="192"/>
                  </a:lnTo>
                  <a:cubicBezTo>
                    <a:pt x="115" y="192"/>
                    <a:pt x="95" y="195"/>
                    <a:pt x="79" y="199"/>
                  </a:cubicBezTo>
                  <a:lnTo>
                    <a:pt x="79" y="199"/>
                  </a:lnTo>
                  <a:cubicBezTo>
                    <a:pt x="75" y="185"/>
                    <a:pt x="72" y="169"/>
                    <a:pt x="71" y="152"/>
                  </a:cubicBezTo>
                  <a:lnTo>
                    <a:pt x="135" y="152"/>
                  </a:lnTo>
                  <a:lnTo>
                    <a:pt x="135" y="192"/>
                  </a:lnTo>
                  <a:close/>
                  <a:moveTo>
                    <a:pt x="135" y="267"/>
                  </a:moveTo>
                  <a:lnTo>
                    <a:pt x="135" y="267"/>
                  </a:lnTo>
                  <a:cubicBezTo>
                    <a:pt x="114" y="263"/>
                    <a:pt x="95" y="243"/>
                    <a:pt x="85" y="215"/>
                  </a:cubicBezTo>
                  <a:lnTo>
                    <a:pt x="85" y="215"/>
                  </a:lnTo>
                  <a:cubicBezTo>
                    <a:pt x="98" y="212"/>
                    <a:pt x="115" y="209"/>
                    <a:pt x="135" y="209"/>
                  </a:cubicBezTo>
                  <a:lnTo>
                    <a:pt x="135" y="267"/>
                  </a:lnTo>
                  <a:close/>
                  <a:moveTo>
                    <a:pt x="52" y="230"/>
                  </a:moveTo>
                  <a:lnTo>
                    <a:pt x="52" y="230"/>
                  </a:lnTo>
                  <a:cubicBezTo>
                    <a:pt x="54" y="227"/>
                    <a:pt x="60" y="223"/>
                    <a:pt x="68" y="220"/>
                  </a:cubicBezTo>
                  <a:lnTo>
                    <a:pt x="68" y="220"/>
                  </a:lnTo>
                  <a:cubicBezTo>
                    <a:pt x="73" y="234"/>
                    <a:pt x="80" y="246"/>
                    <a:pt x="88" y="256"/>
                  </a:cubicBezTo>
                  <a:lnTo>
                    <a:pt x="88" y="256"/>
                  </a:lnTo>
                  <a:cubicBezTo>
                    <a:pt x="75" y="250"/>
                    <a:pt x="63" y="240"/>
                    <a:pt x="52" y="230"/>
                  </a:cubicBezTo>
                  <a:close/>
                  <a:moveTo>
                    <a:pt x="152" y="209"/>
                  </a:moveTo>
                  <a:lnTo>
                    <a:pt x="152" y="209"/>
                  </a:lnTo>
                  <a:cubicBezTo>
                    <a:pt x="171" y="209"/>
                    <a:pt x="188" y="212"/>
                    <a:pt x="201" y="215"/>
                  </a:cubicBezTo>
                  <a:lnTo>
                    <a:pt x="201" y="215"/>
                  </a:lnTo>
                  <a:cubicBezTo>
                    <a:pt x="190" y="243"/>
                    <a:pt x="171" y="263"/>
                    <a:pt x="152" y="267"/>
                  </a:cubicBezTo>
                  <a:lnTo>
                    <a:pt x="152" y="209"/>
                  </a:lnTo>
                  <a:close/>
                  <a:moveTo>
                    <a:pt x="152" y="152"/>
                  </a:moveTo>
                  <a:lnTo>
                    <a:pt x="215" y="152"/>
                  </a:lnTo>
                  <a:lnTo>
                    <a:pt x="215" y="152"/>
                  </a:lnTo>
                  <a:cubicBezTo>
                    <a:pt x="214" y="169"/>
                    <a:pt x="211" y="185"/>
                    <a:pt x="207" y="199"/>
                  </a:cubicBezTo>
                  <a:lnTo>
                    <a:pt x="207" y="199"/>
                  </a:lnTo>
                  <a:cubicBezTo>
                    <a:pt x="191" y="195"/>
                    <a:pt x="171" y="192"/>
                    <a:pt x="152" y="192"/>
                  </a:cubicBezTo>
                  <a:lnTo>
                    <a:pt x="152" y="152"/>
                  </a:lnTo>
                  <a:close/>
                  <a:moveTo>
                    <a:pt x="152" y="96"/>
                  </a:moveTo>
                  <a:lnTo>
                    <a:pt x="152" y="96"/>
                  </a:lnTo>
                  <a:cubicBezTo>
                    <a:pt x="171" y="95"/>
                    <a:pt x="191" y="92"/>
                    <a:pt x="208" y="88"/>
                  </a:cubicBezTo>
                  <a:lnTo>
                    <a:pt x="208" y="88"/>
                  </a:lnTo>
                  <a:cubicBezTo>
                    <a:pt x="211" y="103"/>
                    <a:pt x="214" y="119"/>
                    <a:pt x="215" y="135"/>
                  </a:cubicBezTo>
                  <a:lnTo>
                    <a:pt x="152" y="135"/>
                  </a:lnTo>
                  <a:lnTo>
                    <a:pt x="152" y="96"/>
                  </a:lnTo>
                  <a:close/>
                  <a:moveTo>
                    <a:pt x="152" y="18"/>
                  </a:moveTo>
                  <a:lnTo>
                    <a:pt x="152" y="18"/>
                  </a:lnTo>
                  <a:cubicBezTo>
                    <a:pt x="173" y="23"/>
                    <a:pt x="191" y="43"/>
                    <a:pt x="202" y="72"/>
                  </a:cubicBezTo>
                  <a:lnTo>
                    <a:pt x="202" y="72"/>
                  </a:lnTo>
                  <a:cubicBezTo>
                    <a:pt x="188" y="76"/>
                    <a:pt x="171" y="78"/>
                    <a:pt x="152" y="79"/>
                  </a:cubicBezTo>
                  <a:lnTo>
                    <a:pt x="152" y="18"/>
                  </a:lnTo>
                  <a:close/>
                  <a:moveTo>
                    <a:pt x="234" y="57"/>
                  </a:moveTo>
                  <a:lnTo>
                    <a:pt x="234" y="57"/>
                  </a:lnTo>
                  <a:cubicBezTo>
                    <a:pt x="233" y="59"/>
                    <a:pt x="228" y="63"/>
                    <a:pt x="218" y="68"/>
                  </a:cubicBezTo>
                  <a:lnTo>
                    <a:pt x="218" y="68"/>
                  </a:lnTo>
                  <a:cubicBezTo>
                    <a:pt x="212" y="52"/>
                    <a:pt x="205" y="39"/>
                    <a:pt x="197" y="30"/>
                  </a:cubicBezTo>
                  <a:lnTo>
                    <a:pt x="197" y="30"/>
                  </a:lnTo>
                  <a:cubicBezTo>
                    <a:pt x="211" y="36"/>
                    <a:pt x="223" y="46"/>
                    <a:pt x="234" y="57"/>
                  </a:cubicBezTo>
                  <a:close/>
                  <a:moveTo>
                    <a:pt x="245" y="70"/>
                  </a:moveTo>
                  <a:lnTo>
                    <a:pt x="245" y="70"/>
                  </a:lnTo>
                  <a:cubicBezTo>
                    <a:pt x="259" y="88"/>
                    <a:pt x="267" y="111"/>
                    <a:pt x="268" y="135"/>
                  </a:cubicBezTo>
                  <a:lnTo>
                    <a:pt x="231" y="135"/>
                  </a:lnTo>
                  <a:lnTo>
                    <a:pt x="231" y="135"/>
                  </a:lnTo>
                  <a:cubicBezTo>
                    <a:pt x="231" y="116"/>
                    <a:pt x="228" y="99"/>
                    <a:pt x="223" y="83"/>
                  </a:cubicBezTo>
                  <a:lnTo>
                    <a:pt x="223" y="83"/>
                  </a:lnTo>
                  <a:cubicBezTo>
                    <a:pt x="232" y="79"/>
                    <a:pt x="240" y="75"/>
                    <a:pt x="245" y="70"/>
                  </a:cubicBezTo>
                  <a:close/>
                  <a:moveTo>
                    <a:pt x="244" y="217"/>
                  </a:moveTo>
                  <a:lnTo>
                    <a:pt x="244" y="217"/>
                  </a:lnTo>
                  <a:cubicBezTo>
                    <a:pt x="239" y="212"/>
                    <a:pt x="232" y="207"/>
                    <a:pt x="223" y="204"/>
                  </a:cubicBezTo>
                  <a:lnTo>
                    <a:pt x="223" y="204"/>
                  </a:lnTo>
                  <a:cubicBezTo>
                    <a:pt x="228" y="188"/>
                    <a:pt x="231" y="171"/>
                    <a:pt x="231" y="152"/>
                  </a:cubicBezTo>
                  <a:lnTo>
                    <a:pt x="268" y="152"/>
                  </a:lnTo>
                  <a:lnTo>
                    <a:pt x="268" y="152"/>
                  </a:lnTo>
                  <a:cubicBezTo>
                    <a:pt x="267" y="176"/>
                    <a:pt x="258" y="199"/>
                    <a:pt x="244" y="217"/>
                  </a:cubicBezTo>
                  <a:close/>
                  <a:moveTo>
                    <a:pt x="197" y="256"/>
                  </a:moveTo>
                  <a:lnTo>
                    <a:pt x="197" y="256"/>
                  </a:lnTo>
                  <a:cubicBezTo>
                    <a:pt x="205" y="246"/>
                    <a:pt x="212" y="234"/>
                    <a:pt x="218" y="220"/>
                  </a:cubicBezTo>
                  <a:lnTo>
                    <a:pt x="218" y="220"/>
                  </a:lnTo>
                  <a:cubicBezTo>
                    <a:pt x="227" y="223"/>
                    <a:pt x="231" y="227"/>
                    <a:pt x="234" y="230"/>
                  </a:cubicBezTo>
                  <a:lnTo>
                    <a:pt x="234" y="230"/>
                  </a:lnTo>
                  <a:cubicBezTo>
                    <a:pt x="223" y="240"/>
                    <a:pt x="211" y="250"/>
                    <a:pt x="197" y="256"/>
                  </a:cubicBezTo>
                  <a:close/>
                  <a:moveTo>
                    <a:pt x="37" y="239"/>
                  </a:moveTo>
                  <a:lnTo>
                    <a:pt x="37" y="239"/>
                  </a:lnTo>
                  <a:cubicBezTo>
                    <a:pt x="64" y="267"/>
                    <a:pt x="101" y="285"/>
                    <a:pt x="143" y="285"/>
                  </a:cubicBezTo>
                  <a:lnTo>
                    <a:pt x="143" y="285"/>
                  </a:lnTo>
                  <a:cubicBezTo>
                    <a:pt x="184" y="285"/>
                    <a:pt x="223" y="267"/>
                    <a:pt x="248" y="239"/>
                  </a:cubicBezTo>
                  <a:lnTo>
                    <a:pt x="248" y="239"/>
                  </a:lnTo>
                  <a:cubicBezTo>
                    <a:pt x="249" y="238"/>
                    <a:pt x="249" y="238"/>
                    <a:pt x="249" y="237"/>
                  </a:cubicBezTo>
                  <a:lnTo>
                    <a:pt x="249" y="237"/>
                  </a:lnTo>
                  <a:cubicBezTo>
                    <a:pt x="271" y="212"/>
                    <a:pt x="285" y="179"/>
                    <a:pt x="285" y="143"/>
                  </a:cubicBezTo>
                  <a:lnTo>
                    <a:pt x="285" y="143"/>
                  </a:lnTo>
                  <a:cubicBezTo>
                    <a:pt x="285" y="64"/>
                    <a:pt x="221" y="0"/>
                    <a:pt x="143" y="0"/>
                  </a:cubicBezTo>
                  <a:lnTo>
                    <a:pt x="143" y="0"/>
                  </a:lnTo>
                  <a:cubicBezTo>
                    <a:pt x="64" y="0"/>
                    <a:pt x="0" y="64"/>
                    <a:pt x="0" y="143"/>
                  </a:cubicBezTo>
                  <a:lnTo>
                    <a:pt x="0" y="143"/>
                  </a:lnTo>
                  <a:cubicBezTo>
                    <a:pt x="0" y="179"/>
                    <a:pt x="14" y="212"/>
                    <a:pt x="37" y="237"/>
                  </a:cubicBezTo>
                  <a:lnTo>
                    <a:pt x="37" y="237"/>
                  </a:lnTo>
                  <a:cubicBezTo>
                    <a:pt x="37" y="238"/>
                    <a:pt x="37" y="238"/>
                    <a:pt x="37" y="239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9" name="Google Shape;359;p4"/>
          <p:cNvGrpSpPr/>
          <p:nvPr/>
        </p:nvGrpSpPr>
        <p:grpSpPr>
          <a:xfrm>
            <a:off x="2433561" y="1420790"/>
            <a:ext cx="347688" cy="287459"/>
            <a:chOff x="969270" y="1422165"/>
            <a:chExt cx="383262" cy="316870"/>
          </a:xfrm>
        </p:grpSpPr>
        <p:sp>
          <p:nvSpPr>
            <p:cNvPr id="360" name="Google Shape;360;p4"/>
            <p:cNvSpPr/>
            <p:nvPr/>
          </p:nvSpPr>
          <p:spPr>
            <a:xfrm>
              <a:off x="969270" y="1422165"/>
              <a:ext cx="383262" cy="316870"/>
            </a:xfrm>
            <a:custGeom>
              <a:rect b="b" l="l" r="r" t="t"/>
              <a:pathLst>
                <a:path extrusionOk="0" h="463" w="562">
                  <a:moveTo>
                    <a:pt x="115" y="371"/>
                  </a:moveTo>
                  <a:lnTo>
                    <a:pt x="115" y="371"/>
                  </a:lnTo>
                  <a:cubicBezTo>
                    <a:pt x="108" y="372"/>
                    <a:pt x="102" y="371"/>
                    <a:pt x="96" y="369"/>
                  </a:cubicBezTo>
                  <a:lnTo>
                    <a:pt x="96" y="369"/>
                  </a:lnTo>
                  <a:cubicBezTo>
                    <a:pt x="91" y="366"/>
                    <a:pt x="87" y="361"/>
                    <a:pt x="85" y="355"/>
                  </a:cubicBezTo>
                  <a:lnTo>
                    <a:pt x="22" y="138"/>
                  </a:lnTo>
                  <a:lnTo>
                    <a:pt x="22" y="138"/>
                  </a:lnTo>
                  <a:cubicBezTo>
                    <a:pt x="19" y="126"/>
                    <a:pt x="26" y="112"/>
                    <a:pt x="38" y="109"/>
                  </a:cubicBezTo>
                  <a:lnTo>
                    <a:pt x="349" y="18"/>
                  </a:lnTo>
                  <a:lnTo>
                    <a:pt x="349" y="18"/>
                  </a:lnTo>
                  <a:cubicBezTo>
                    <a:pt x="355" y="16"/>
                    <a:pt x="362" y="17"/>
                    <a:pt x="367" y="20"/>
                  </a:cubicBezTo>
                  <a:lnTo>
                    <a:pt x="367" y="20"/>
                  </a:lnTo>
                  <a:cubicBezTo>
                    <a:pt x="373" y="24"/>
                    <a:pt x="377" y="28"/>
                    <a:pt x="379" y="34"/>
                  </a:cubicBezTo>
                  <a:lnTo>
                    <a:pt x="411" y="148"/>
                  </a:lnTo>
                  <a:lnTo>
                    <a:pt x="200" y="132"/>
                  </a:lnTo>
                  <a:lnTo>
                    <a:pt x="200" y="132"/>
                  </a:lnTo>
                  <a:cubicBezTo>
                    <a:pt x="178" y="131"/>
                    <a:pt x="166" y="139"/>
                    <a:pt x="163" y="161"/>
                  </a:cubicBezTo>
                  <a:lnTo>
                    <a:pt x="142" y="360"/>
                  </a:lnTo>
                  <a:lnTo>
                    <a:pt x="143" y="359"/>
                  </a:lnTo>
                  <a:lnTo>
                    <a:pt x="143" y="363"/>
                  </a:lnTo>
                  <a:lnTo>
                    <a:pt x="115" y="371"/>
                  </a:lnTo>
                  <a:close/>
                  <a:moveTo>
                    <a:pt x="538" y="181"/>
                  </a:moveTo>
                  <a:lnTo>
                    <a:pt x="538" y="181"/>
                  </a:lnTo>
                  <a:cubicBezTo>
                    <a:pt x="541" y="186"/>
                    <a:pt x="544" y="192"/>
                    <a:pt x="543" y="199"/>
                  </a:cubicBezTo>
                  <a:lnTo>
                    <a:pt x="530" y="371"/>
                  </a:lnTo>
                  <a:lnTo>
                    <a:pt x="474" y="307"/>
                  </a:lnTo>
                  <a:lnTo>
                    <a:pt x="474" y="307"/>
                  </a:lnTo>
                  <a:cubicBezTo>
                    <a:pt x="471" y="303"/>
                    <a:pt x="467" y="301"/>
                    <a:pt x="462" y="300"/>
                  </a:cubicBezTo>
                  <a:lnTo>
                    <a:pt x="462" y="300"/>
                  </a:lnTo>
                  <a:lnTo>
                    <a:pt x="461" y="300"/>
                  </a:lnTo>
                  <a:lnTo>
                    <a:pt x="461" y="300"/>
                  </a:lnTo>
                  <a:cubicBezTo>
                    <a:pt x="459" y="300"/>
                    <a:pt x="458" y="301"/>
                    <a:pt x="457" y="301"/>
                  </a:cubicBezTo>
                  <a:lnTo>
                    <a:pt x="457" y="301"/>
                  </a:lnTo>
                  <a:cubicBezTo>
                    <a:pt x="456" y="301"/>
                    <a:pt x="455" y="301"/>
                    <a:pt x="454" y="302"/>
                  </a:cubicBezTo>
                  <a:lnTo>
                    <a:pt x="454" y="302"/>
                  </a:lnTo>
                  <a:cubicBezTo>
                    <a:pt x="453" y="303"/>
                    <a:pt x="450" y="303"/>
                    <a:pt x="449" y="305"/>
                  </a:cubicBezTo>
                  <a:lnTo>
                    <a:pt x="388" y="358"/>
                  </a:lnTo>
                  <a:lnTo>
                    <a:pt x="388" y="358"/>
                  </a:lnTo>
                  <a:cubicBezTo>
                    <a:pt x="387" y="358"/>
                    <a:pt x="386" y="358"/>
                    <a:pt x="386" y="357"/>
                  </a:cubicBezTo>
                  <a:lnTo>
                    <a:pt x="286" y="241"/>
                  </a:lnTo>
                  <a:lnTo>
                    <a:pt x="286" y="241"/>
                  </a:lnTo>
                  <a:cubicBezTo>
                    <a:pt x="282" y="237"/>
                    <a:pt x="277" y="235"/>
                    <a:pt x="271" y="234"/>
                  </a:cubicBezTo>
                  <a:lnTo>
                    <a:pt x="271" y="234"/>
                  </a:lnTo>
                  <a:cubicBezTo>
                    <a:pt x="266" y="234"/>
                    <a:pt x="261" y="235"/>
                    <a:pt x="258" y="239"/>
                  </a:cubicBezTo>
                  <a:lnTo>
                    <a:pt x="164" y="309"/>
                  </a:lnTo>
                  <a:lnTo>
                    <a:pt x="180" y="163"/>
                  </a:lnTo>
                  <a:lnTo>
                    <a:pt x="180" y="163"/>
                  </a:lnTo>
                  <a:cubicBezTo>
                    <a:pt x="182" y="152"/>
                    <a:pt x="184" y="148"/>
                    <a:pt x="198" y="149"/>
                  </a:cubicBezTo>
                  <a:lnTo>
                    <a:pt x="521" y="173"/>
                  </a:lnTo>
                  <a:lnTo>
                    <a:pt x="521" y="173"/>
                  </a:lnTo>
                  <a:cubicBezTo>
                    <a:pt x="528" y="174"/>
                    <a:pt x="533" y="176"/>
                    <a:pt x="538" y="181"/>
                  </a:cubicBezTo>
                  <a:close/>
                  <a:moveTo>
                    <a:pt x="560" y="200"/>
                  </a:moveTo>
                  <a:lnTo>
                    <a:pt x="560" y="200"/>
                  </a:lnTo>
                  <a:cubicBezTo>
                    <a:pt x="561" y="189"/>
                    <a:pt x="558" y="179"/>
                    <a:pt x="550" y="171"/>
                  </a:cubicBezTo>
                  <a:lnTo>
                    <a:pt x="550" y="171"/>
                  </a:lnTo>
                  <a:cubicBezTo>
                    <a:pt x="543" y="163"/>
                    <a:pt x="533" y="157"/>
                    <a:pt x="523" y="156"/>
                  </a:cubicBezTo>
                  <a:lnTo>
                    <a:pt x="429" y="150"/>
                  </a:lnTo>
                  <a:lnTo>
                    <a:pt x="394" y="30"/>
                  </a:lnTo>
                  <a:lnTo>
                    <a:pt x="394" y="30"/>
                  </a:lnTo>
                  <a:cubicBezTo>
                    <a:pt x="391" y="20"/>
                    <a:pt x="384" y="11"/>
                    <a:pt x="375" y="6"/>
                  </a:cubicBezTo>
                  <a:lnTo>
                    <a:pt x="375" y="6"/>
                  </a:lnTo>
                  <a:cubicBezTo>
                    <a:pt x="366" y="0"/>
                    <a:pt x="354" y="0"/>
                    <a:pt x="345" y="2"/>
                  </a:cubicBezTo>
                  <a:lnTo>
                    <a:pt x="33" y="93"/>
                  </a:lnTo>
                  <a:lnTo>
                    <a:pt x="33" y="93"/>
                  </a:lnTo>
                  <a:cubicBezTo>
                    <a:pt x="12" y="99"/>
                    <a:pt x="0" y="121"/>
                    <a:pt x="6" y="143"/>
                  </a:cubicBezTo>
                  <a:lnTo>
                    <a:pt x="69" y="359"/>
                  </a:lnTo>
                  <a:lnTo>
                    <a:pt x="69" y="359"/>
                  </a:lnTo>
                  <a:cubicBezTo>
                    <a:pt x="72" y="370"/>
                    <a:pt x="79" y="378"/>
                    <a:pt x="88" y="383"/>
                  </a:cubicBezTo>
                  <a:lnTo>
                    <a:pt x="88" y="383"/>
                  </a:lnTo>
                  <a:cubicBezTo>
                    <a:pt x="95" y="386"/>
                    <a:pt x="101" y="388"/>
                    <a:pt x="107" y="388"/>
                  </a:cubicBezTo>
                  <a:lnTo>
                    <a:pt x="107" y="388"/>
                  </a:lnTo>
                  <a:cubicBezTo>
                    <a:pt x="112" y="388"/>
                    <a:pt x="115" y="387"/>
                    <a:pt x="119" y="386"/>
                  </a:cubicBezTo>
                  <a:lnTo>
                    <a:pt x="141" y="380"/>
                  </a:lnTo>
                  <a:lnTo>
                    <a:pt x="140" y="394"/>
                  </a:lnTo>
                  <a:lnTo>
                    <a:pt x="140" y="394"/>
                  </a:lnTo>
                  <a:cubicBezTo>
                    <a:pt x="139" y="405"/>
                    <a:pt x="143" y="415"/>
                    <a:pt x="150" y="423"/>
                  </a:cubicBezTo>
                  <a:lnTo>
                    <a:pt x="150" y="423"/>
                  </a:lnTo>
                  <a:cubicBezTo>
                    <a:pt x="156" y="432"/>
                    <a:pt x="167" y="437"/>
                    <a:pt x="177" y="438"/>
                  </a:cubicBezTo>
                  <a:lnTo>
                    <a:pt x="500" y="462"/>
                  </a:lnTo>
                  <a:lnTo>
                    <a:pt x="500" y="462"/>
                  </a:lnTo>
                  <a:cubicBezTo>
                    <a:pt x="501" y="462"/>
                    <a:pt x="501" y="462"/>
                    <a:pt x="503" y="462"/>
                  </a:cubicBezTo>
                  <a:lnTo>
                    <a:pt x="503" y="462"/>
                  </a:lnTo>
                  <a:cubicBezTo>
                    <a:pt x="513" y="462"/>
                    <a:pt x="521" y="459"/>
                    <a:pt x="529" y="452"/>
                  </a:cubicBezTo>
                  <a:lnTo>
                    <a:pt x="529" y="452"/>
                  </a:lnTo>
                  <a:cubicBezTo>
                    <a:pt x="538" y="445"/>
                    <a:pt x="542" y="435"/>
                    <a:pt x="543" y="425"/>
                  </a:cubicBezTo>
                  <a:lnTo>
                    <a:pt x="544" y="413"/>
                  </a:lnTo>
                  <a:lnTo>
                    <a:pt x="544" y="413"/>
                  </a:lnTo>
                  <a:lnTo>
                    <a:pt x="560" y="20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1243891" y="1567020"/>
              <a:ext cx="39233" cy="39231"/>
            </a:xfrm>
            <a:custGeom>
              <a:rect b="b" l="l" r="r" t="t"/>
              <a:pathLst>
                <a:path extrusionOk="0" h="57" w="57">
                  <a:moveTo>
                    <a:pt x="27" y="55"/>
                  </a:moveTo>
                  <a:lnTo>
                    <a:pt x="27" y="55"/>
                  </a:lnTo>
                  <a:cubicBezTo>
                    <a:pt x="41" y="56"/>
                    <a:pt x="55" y="45"/>
                    <a:pt x="56" y="31"/>
                  </a:cubicBezTo>
                  <a:lnTo>
                    <a:pt x="56" y="31"/>
                  </a:lnTo>
                  <a:cubicBezTo>
                    <a:pt x="56" y="15"/>
                    <a:pt x="45" y="3"/>
                    <a:pt x="31" y="2"/>
                  </a:cubicBezTo>
                  <a:lnTo>
                    <a:pt x="31" y="2"/>
                  </a:lnTo>
                  <a:cubicBezTo>
                    <a:pt x="15" y="0"/>
                    <a:pt x="3" y="12"/>
                    <a:pt x="2" y="27"/>
                  </a:cubicBezTo>
                  <a:lnTo>
                    <a:pt x="2" y="27"/>
                  </a:lnTo>
                  <a:cubicBezTo>
                    <a:pt x="0" y="41"/>
                    <a:pt x="12" y="55"/>
                    <a:pt x="27" y="5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2" name="Google Shape;362;p4"/>
          <p:cNvGrpSpPr/>
          <p:nvPr/>
        </p:nvGrpSpPr>
        <p:grpSpPr>
          <a:xfrm>
            <a:off x="4218550" y="3982737"/>
            <a:ext cx="301148" cy="265558"/>
            <a:chOff x="2936890" y="4500343"/>
            <a:chExt cx="331960" cy="292728"/>
          </a:xfrm>
        </p:grpSpPr>
        <p:sp>
          <p:nvSpPr>
            <p:cNvPr id="363" name="Google Shape;363;p4"/>
            <p:cNvSpPr/>
            <p:nvPr/>
          </p:nvSpPr>
          <p:spPr>
            <a:xfrm>
              <a:off x="2936890" y="4500343"/>
              <a:ext cx="331960" cy="135801"/>
            </a:xfrm>
            <a:custGeom>
              <a:rect b="b" l="l" r="r" t="t"/>
              <a:pathLst>
                <a:path extrusionOk="0" h="197" w="483">
                  <a:moveTo>
                    <a:pt x="475" y="170"/>
                  </a:moveTo>
                  <a:lnTo>
                    <a:pt x="249" y="4"/>
                  </a:lnTo>
                  <a:lnTo>
                    <a:pt x="249" y="4"/>
                  </a:lnTo>
                  <a:cubicBezTo>
                    <a:pt x="245" y="0"/>
                    <a:pt x="238" y="0"/>
                    <a:pt x="233" y="4"/>
                  </a:cubicBezTo>
                  <a:lnTo>
                    <a:pt x="119" y="88"/>
                  </a:lnTo>
                  <a:lnTo>
                    <a:pt x="119" y="68"/>
                  </a:lnTo>
                  <a:lnTo>
                    <a:pt x="58" y="68"/>
                  </a:lnTo>
                  <a:lnTo>
                    <a:pt x="58" y="133"/>
                  </a:lnTo>
                  <a:lnTo>
                    <a:pt x="7" y="170"/>
                  </a:lnTo>
                  <a:lnTo>
                    <a:pt x="7" y="170"/>
                  </a:lnTo>
                  <a:cubicBezTo>
                    <a:pt x="1" y="175"/>
                    <a:pt x="0" y="183"/>
                    <a:pt x="5" y="188"/>
                  </a:cubicBezTo>
                  <a:lnTo>
                    <a:pt x="5" y="188"/>
                  </a:lnTo>
                  <a:cubicBezTo>
                    <a:pt x="9" y="195"/>
                    <a:pt x="17" y="196"/>
                    <a:pt x="23" y="191"/>
                  </a:cubicBezTo>
                  <a:lnTo>
                    <a:pt x="241" y="31"/>
                  </a:lnTo>
                  <a:lnTo>
                    <a:pt x="459" y="191"/>
                  </a:lnTo>
                  <a:lnTo>
                    <a:pt x="459" y="191"/>
                  </a:lnTo>
                  <a:cubicBezTo>
                    <a:pt x="461" y="193"/>
                    <a:pt x="464" y="194"/>
                    <a:pt x="467" y="194"/>
                  </a:cubicBezTo>
                  <a:lnTo>
                    <a:pt x="467" y="194"/>
                  </a:lnTo>
                  <a:cubicBezTo>
                    <a:pt x="471" y="194"/>
                    <a:pt x="475" y="192"/>
                    <a:pt x="478" y="188"/>
                  </a:cubicBezTo>
                  <a:lnTo>
                    <a:pt x="478" y="188"/>
                  </a:lnTo>
                  <a:cubicBezTo>
                    <a:pt x="482" y="183"/>
                    <a:pt x="481" y="175"/>
                    <a:pt x="475" y="17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2979140" y="4536557"/>
              <a:ext cx="250478" cy="256514"/>
            </a:xfrm>
            <a:custGeom>
              <a:rect b="b" l="l" r="r" t="t"/>
              <a:pathLst>
                <a:path extrusionOk="0" h="375" w="366">
                  <a:moveTo>
                    <a:pt x="0" y="134"/>
                  </a:moveTo>
                  <a:lnTo>
                    <a:pt x="0" y="374"/>
                  </a:lnTo>
                  <a:lnTo>
                    <a:pt x="129" y="374"/>
                  </a:lnTo>
                  <a:lnTo>
                    <a:pt x="129" y="208"/>
                  </a:lnTo>
                  <a:lnTo>
                    <a:pt x="235" y="208"/>
                  </a:lnTo>
                  <a:lnTo>
                    <a:pt x="235" y="374"/>
                  </a:lnTo>
                  <a:lnTo>
                    <a:pt x="365" y="374"/>
                  </a:lnTo>
                  <a:lnTo>
                    <a:pt x="365" y="134"/>
                  </a:lnTo>
                  <a:lnTo>
                    <a:pt x="183" y="0"/>
                  </a:lnTo>
                  <a:lnTo>
                    <a:pt x="0" y="134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5" name="Google Shape;365;p4"/>
          <p:cNvGrpSpPr/>
          <p:nvPr/>
        </p:nvGrpSpPr>
        <p:grpSpPr>
          <a:xfrm>
            <a:off x="4243189" y="3136967"/>
            <a:ext cx="246394" cy="292936"/>
            <a:chOff x="2964050" y="3483336"/>
            <a:chExt cx="271604" cy="322908"/>
          </a:xfrm>
        </p:grpSpPr>
        <p:sp>
          <p:nvSpPr>
            <p:cNvPr id="366" name="Google Shape;366;p4"/>
            <p:cNvSpPr/>
            <p:nvPr/>
          </p:nvSpPr>
          <p:spPr>
            <a:xfrm>
              <a:off x="3072691" y="3785118"/>
              <a:ext cx="57340" cy="21126"/>
            </a:xfrm>
            <a:custGeom>
              <a:rect b="b" l="l" r="r" t="t"/>
              <a:pathLst>
                <a:path extrusionOk="0" h="33" w="82">
                  <a:moveTo>
                    <a:pt x="0" y="0"/>
                  </a:moveTo>
                  <a:lnTo>
                    <a:pt x="0" y="0"/>
                  </a:lnTo>
                  <a:cubicBezTo>
                    <a:pt x="4" y="19"/>
                    <a:pt x="20" y="32"/>
                    <a:pt x="40" y="32"/>
                  </a:cubicBezTo>
                  <a:lnTo>
                    <a:pt x="40" y="32"/>
                  </a:lnTo>
                  <a:cubicBezTo>
                    <a:pt x="60" y="32"/>
                    <a:pt x="76" y="20"/>
                    <a:pt x="81" y="1"/>
                  </a:cubicBezTo>
                  <a:lnTo>
                    <a:pt x="81" y="1"/>
                  </a:lnTo>
                  <a:cubicBezTo>
                    <a:pt x="71" y="2"/>
                    <a:pt x="60" y="2"/>
                    <a:pt x="48" y="2"/>
                  </a:cubicBezTo>
                  <a:lnTo>
                    <a:pt x="48" y="2"/>
                  </a:lnTo>
                  <a:cubicBezTo>
                    <a:pt x="30" y="2"/>
                    <a:pt x="14" y="1"/>
                    <a:pt x="0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2964050" y="3483336"/>
              <a:ext cx="271604" cy="292730"/>
            </a:xfrm>
            <a:custGeom>
              <a:rect b="b" l="l" r="r" t="t"/>
              <a:pathLst>
                <a:path extrusionOk="0" h="427" w="397">
                  <a:moveTo>
                    <a:pt x="176" y="45"/>
                  </a:moveTo>
                  <a:lnTo>
                    <a:pt x="176" y="45"/>
                  </a:lnTo>
                  <a:cubicBezTo>
                    <a:pt x="176" y="43"/>
                    <a:pt x="175" y="40"/>
                    <a:pt x="175" y="39"/>
                  </a:cubicBezTo>
                  <a:lnTo>
                    <a:pt x="175" y="39"/>
                  </a:lnTo>
                  <a:cubicBezTo>
                    <a:pt x="175" y="27"/>
                    <a:pt x="186" y="16"/>
                    <a:pt x="198" y="16"/>
                  </a:cubicBezTo>
                  <a:lnTo>
                    <a:pt x="198" y="16"/>
                  </a:lnTo>
                  <a:cubicBezTo>
                    <a:pt x="210" y="16"/>
                    <a:pt x="221" y="27"/>
                    <a:pt x="221" y="39"/>
                  </a:cubicBezTo>
                  <a:lnTo>
                    <a:pt x="221" y="39"/>
                  </a:lnTo>
                  <a:cubicBezTo>
                    <a:pt x="221" y="40"/>
                    <a:pt x="221" y="43"/>
                    <a:pt x="220" y="45"/>
                  </a:cubicBezTo>
                  <a:lnTo>
                    <a:pt x="220" y="45"/>
                  </a:lnTo>
                  <a:cubicBezTo>
                    <a:pt x="213" y="43"/>
                    <a:pt x="206" y="42"/>
                    <a:pt x="198" y="42"/>
                  </a:cubicBezTo>
                  <a:lnTo>
                    <a:pt x="198" y="42"/>
                  </a:lnTo>
                  <a:cubicBezTo>
                    <a:pt x="190" y="42"/>
                    <a:pt x="183" y="43"/>
                    <a:pt x="176" y="45"/>
                  </a:cubicBezTo>
                  <a:close/>
                  <a:moveTo>
                    <a:pt x="342" y="275"/>
                  </a:moveTo>
                  <a:lnTo>
                    <a:pt x="342" y="185"/>
                  </a:lnTo>
                  <a:lnTo>
                    <a:pt x="342" y="185"/>
                  </a:lnTo>
                  <a:cubicBezTo>
                    <a:pt x="342" y="120"/>
                    <a:pt x="297" y="64"/>
                    <a:pt x="237" y="48"/>
                  </a:cubicBezTo>
                  <a:lnTo>
                    <a:pt x="237" y="48"/>
                  </a:lnTo>
                  <a:cubicBezTo>
                    <a:pt x="238" y="45"/>
                    <a:pt x="238" y="42"/>
                    <a:pt x="238" y="39"/>
                  </a:cubicBezTo>
                  <a:lnTo>
                    <a:pt x="238" y="39"/>
                  </a:lnTo>
                  <a:cubicBezTo>
                    <a:pt x="238" y="17"/>
                    <a:pt x="220" y="0"/>
                    <a:pt x="198" y="0"/>
                  </a:cubicBezTo>
                  <a:lnTo>
                    <a:pt x="198" y="0"/>
                  </a:lnTo>
                  <a:cubicBezTo>
                    <a:pt x="176" y="0"/>
                    <a:pt x="158" y="17"/>
                    <a:pt x="158" y="39"/>
                  </a:cubicBezTo>
                  <a:lnTo>
                    <a:pt x="158" y="39"/>
                  </a:lnTo>
                  <a:cubicBezTo>
                    <a:pt x="158" y="42"/>
                    <a:pt x="159" y="45"/>
                    <a:pt x="160" y="48"/>
                  </a:cubicBezTo>
                  <a:lnTo>
                    <a:pt x="160" y="48"/>
                  </a:lnTo>
                  <a:cubicBezTo>
                    <a:pt x="99" y="64"/>
                    <a:pt x="55" y="120"/>
                    <a:pt x="55" y="185"/>
                  </a:cubicBezTo>
                  <a:lnTo>
                    <a:pt x="55" y="275"/>
                  </a:lnTo>
                  <a:lnTo>
                    <a:pt x="0" y="378"/>
                  </a:lnTo>
                  <a:lnTo>
                    <a:pt x="0" y="378"/>
                  </a:lnTo>
                  <a:cubicBezTo>
                    <a:pt x="0" y="378"/>
                    <a:pt x="33" y="415"/>
                    <a:pt x="150" y="424"/>
                  </a:cubicBezTo>
                  <a:lnTo>
                    <a:pt x="150" y="424"/>
                  </a:lnTo>
                  <a:cubicBezTo>
                    <a:pt x="165" y="425"/>
                    <a:pt x="181" y="426"/>
                    <a:pt x="198" y="426"/>
                  </a:cubicBezTo>
                  <a:lnTo>
                    <a:pt x="198" y="426"/>
                  </a:lnTo>
                  <a:cubicBezTo>
                    <a:pt x="210" y="426"/>
                    <a:pt x="221" y="426"/>
                    <a:pt x="231" y="425"/>
                  </a:cubicBezTo>
                  <a:lnTo>
                    <a:pt x="231" y="425"/>
                  </a:lnTo>
                  <a:cubicBezTo>
                    <a:pt x="360" y="419"/>
                    <a:pt x="396" y="378"/>
                    <a:pt x="396" y="378"/>
                  </a:cubicBezTo>
                  <a:lnTo>
                    <a:pt x="342" y="275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8" name="Google Shape;368;p4"/>
          <p:cNvSpPr/>
          <p:nvPr/>
        </p:nvSpPr>
        <p:spPr>
          <a:xfrm>
            <a:off x="2480101" y="4021065"/>
            <a:ext cx="257345" cy="257345"/>
          </a:xfrm>
          <a:custGeom>
            <a:rect b="b" l="l" r="r" t="t"/>
            <a:pathLst>
              <a:path extrusionOk="0" h="415" w="416">
                <a:moveTo>
                  <a:pt x="208" y="330"/>
                </a:moveTo>
                <a:lnTo>
                  <a:pt x="208" y="330"/>
                </a:lnTo>
                <a:cubicBezTo>
                  <a:pt x="171" y="283"/>
                  <a:pt x="86" y="247"/>
                  <a:pt x="86" y="188"/>
                </a:cubicBezTo>
                <a:lnTo>
                  <a:pt x="86" y="188"/>
                </a:lnTo>
                <a:cubicBezTo>
                  <a:pt x="86" y="98"/>
                  <a:pt x="185" y="90"/>
                  <a:pt x="208" y="145"/>
                </a:cubicBezTo>
                <a:lnTo>
                  <a:pt x="208" y="145"/>
                </a:lnTo>
                <a:cubicBezTo>
                  <a:pt x="230" y="90"/>
                  <a:pt x="328" y="98"/>
                  <a:pt x="328" y="188"/>
                </a:cubicBezTo>
                <a:lnTo>
                  <a:pt x="328" y="188"/>
                </a:lnTo>
                <a:cubicBezTo>
                  <a:pt x="328" y="247"/>
                  <a:pt x="244" y="283"/>
                  <a:pt x="208" y="330"/>
                </a:cubicBezTo>
                <a:close/>
                <a:moveTo>
                  <a:pt x="208" y="0"/>
                </a:moveTo>
                <a:lnTo>
                  <a:pt x="208" y="0"/>
                </a:lnTo>
                <a:cubicBezTo>
                  <a:pt x="93" y="0"/>
                  <a:pt x="0" y="93"/>
                  <a:pt x="0" y="207"/>
                </a:cubicBezTo>
                <a:lnTo>
                  <a:pt x="0" y="207"/>
                </a:lnTo>
                <a:cubicBezTo>
                  <a:pt x="0" y="322"/>
                  <a:pt x="93" y="414"/>
                  <a:pt x="208" y="414"/>
                </a:cubicBezTo>
                <a:lnTo>
                  <a:pt x="208" y="414"/>
                </a:lnTo>
                <a:cubicBezTo>
                  <a:pt x="322" y="414"/>
                  <a:pt x="415" y="322"/>
                  <a:pt x="415" y="207"/>
                </a:cubicBezTo>
                <a:lnTo>
                  <a:pt x="415" y="207"/>
                </a:lnTo>
                <a:cubicBezTo>
                  <a:pt x="415" y="93"/>
                  <a:pt x="322" y="0"/>
                  <a:pt x="208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9" name="Google Shape;369;p4"/>
          <p:cNvGrpSpPr/>
          <p:nvPr/>
        </p:nvGrpSpPr>
        <p:grpSpPr>
          <a:xfrm>
            <a:off x="5959736" y="3134230"/>
            <a:ext cx="320311" cy="298409"/>
            <a:chOff x="4856225" y="3480319"/>
            <a:chExt cx="353084" cy="328941"/>
          </a:xfrm>
        </p:grpSpPr>
        <p:sp>
          <p:nvSpPr>
            <p:cNvPr id="370" name="Google Shape;370;p4"/>
            <p:cNvSpPr/>
            <p:nvPr/>
          </p:nvSpPr>
          <p:spPr>
            <a:xfrm>
              <a:off x="4958831" y="3558782"/>
              <a:ext cx="250478" cy="250478"/>
            </a:xfrm>
            <a:custGeom>
              <a:rect b="b" l="l" r="r" t="t"/>
              <a:pathLst>
                <a:path extrusionOk="0" h="368" w="368">
                  <a:moveTo>
                    <a:pt x="241" y="196"/>
                  </a:moveTo>
                  <a:lnTo>
                    <a:pt x="241" y="196"/>
                  </a:lnTo>
                  <a:cubicBezTo>
                    <a:pt x="234" y="229"/>
                    <a:pt x="202" y="249"/>
                    <a:pt x="170" y="241"/>
                  </a:cubicBezTo>
                  <a:lnTo>
                    <a:pt x="170" y="241"/>
                  </a:lnTo>
                  <a:cubicBezTo>
                    <a:pt x="138" y="234"/>
                    <a:pt x="118" y="203"/>
                    <a:pt x="125" y="170"/>
                  </a:cubicBezTo>
                  <a:lnTo>
                    <a:pt x="125" y="170"/>
                  </a:lnTo>
                  <a:cubicBezTo>
                    <a:pt x="132" y="138"/>
                    <a:pt x="163" y="118"/>
                    <a:pt x="196" y="125"/>
                  </a:cubicBezTo>
                  <a:lnTo>
                    <a:pt x="196" y="125"/>
                  </a:lnTo>
                  <a:cubicBezTo>
                    <a:pt x="228" y="132"/>
                    <a:pt x="248" y="164"/>
                    <a:pt x="241" y="196"/>
                  </a:cubicBezTo>
                  <a:close/>
                  <a:moveTo>
                    <a:pt x="359" y="181"/>
                  </a:moveTo>
                  <a:lnTo>
                    <a:pt x="315" y="172"/>
                  </a:lnTo>
                  <a:lnTo>
                    <a:pt x="315" y="172"/>
                  </a:lnTo>
                  <a:cubicBezTo>
                    <a:pt x="314" y="164"/>
                    <a:pt x="313" y="157"/>
                    <a:pt x="311" y="150"/>
                  </a:cubicBezTo>
                  <a:lnTo>
                    <a:pt x="350" y="125"/>
                  </a:lnTo>
                  <a:lnTo>
                    <a:pt x="350" y="125"/>
                  </a:lnTo>
                  <a:cubicBezTo>
                    <a:pt x="353" y="122"/>
                    <a:pt x="354" y="118"/>
                    <a:pt x="352" y="115"/>
                  </a:cubicBezTo>
                  <a:lnTo>
                    <a:pt x="318" y="59"/>
                  </a:lnTo>
                  <a:lnTo>
                    <a:pt x="318" y="59"/>
                  </a:lnTo>
                  <a:cubicBezTo>
                    <a:pt x="315" y="56"/>
                    <a:pt x="311" y="55"/>
                    <a:pt x="307" y="57"/>
                  </a:cubicBezTo>
                  <a:lnTo>
                    <a:pt x="268" y="82"/>
                  </a:lnTo>
                  <a:lnTo>
                    <a:pt x="268" y="82"/>
                  </a:lnTo>
                  <a:cubicBezTo>
                    <a:pt x="262" y="77"/>
                    <a:pt x="256" y="73"/>
                    <a:pt x="250" y="69"/>
                  </a:cubicBezTo>
                  <a:lnTo>
                    <a:pt x="259" y="24"/>
                  </a:lnTo>
                  <a:lnTo>
                    <a:pt x="259" y="24"/>
                  </a:lnTo>
                  <a:cubicBezTo>
                    <a:pt x="260" y="20"/>
                    <a:pt x="258" y="16"/>
                    <a:pt x="254" y="14"/>
                  </a:cubicBezTo>
                  <a:lnTo>
                    <a:pt x="191" y="1"/>
                  </a:lnTo>
                  <a:lnTo>
                    <a:pt x="191" y="1"/>
                  </a:lnTo>
                  <a:cubicBezTo>
                    <a:pt x="187" y="0"/>
                    <a:pt x="182" y="2"/>
                    <a:pt x="181" y="7"/>
                  </a:cubicBezTo>
                  <a:lnTo>
                    <a:pt x="171" y="51"/>
                  </a:lnTo>
                  <a:lnTo>
                    <a:pt x="171" y="51"/>
                  </a:lnTo>
                  <a:cubicBezTo>
                    <a:pt x="163" y="52"/>
                    <a:pt x="156" y="54"/>
                    <a:pt x="149" y="55"/>
                  </a:cubicBezTo>
                  <a:lnTo>
                    <a:pt x="124" y="17"/>
                  </a:lnTo>
                  <a:lnTo>
                    <a:pt x="124" y="17"/>
                  </a:lnTo>
                  <a:cubicBezTo>
                    <a:pt x="122" y="13"/>
                    <a:pt x="118" y="12"/>
                    <a:pt x="114" y="14"/>
                  </a:cubicBezTo>
                  <a:lnTo>
                    <a:pt x="61" y="49"/>
                  </a:lnTo>
                  <a:lnTo>
                    <a:pt x="61" y="49"/>
                  </a:lnTo>
                  <a:cubicBezTo>
                    <a:pt x="56" y="51"/>
                    <a:pt x="56" y="56"/>
                    <a:pt x="58" y="59"/>
                  </a:cubicBezTo>
                  <a:lnTo>
                    <a:pt x="82" y="98"/>
                  </a:lnTo>
                  <a:lnTo>
                    <a:pt x="82" y="98"/>
                  </a:lnTo>
                  <a:cubicBezTo>
                    <a:pt x="77" y="104"/>
                    <a:pt x="73" y="110"/>
                    <a:pt x="69" y="117"/>
                  </a:cubicBezTo>
                  <a:lnTo>
                    <a:pt x="25" y="107"/>
                  </a:lnTo>
                  <a:lnTo>
                    <a:pt x="25" y="107"/>
                  </a:lnTo>
                  <a:cubicBezTo>
                    <a:pt x="20" y="105"/>
                    <a:pt x="17" y="109"/>
                    <a:pt x="16" y="113"/>
                  </a:cubicBezTo>
                  <a:lnTo>
                    <a:pt x="1" y="175"/>
                  </a:lnTo>
                  <a:lnTo>
                    <a:pt x="1" y="175"/>
                  </a:lnTo>
                  <a:cubicBezTo>
                    <a:pt x="0" y="180"/>
                    <a:pt x="3" y="184"/>
                    <a:pt x="8" y="185"/>
                  </a:cubicBezTo>
                  <a:lnTo>
                    <a:pt x="51" y="194"/>
                  </a:lnTo>
                  <a:lnTo>
                    <a:pt x="51" y="194"/>
                  </a:lnTo>
                  <a:cubicBezTo>
                    <a:pt x="52" y="203"/>
                    <a:pt x="53" y="210"/>
                    <a:pt x="55" y="218"/>
                  </a:cubicBezTo>
                  <a:lnTo>
                    <a:pt x="17" y="241"/>
                  </a:lnTo>
                  <a:lnTo>
                    <a:pt x="17" y="241"/>
                  </a:lnTo>
                  <a:cubicBezTo>
                    <a:pt x="13" y="244"/>
                    <a:pt x="13" y="249"/>
                    <a:pt x="15" y="252"/>
                  </a:cubicBezTo>
                  <a:lnTo>
                    <a:pt x="49" y="307"/>
                  </a:lnTo>
                  <a:lnTo>
                    <a:pt x="49" y="307"/>
                  </a:lnTo>
                  <a:cubicBezTo>
                    <a:pt x="52" y="310"/>
                    <a:pt x="56" y="312"/>
                    <a:pt x="61" y="309"/>
                  </a:cubicBezTo>
                  <a:lnTo>
                    <a:pt x="96" y="286"/>
                  </a:lnTo>
                  <a:lnTo>
                    <a:pt x="96" y="286"/>
                  </a:lnTo>
                  <a:cubicBezTo>
                    <a:pt x="103" y="290"/>
                    <a:pt x="109" y="295"/>
                    <a:pt x="116" y="299"/>
                  </a:cubicBezTo>
                  <a:lnTo>
                    <a:pt x="107" y="342"/>
                  </a:lnTo>
                  <a:lnTo>
                    <a:pt x="107" y="342"/>
                  </a:lnTo>
                  <a:cubicBezTo>
                    <a:pt x="105" y="346"/>
                    <a:pt x="108" y="351"/>
                    <a:pt x="112" y="352"/>
                  </a:cubicBezTo>
                  <a:lnTo>
                    <a:pt x="175" y="365"/>
                  </a:lnTo>
                  <a:lnTo>
                    <a:pt x="175" y="365"/>
                  </a:lnTo>
                  <a:cubicBezTo>
                    <a:pt x="179" y="367"/>
                    <a:pt x="183" y="364"/>
                    <a:pt x="185" y="360"/>
                  </a:cubicBezTo>
                  <a:lnTo>
                    <a:pt x="195" y="317"/>
                  </a:lnTo>
                  <a:lnTo>
                    <a:pt x="195" y="317"/>
                  </a:lnTo>
                  <a:cubicBezTo>
                    <a:pt x="203" y="316"/>
                    <a:pt x="210" y="314"/>
                    <a:pt x="218" y="313"/>
                  </a:cubicBezTo>
                  <a:lnTo>
                    <a:pt x="241" y="349"/>
                  </a:lnTo>
                  <a:lnTo>
                    <a:pt x="241" y="349"/>
                  </a:lnTo>
                  <a:cubicBezTo>
                    <a:pt x="243" y="354"/>
                    <a:pt x="248" y="354"/>
                    <a:pt x="252" y="352"/>
                  </a:cubicBezTo>
                  <a:lnTo>
                    <a:pt x="307" y="317"/>
                  </a:lnTo>
                  <a:lnTo>
                    <a:pt x="307" y="317"/>
                  </a:lnTo>
                  <a:cubicBezTo>
                    <a:pt x="311" y="315"/>
                    <a:pt x="311" y="310"/>
                    <a:pt x="309" y="307"/>
                  </a:cubicBezTo>
                  <a:lnTo>
                    <a:pt x="285" y="269"/>
                  </a:lnTo>
                  <a:lnTo>
                    <a:pt x="285" y="269"/>
                  </a:lnTo>
                  <a:cubicBezTo>
                    <a:pt x="290" y="263"/>
                    <a:pt x="294" y="257"/>
                    <a:pt x="299" y="251"/>
                  </a:cubicBezTo>
                  <a:lnTo>
                    <a:pt x="342" y="260"/>
                  </a:lnTo>
                  <a:lnTo>
                    <a:pt x="342" y="260"/>
                  </a:lnTo>
                  <a:cubicBezTo>
                    <a:pt x="347" y="261"/>
                    <a:pt x="350" y="258"/>
                    <a:pt x="351" y="254"/>
                  </a:cubicBezTo>
                  <a:lnTo>
                    <a:pt x="366" y="190"/>
                  </a:lnTo>
                  <a:lnTo>
                    <a:pt x="366" y="190"/>
                  </a:lnTo>
                  <a:cubicBezTo>
                    <a:pt x="367" y="186"/>
                    <a:pt x="364" y="183"/>
                    <a:pt x="359" y="181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4856225" y="3480319"/>
              <a:ext cx="141837" cy="141837"/>
            </a:xfrm>
            <a:custGeom>
              <a:rect b="b" l="l" r="r" t="t"/>
              <a:pathLst>
                <a:path extrusionOk="0" h="207" w="206">
                  <a:moveTo>
                    <a:pt x="135" y="111"/>
                  </a:moveTo>
                  <a:lnTo>
                    <a:pt x="135" y="111"/>
                  </a:lnTo>
                  <a:cubicBezTo>
                    <a:pt x="131" y="128"/>
                    <a:pt x="113" y="140"/>
                    <a:pt x="95" y="136"/>
                  </a:cubicBezTo>
                  <a:lnTo>
                    <a:pt x="95" y="136"/>
                  </a:lnTo>
                  <a:cubicBezTo>
                    <a:pt x="77" y="132"/>
                    <a:pt x="65" y="114"/>
                    <a:pt x="70" y="96"/>
                  </a:cubicBezTo>
                  <a:lnTo>
                    <a:pt x="70" y="96"/>
                  </a:lnTo>
                  <a:cubicBezTo>
                    <a:pt x="74" y="78"/>
                    <a:pt x="91" y="67"/>
                    <a:pt x="109" y="71"/>
                  </a:cubicBezTo>
                  <a:lnTo>
                    <a:pt x="109" y="71"/>
                  </a:lnTo>
                  <a:cubicBezTo>
                    <a:pt x="128" y="75"/>
                    <a:pt x="139" y="93"/>
                    <a:pt x="135" y="111"/>
                  </a:cubicBezTo>
                  <a:close/>
                  <a:moveTo>
                    <a:pt x="173" y="173"/>
                  </a:moveTo>
                  <a:lnTo>
                    <a:pt x="159" y="152"/>
                  </a:lnTo>
                  <a:lnTo>
                    <a:pt x="159" y="152"/>
                  </a:lnTo>
                  <a:cubicBezTo>
                    <a:pt x="163" y="148"/>
                    <a:pt x="165" y="144"/>
                    <a:pt x="167" y="141"/>
                  </a:cubicBezTo>
                  <a:lnTo>
                    <a:pt x="191" y="146"/>
                  </a:lnTo>
                  <a:lnTo>
                    <a:pt x="191" y="146"/>
                  </a:lnTo>
                  <a:cubicBezTo>
                    <a:pt x="194" y="147"/>
                    <a:pt x="196" y="145"/>
                    <a:pt x="197" y="143"/>
                  </a:cubicBezTo>
                  <a:lnTo>
                    <a:pt x="205" y="108"/>
                  </a:lnTo>
                  <a:lnTo>
                    <a:pt x="205" y="108"/>
                  </a:lnTo>
                  <a:cubicBezTo>
                    <a:pt x="205" y="105"/>
                    <a:pt x="204" y="103"/>
                    <a:pt x="202" y="102"/>
                  </a:cubicBezTo>
                  <a:lnTo>
                    <a:pt x="176" y="96"/>
                  </a:lnTo>
                  <a:lnTo>
                    <a:pt x="176" y="96"/>
                  </a:lnTo>
                  <a:cubicBezTo>
                    <a:pt x="176" y="93"/>
                    <a:pt x="176" y="88"/>
                    <a:pt x="174" y="85"/>
                  </a:cubicBezTo>
                  <a:lnTo>
                    <a:pt x="196" y="70"/>
                  </a:lnTo>
                  <a:lnTo>
                    <a:pt x="196" y="70"/>
                  </a:lnTo>
                  <a:cubicBezTo>
                    <a:pt x="198" y="69"/>
                    <a:pt x="199" y="66"/>
                    <a:pt x="197" y="65"/>
                  </a:cubicBezTo>
                  <a:lnTo>
                    <a:pt x="178" y="34"/>
                  </a:lnTo>
                  <a:lnTo>
                    <a:pt x="178" y="34"/>
                  </a:lnTo>
                  <a:cubicBezTo>
                    <a:pt x="176" y="32"/>
                    <a:pt x="174" y="31"/>
                    <a:pt x="171" y="33"/>
                  </a:cubicBezTo>
                  <a:lnTo>
                    <a:pt x="150" y="46"/>
                  </a:lnTo>
                  <a:lnTo>
                    <a:pt x="150" y="46"/>
                  </a:lnTo>
                  <a:cubicBezTo>
                    <a:pt x="147" y="44"/>
                    <a:pt x="144" y="41"/>
                    <a:pt x="139" y="39"/>
                  </a:cubicBezTo>
                  <a:lnTo>
                    <a:pt x="145" y="14"/>
                  </a:lnTo>
                  <a:lnTo>
                    <a:pt x="145" y="14"/>
                  </a:lnTo>
                  <a:cubicBezTo>
                    <a:pt x="146" y="12"/>
                    <a:pt x="144" y="9"/>
                    <a:pt x="142" y="9"/>
                  </a:cubicBezTo>
                  <a:lnTo>
                    <a:pt x="107" y="0"/>
                  </a:lnTo>
                  <a:lnTo>
                    <a:pt x="107" y="0"/>
                  </a:lnTo>
                  <a:cubicBezTo>
                    <a:pt x="104" y="0"/>
                    <a:pt x="102" y="2"/>
                    <a:pt x="101" y="4"/>
                  </a:cubicBezTo>
                  <a:lnTo>
                    <a:pt x="96" y="30"/>
                  </a:lnTo>
                  <a:lnTo>
                    <a:pt x="96" y="30"/>
                  </a:lnTo>
                  <a:cubicBezTo>
                    <a:pt x="91" y="30"/>
                    <a:pt x="88" y="30"/>
                    <a:pt x="83" y="32"/>
                  </a:cubicBezTo>
                  <a:lnTo>
                    <a:pt x="69" y="9"/>
                  </a:lnTo>
                  <a:lnTo>
                    <a:pt x="69" y="9"/>
                  </a:lnTo>
                  <a:cubicBezTo>
                    <a:pt x="68" y="8"/>
                    <a:pt x="65" y="7"/>
                    <a:pt x="63" y="9"/>
                  </a:cubicBezTo>
                  <a:lnTo>
                    <a:pt x="32" y="28"/>
                  </a:lnTo>
                  <a:lnTo>
                    <a:pt x="32" y="28"/>
                  </a:lnTo>
                  <a:cubicBezTo>
                    <a:pt x="31" y="30"/>
                    <a:pt x="30" y="32"/>
                    <a:pt x="32" y="34"/>
                  </a:cubicBezTo>
                  <a:lnTo>
                    <a:pt x="45" y="56"/>
                  </a:lnTo>
                  <a:lnTo>
                    <a:pt x="45" y="56"/>
                  </a:lnTo>
                  <a:cubicBezTo>
                    <a:pt x="43" y="59"/>
                    <a:pt x="40" y="62"/>
                    <a:pt x="38" y="66"/>
                  </a:cubicBezTo>
                  <a:lnTo>
                    <a:pt x="13" y="60"/>
                  </a:lnTo>
                  <a:lnTo>
                    <a:pt x="13" y="60"/>
                  </a:lnTo>
                  <a:cubicBezTo>
                    <a:pt x="11" y="60"/>
                    <a:pt x="8" y="61"/>
                    <a:pt x="8" y="64"/>
                  </a:cubicBezTo>
                  <a:lnTo>
                    <a:pt x="0" y="99"/>
                  </a:lnTo>
                  <a:lnTo>
                    <a:pt x="0" y="99"/>
                  </a:lnTo>
                  <a:cubicBezTo>
                    <a:pt x="0" y="101"/>
                    <a:pt x="0" y="104"/>
                    <a:pt x="3" y="105"/>
                  </a:cubicBezTo>
                  <a:lnTo>
                    <a:pt x="28" y="110"/>
                  </a:lnTo>
                  <a:lnTo>
                    <a:pt x="28" y="110"/>
                  </a:lnTo>
                  <a:cubicBezTo>
                    <a:pt x="28" y="114"/>
                    <a:pt x="28" y="118"/>
                    <a:pt x="30" y="123"/>
                  </a:cubicBezTo>
                  <a:lnTo>
                    <a:pt x="8" y="136"/>
                  </a:lnTo>
                  <a:lnTo>
                    <a:pt x="8" y="136"/>
                  </a:lnTo>
                  <a:cubicBezTo>
                    <a:pt x="7" y="137"/>
                    <a:pt x="6" y="141"/>
                    <a:pt x="8" y="142"/>
                  </a:cubicBezTo>
                  <a:lnTo>
                    <a:pt x="27" y="173"/>
                  </a:lnTo>
                  <a:lnTo>
                    <a:pt x="27" y="173"/>
                  </a:lnTo>
                  <a:cubicBezTo>
                    <a:pt x="28" y="175"/>
                    <a:pt x="31" y="176"/>
                    <a:pt x="32" y="174"/>
                  </a:cubicBezTo>
                  <a:lnTo>
                    <a:pt x="54" y="161"/>
                  </a:lnTo>
                  <a:lnTo>
                    <a:pt x="54" y="161"/>
                  </a:lnTo>
                  <a:cubicBezTo>
                    <a:pt x="57" y="164"/>
                    <a:pt x="61" y="166"/>
                    <a:pt x="65" y="169"/>
                  </a:cubicBezTo>
                  <a:lnTo>
                    <a:pt x="60" y="192"/>
                  </a:lnTo>
                  <a:lnTo>
                    <a:pt x="60" y="192"/>
                  </a:lnTo>
                  <a:cubicBezTo>
                    <a:pt x="59" y="195"/>
                    <a:pt x="60" y="197"/>
                    <a:pt x="63" y="198"/>
                  </a:cubicBezTo>
                  <a:lnTo>
                    <a:pt x="98" y="206"/>
                  </a:lnTo>
                  <a:lnTo>
                    <a:pt x="98" y="206"/>
                  </a:lnTo>
                  <a:cubicBezTo>
                    <a:pt x="100" y="206"/>
                    <a:pt x="103" y="205"/>
                    <a:pt x="103" y="203"/>
                  </a:cubicBezTo>
                  <a:lnTo>
                    <a:pt x="108" y="178"/>
                  </a:lnTo>
                  <a:lnTo>
                    <a:pt x="108" y="178"/>
                  </a:lnTo>
                  <a:cubicBezTo>
                    <a:pt x="113" y="178"/>
                    <a:pt x="117" y="177"/>
                    <a:pt x="122" y="176"/>
                  </a:cubicBezTo>
                  <a:lnTo>
                    <a:pt x="135" y="197"/>
                  </a:lnTo>
                  <a:lnTo>
                    <a:pt x="135" y="197"/>
                  </a:lnTo>
                  <a:cubicBezTo>
                    <a:pt x="136" y="199"/>
                    <a:pt x="139" y="199"/>
                    <a:pt x="141" y="198"/>
                  </a:cubicBezTo>
                  <a:lnTo>
                    <a:pt x="171" y="179"/>
                  </a:lnTo>
                  <a:lnTo>
                    <a:pt x="171" y="179"/>
                  </a:lnTo>
                  <a:cubicBezTo>
                    <a:pt x="174" y="177"/>
                    <a:pt x="175" y="175"/>
                    <a:pt x="173" y="173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2" name="Google Shape;372;p4"/>
          <p:cNvSpPr/>
          <p:nvPr/>
        </p:nvSpPr>
        <p:spPr>
          <a:xfrm>
            <a:off x="2477365" y="3178033"/>
            <a:ext cx="271032" cy="251870"/>
          </a:xfrm>
          <a:custGeom>
            <a:rect b="b" l="l" r="r" t="t"/>
            <a:pathLst>
              <a:path extrusionOk="0" h="405" w="437">
                <a:moveTo>
                  <a:pt x="300" y="172"/>
                </a:moveTo>
                <a:lnTo>
                  <a:pt x="300" y="172"/>
                </a:lnTo>
                <a:cubicBezTo>
                  <a:pt x="286" y="172"/>
                  <a:pt x="275" y="161"/>
                  <a:pt x="275" y="148"/>
                </a:cubicBezTo>
                <a:lnTo>
                  <a:pt x="275" y="148"/>
                </a:lnTo>
                <a:cubicBezTo>
                  <a:pt x="275" y="135"/>
                  <a:pt x="286" y="123"/>
                  <a:pt x="300" y="123"/>
                </a:cubicBezTo>
                <a:lnTo>
                  <a:pt x="300" y="123"/>
                </a:lnTo>
                <a:cubicBezTo>
                  <a:pt x="313" y="123"/>
                  <a:pt x="323" y="135"/>
                  <a:pt x="323" y="148"/>
                </a:cubicBezTo>
                <a:lnTo>
                  <a:pt x="323" y="148"/>
                </a:lnTo>
                <a:cubicBezTo>
                  <a:pt x="323" y="161"/>
                  <a:pt x="313" y="172"/>
                  <a:pt x="300" y="172"/>
                </a:cubicBezTo>
                <a:close/>
                <a:moveTo>
                  <a:pt x="217" y="172"/>
                </a:moveTo>
                <a:lnTo>
                  <a:pt x="217" y="172"/>
                </a:lnTo>
                <a:cubicBezTo>
                  <a:pt x="204" y="172"/>
                  <a:pt x="193" y="161"/>
                  <a:pt x="193" y="148"/>
                </a:cubicBezTo>
                <a:lnTo>
                  <a:pt x="193" y="148"/>
                </a:lnTo>
                <a:cubicBezTo>
                  <a:pt x="193" y="135"/>
                  <a:pt x="204" y="123"/>
                  <a:pt x="217" y="123"/>
                </a:cubicBezTo>
                <a:lnTo>
                  <a:pt x="217" y="123"/>
                </a:lnTo>
                <a:cubicBezTo>
                  <a:pt x="231" y="123"/>
                  <a:pt x="242" y="135"/>
                  <a:pt x="242" y="148"/>
                </a:cubicBezTo>
                <a:lnTo>
                  <a:pt x="242" y="148"/>
                </a:lnTo>
                <a:cubicBezTo>
                  <a:pt x="242" y="161"/>
                  <a:pt x="231" y="172"/>
                  <a:pt x="217" y="172"/>
                </a:cubicBezTo>
                <a:close/>
                <a:moveTo>
                  <a:pt x="136" y="172"/>
                </a:moveTo>
                <a:lnTo>
                  <a:pt x="136" y="172"/>
                </a:lnTo>
                <a:cubicBezTo>
                  <a:pt x="122" y="172"/>
                  <a:pt x="111" y="161"/>
                  <a:pt x="111" y="148"/>
                </a:cubicBezTo>
                <a:lnTo>
                  <a:pt x="111" y="148"/>
                </a:lnTo>
                <a:cubicBezTo>
                  <a:pt x="111" y="135"/>
                  <a:pt x="122" y="123"/>
                  <a:pt x="136" y="123"/>
                </a:cubicBezTo>
                <a:lnTo>
                  <a:pt x="136" y="123"/>
                </a:lnTo>
                <a:cubicBezTo>
                  <a:pt x="149" y="123"/>
                  <a:pt x="160" y="135"/>
                  <a:pt x="160" y="148"/>
                </a:cubicBezTo>
                <a:lnTo>
                  <a:pt x="160" y="148"/>
                </a:lnTo>
                <a:cubicBezTo>
                  <a:pt x="160" y="161"/>
                  <a:pt x="149" y="172"/>
                  <a:pt x="136" y="172"/>
                </a:cubicBezTo>
                <a:close/>
                <a:moveTo>
                  <a:pt x="381" y="0"/>
                </a:moveTo>
                <a:lnTo>
                  <a:pt x="53" y="0"/>
                </a:lnTo>
                <a:lnTo>
                  <a:pt x="53" y="0"/>
                </a:lnTo>
                <a:cubicBezTo>
                  <a:pt x="24" y="0"/>
                  <a:pt x="0" y="25"/>
                  <a:pt x="0" y="55"/>
                </a:cubicBezTo>
                <a:lnTo>
                  <a:pt x="0" y="238"/>
                </a:lnTo>
                <a:lnTo>
                  <a:pt x="0" y="238"/>
                </a:lnTo>
                <a:cubicBezTo>
                  <a:pt x="0" y="267"/>
                  <a:pt x="24" y="292"/>
                  <a:pt x="53" y="292"/>
                </a:cubicBezTo>
                <a:lnTo>
                  <a:pt x="117" y="292"/>
                </a:lnTo>
                <a:lnTo>
                  <a:pt x="110" y="382"/>
                </a:lnTo>
                <a:lnTo>
                  <a:pt x="110" y="382"/>
                </a:lnTo>
                <a:cubicBezTo>
                  <a:pt x="109" y="396"/>
                  <a:pt x="126" y="404"/>
                  <a:pt x="136" y="394"/>
                </a:cubicBezTo>
                <a:lnTo>
                  <a:pt x="237" y="292"/>
                </a:lnTo>
                <a:lnTo>
                  <a:pt x="381" y="292"/>
                </a:lnTo>
                <a:lnTo>
                  <a:pt x="381" y="292"/>
                </a:lnTo>
                <a:cubicBezTo>
                  <a:pt x="411" y="292"/>
                  <a:pt x="436" y="267"/>
                  <a:pt x="436" y="238"/>
                </a:cubicBezTo>
                <a:lnTo>
                  <a:pt x="436" y="55"/>
                </a:lnTo>
                <a:lnTo>
                  <a:pt x="436" y="55"/>
                </a:lnTo>
                <a:cubicBezTo>
                  <a:pt x="436" y="25"/>
                  <a:pt x="411" y="0"/>
                  <a:pt x="381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3" name="Google Shape;373;p4"/>
          <p:cNvGrpSpPr/>
          <p:nvPr/>
        </p:nvGrpSpPr>
        <p:grpSpPr>
          <a:xfrm>
            <a:off x="5965212" y="5991850"/>
            <a:ext cx="314837" cy="314837"/>
            <a:chOff x="4862261" y="6884422"/>
            <a:chExt cx="347049" cy="347049"/>
          </a:xfrm>
        </p:grpSpPr>
        <p:sp>
          <p:nvSpPr>
            <p:cNvPr id="374" name="Google Shape;374;p4"/>
            <p:cNvSpPr/>
            <p:nvPr/>
          </p:nvSpPr>
          <p:spPr>
            <a:xfrm>
              <a:off x="4958831" y="6977973"/>
              <a:ext cx="156927" cy="156927"/>
            </a:xfrm>
            <a:custGeom>
              <a:rect b="b" l="l" r="r" t="t"/>
              <a:pathLst>
                <a:path extrusionOk="0" h="230" w="229">
                  <a:moveTo>
                    <a:pt x="180" y="162"/>
                  </a:moveTo>
                  <a:lnTo>
                    <a:pt x="180" y="162"/>
                  </a:lnTo>
                  <a:cubicBezTo>
                    <a:pt x="178" y="169"/>
                    <a:pt x="163" y="177"/>
                    <a:pt x="158" y="177"/>
                  </a:cubicBezTo>
                  <a:lnTo>
                    <a:pt x="158" y="177"/>
                  </a:lnTo>
                  <a:cubicBezTo>
                    <a:pt x="151" y="178"/>
                    <a:pt x="151" y="183"/>
                    <a:pt x="117" y="169"/>
                  </a:cubicBezTo>
                  <a:lnTo>
                    <a:pt x="117" y="169"/>
                  </a:lnTo>
                  <a:cubicBezTo>
                    <a:pt x="84" y="156"/>
                    <a:pt x="63" y="121"/>
                    <a:pt x="61" y="119"/>
                  </a:cubicBezTo>
                  <a:lnTo>
                    <a:pt x="61" y="119"/>
                  </a:lnTo>
                  <a:cubicBezTo>
                    <a:pt x="60" y="117"/>
                    <a:pt x="53" y="108"/>
                    <a:pt x="49" y="96"/>
                  </a:cubicBezTo>
                  <a:lnTo>
                    <a:pt x="49" y="96"/>
                  </a:lnTo>
                  <a:cubicBezTo>
                    <a:pt x="48" y="93"/>
                    <a:pt x="48" y="88"/>
                    <a:pt x="48" y="85"/>
                  </a:cubicBezTo>
                  <a:lnTo>
                    <a:pt x="48" y="85"/>
                  </a:lnTo>
                  <a:cubicBezTo>
                    <a:pt x="48" y="68"/>
                    <a:pt x="56" y="60"/>
                    <a:pt x="59" y="57"/>
                  </a:cubicBezTo>
                  <a:lnTo>
                    <a:pt x="59" y="57"/>
                  </a:lnTo>
                  <a:cubicBezTo>
                    <a:pt x="62" y="54"/>
                    <a:pt x="66" y="53"/>
                    <a:pt x="68" y="53"/>
                  </a:cubicBezTo>
                  <a:lnTo>
                    <a:pt x="68" y="53"/>
                  </a:lnTo>
                  <a:cubicBezTo>
                    <a:pt x="70" y="53"/>
                    <a:pt x="73" y="53"/>
                    <a:pt x="75" y="53"/>
                  </a:cubicBezTo>
                  <a:lnTo>
                    <a:pt x="75" y="53"/>
                  </a:lnTo>
                  <a:cubicBezTo>
                    <a:pt x="76" y="53"/>
                    <a:pt x="80" y="52"/>
                    <a:pt x="82" y="59"/>
                  </a:cubicBezTo>
                  <a:lnTo>
                    <a:pt x="82" y="59"/>
                  </a:lnTo>
                  <a:cubicBezTo>
                    <a:pt x="85" y="65"/>
                    <a:pt x="92" y="82"/>
                    <a:pt x="93" y="84"/>
                  </a:cubicBezTo>
                  <a:lnTo>
                    <a:pt x="93" y="84"/>
                  </a:lnTo>
                  <a:cubicBezTo>
                    <a:pt x="93" y="85"/>
                    <a:pt x="94" y="87"/>
                    <a:pt x="93" y="89"/>
                  </a:cubicBezTo>
                  <a:lnTo>
                    <a:pt x="93" y="89"/>
                  </a:lnTo>
                  <a:cubicBezTo>
                    <a:pt x="92" y="91"/>
                    <a:pt x="92" y="92"/>
                    <a:pt x="91" y="93"/>
                  </a:cubicBezTo>
                  <a:lnTo>
                    <a:pt x="91" y="93"/>
                  </a:lnTo>
                  <a:cubicBezTo>
                    <a:pt x="90" y="94"/>
                    <a:pt x="90" y="94"/>
                    <a:pt x="89" y="95"/>
                  </a:cubicBezTo>
                  <a:lnTo>
                    <a:pt x="89" y="95"/>
                  </a:lnTo>
                  <a:cubicBezTo>
                    <a:pt x="88" y="96"/>
                    <a:pt x="86" y="99"/>
                    <a:pt x="84" y="101"/>
                  </a:cubicBezTo>
                  <a:lnTo>
                    <a:pt x="84" y="101"/>
                  </a:lnTo>
                  <a:cubicBezTo>
                    <a:pt x="83" y="102"/>
                    <a:pt x="81" y="104"/>
                    <a:pt x="83" y="108"/>
                  </a:cubicBezTo>
                  <a:lnTo>
                    <a:pt x="83" y="108"/>
                  </a:lnTo>
                  <a:cubicBezTo>
                    <a:pt x="84" y="111"/>
                    <a:pt x="92" y="121"/>
                    <a:pt x="100" y="130"/>
                  </a:cubicBezTo>
                  <a:lnTo>
                    <a:pt x="100" y="130"/>
                  </a:lnTo>
                  <a:cubicBezTo>
                    <a:pt x="113" y="142"/>
                    <a:pt x="124" y="145"/>
                    <a:pt x="127" y="147"/>
                  </a:cubicBezTo>
                  <a:lnTo>
                    <a:pt x="127" y="147"/>
                  </a:lnTo>
                  <a:cubicBezTo>
                    <a:pt x="131" y="148"/>
                    <a:pt x="133" y="148"/>
                    <a:pt x="135" y="146"/>
                  </a:cubicBezTo>
                  <a:lnTo>
                    <a:pt x="135" y="146"/>
                  </a:lnTo>
                  <a:cubicBezTo>
                    <a:pt x="136" y="144"/>
                    <a:pt x="143" y="136"/>
                    <a:pt x="145" y="133"/>
                  </a:cubicBezTo>
                  <a:lnTo>
                    <a:pt x="145" y="133"/>
                  </a:lnTo>
                  <a:cubicBezTo>
                    <a:pt x="148" y="130"/>
                    <a:pt x="150" y="130"/>
                    <a:pt x="153" y="132"/>
                  </a:cubicBezTo>
                  <a:lnTo>
                    <a:pt x="153" y="132"/>
                  </a:lnTo>
                  <a:cubicBezTo>
                    <a:pt x="156" y="133"/>
                    <a:pt x="172" y="141"/>
                    <a:pt x="175" y="142"/>
                  </a:cubicBezTo>
                  <a:lnTo>
                    <a:pt x="175" y="142"/>
                  </a:lnTo>
                  <a:cubicBezTo>
                    <a:pt x="179" y="144"/>
                    <a:pt x="181" y="144"/>
                    <a:pt x="182" y="146"/>
                  </a:cubicBezTo>
                  <a:lnTo>
                    <a:pt x="182" y="146"/>
                  </a:lnTo>
                  <a:cubicBezTo>
                    <a:pt x="183" y="148"/>
                    <a:pt x="183" y="154"/>
                    <a:pt x="180" y="162"/>
                  </a:cubicBezTo>
                  <a:close/>
                  <a:moveTo>
                    <a:pt x="113" y="0"/>
                  </a:moveTo>
                  <a:lnTo>
                    <a:pt x="113" y="0"/>
                  </a:lnTo>
                  <a:cubicBezTo>
                    <a:pt x="55" y="0"/>
                    <a:pt x="5" y="46"/>
                    <a:pt x="0" y="104"/>
                  </a:cubicBezTo>
                  <a:lnTo>
                    <a:pt x="0" y="104"/>
                  </a:lnTo>
                  <a:cubicBezTo>
                    <a:pt x="0" y="108"/>
                    <a:pt x="0" y="111"/>
                    <a:pt x="0" y="115"/>
                  </a:cubicBezTo>
                  <a:lnTo>
                    <a:pt x="0" y="115"/>
                  </a:lnTo>
                  <a:cubicBezTo>
                    <a:pt x="0" y="140"/>
                    <a:pt x="8" y="163"/>
                    <a:pt x="21" y="181"/>
                  </a:cubicBezTo>
                  <a:lnTo>
                    <a:pt x="7" y="224"/>
                  </a:lnTo>
                  <a:lnTo>
                    <a:pt x="51" y="210"/>
                  </a:lnTo>
                  <a:lnTo>
                    <a:pt x="51" y="210"/>
                  </a:lnTo>
                  <a:cubicBezTo>
                    <a:pt x="69" y="222"/>
                    <a:pt x="91" y="229"/>
                    <a:pt x="113" y="229"/>
                  </a:cubicBezTo>
                  <a:lnTo>
                    <a:pt x="113" y="229"/>
                  </a:lnTo>
                  <a:cubicBezTo>
                    <a:pt x="176" y="229"/>
                    <a:pt x="228" y="178"/>
                    <a:pt x="228" y="115"/>
                  </a:cubicBezTo>
                  <a:lnTo>
                    <a:pt x="228" y="115"/>
                  </a:lnTo>
                  <a:cubicBezTo>
                    <a:pt x="228" y="112"/>
                    <a:pt x="228" y="108"/>
                    <a:pt x="227" y="106"/>
                  </a:cubicBezTo>
                  <a:lnTo>
                    <a:pt x="227" y="106"/>
                  </a:lnTo>
                  <a:cubicBezTo>
                    <a:pt x="223" y="47"/>
                    <a:pt x="174" y="0"/>
                    <a:pt x="113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4862261" y="6884422"/>
              <a:ext cx="347049" cy="347049"/>
            </a:xfrm>
            <a:custGeom>
              <a:rect b="b" l="l" r="r" t="t"/>
              <a:pathLst>
                <a:path extrusionOk="0" h="508" w="507">
                  <a:moveTo>
                    <a:pt x="255" y="385"/>
                  </a:moveTo>
                  <a:lnTo>
                    <a:pt x="255" y="385"/>
                  </a:lnTo>
                  <a:cubicBezTo>
                    <a:pt x="232" y="385"/>
                    <a:pt x="210" y="379"/>
                    <a:pt x="190" y="368"/>
                  </a:cubicBezTo>
                  <a:lnTo>
                    <a:pt x="115" y="392"/>
                  </a:lnTo>
                  <a:lnTo>
                    <a:pt x="139" y="319"/>
                  </a:lnTo>
                  <a:lnTo>
                    <a:pt x="139" y="319"/>
                  </a:lnTo>
                  <a:cubicBezTo>
                    <a:pt x="127" y="299"/>
                    <a:pt x="119" y="276"/>
                    <a:pt x="119" y="250"/>
                  </a:cubicBezTo>
                  <a:lnTo>
                    <a:pt x="119" y="250"/>
                  </a:lnTo>
                  <a:cubicBezTo>
                    <a:pt x="119" y="248"/>
                    <a:pt x="119" y="246"/>
                    <a:pt x="120" y="243"/>
                  </a:cubicBezTo>
                  <a:lnTo>
                    <a:pt x="120" y="243"/>
                  </a:lnTo>
                  <a:cubicBezTo>
                    <a:pt x="123" y="172"/>
                    <a:pt x="182" y="114"/>
                    <a:pt x="255" y="114"/>
                  </a:cubicBezTo>
                  <a:lnTo>
                    <a:pt x="255" y="114"/>
                  </a:lnTo>
                  <a:cubicBezTo>
                    <a:pt x="330" y="114"/>
                    <a:pt x="390" y="173"/>
                    <a:pt x="392" y="247"/>
                  </a:cubicBezTo>
                  <a:lnTo>
                    <a:pt x="392" y="247"/>
                  </a:lnTo>
                  <a:cubicBezTo>
                    <a:pt x="392" y="248"/>
                    <a:pt x="392" y="248"/>
                    <a:pt x="392" y="250"/>
                  </a:cubicBezTo>
                  <a:lnTo>
                    <a:pt x="392" y="250"/>
                  </a:lnTo>
                  <a:cubicBezTo>
                    <a:pt x="392" y="325"/>
                    <a:pt x="331" y="385"/>
                    <a:pt x="255" y="385"/>
                  </a:cubicBezTo>
                  <a:close/>
                  <a:moveTo>
                    <a:pt x="252" y="0"/>
                  </a:moveTo>
                  <a:lnTo>
                    <a:pt x="252" y="0"/>
                  </a:lnTo>
                  <a:lnTo>
                    <a:pt x="252" y="0"/>
                  </a:lnTo>
                  <a:cubicBezTo>
                    <a:pt x="114" y="0"/>
                    <a:pt x="0" y="113"/>
                    <a:pt x="0" y="253"/>
                  </a:cubicBezTo>
                  <a:lnTo>
                    <a:pt x="0" y="253"/>
                  </a:lnTo>
                  <a:cubicBezTo>
                    <a:pt x="0" y="394"/>
                    <a:pt x="114" y="507"/>
                    <a:pt x="252" y="507"/>
                  </a:cubicBezTo>
                  <a:lnTo>
                    <a:pt x="252" y="507"/>
                  </a:lnTo>
                  <a:cubicBezTo>
                    <a:pt x="393" y="507"/>
                    <a:pt x="506" y="394"/>
                    <a:pt x="506" y="253"/>
                  </a:cubicBezTo>
                  <a:lnTo>
                    <a:pt x="506" y="253"/>
                  </a:lnTo>
                  <a:cubicBezTo>
                    <a:pt x="506" y="113"/>
                    <a:pt x="393" y="0"/>
                    <a:pt x="252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6" name="Google Shape;376;p4"/>
          <p:cNvSpPr/>
          <p:nvPr/>
        </p:nvSpPr>
        <p:spPr>
          <a:xfrm>
            <a:off x="9469484" y="5994587"/>
            <a:ext cx="314837" cy="314837"/>
          </a:xfrm>
          <a:custGeom>
            <a:rect b="b" l="l" r="r" t="t"/>
            <a:pathLst>
              <a:path extrusionOk="0" h="508" w="509">
                <a:moveTo>
                  <a:pt x="406" y="330"/>
                </a:moveTo>
                <a:lnTo>
                  <a:pt x="406" y="330"/>
                </a:lnTo>
                <a:cubicBezTo>
                  <a:pt x="402" y="344"/>
                  <a:pt x="392" y="355"/>
                  <a:pt x="378" y="359"/>
                </a:cubicBezTo>
                <a:lnTo>
                  <a:pt x="378" y="359"/>
                </a:lnTo>
                <a:cubicBezTo>
                  <a:pt x="353" y="365"/>
                  <a:pt x="254" y="365"/>
                  <a:pt x="254" y="365"/>
                </a:cubicBezTo>
                <a:lnTo>
                  <a:pt x="254" y="365"/>
                </a:lnTo>
                <a:cubicBezTo>
                  <a:pt x="254" y="365"/>
                  <a:pt x="155" y="365"/>
                  <a:pt x="130" y="359"/>
                </a:cubicBezTo>
                <a:lnTo>
                  <a:pt x="130" y="359"/>
                </a:lnTo>
                <a:cubicBezTo>
                  <a:pt x="117" y="355"/>
                  <a:pt x="105" y="344"/>
                  <a:pt x="102" y="330"/>
                </a:cubicBezTo>
                <a:lnTo>
                  <a:pt x="102" y="330"/>
                </a:lnTo>
                <a:cubicBezTo>
                  <a:pt x="95" y="306"/>
                  <a:pt x="95" y="254"/>
                  <a:pt x="95" y="254"/>
                </a:cubicBezTo>
                <a:lnTo>
                  <a:pt x="95" y="254"/>
                </a:lnTo>
                <a:cubicBezTo>
                  <a:pt x="95" y="254"/>
                  <a:pt x="95" y="202"/>
                  <a:pt x="102" y="177"/>
                </a:cubicBezTo>
                <a:lnTo>
                  <a:pt x="102" y="177"/>
                </a:lnTo>
                <a:cubicBezTo>
                  <a:pt x="105" y="163"/>
                  <a:pt x="117" y="152"/>
                  <a:pt x="130" y="148"/>
                </a:cubicBezTo>
                <a:lnTo>
                  <a:pt x="130" y="148"/>
                </a:lnTo>
                <a:cubicBezTo>
                  <a:pt x="155" y="142"/>
                  <a:pt x="254" y="142"/>
                  <a:pt x="254" y="142"/>
                </a:cubicBezTo>
                <a:lnTo>
                  <a:pt x="254" y="142"/>
                </a:lnTo>
                <a:cubicBezTo>
                  <a:pt x="254" y="142"/>
                  <a:pt x="353" y="142"/>
                  <a:pt x="378" y="148"/>
                </a:cubicBezTo>
                <a:lnTo>
                  <a:pt x="378" y="148"/>
                </a:lnTo>
                <a:cubicBezTo>
                  <a:pt x="392" y="152"/>
                  <a:pt x="402" y="163"/>
                  <a:pt x="406" y="177"/>
                </a:cubicBezTo>
                <a:lnTo>
                  <a:pt x="406" y="177"/>
                </a:lnTo>
                <a:cubicBezTo>
                  <a:pt x="412" y="202"/>
                  <a:pt x="412" y="254"/>
                  <a:pt x="412" y="254"/>
                </a:cubicBezTo>
                <a:lnTo>
                  <a:pt x="412" y="254"/>
                </a:lnTo>
                <a:cubicBezTo>
                  <a:pt x="412" y="254"/>
                  <a:pt x="412" y="306"/>
                  <a:pt x="406" y="330"/>
                </a:cubicBezTo>
                <a:close/>
                <a:moveTo>
                  <a:pt x="254" y="0"/>
                </a:moveTo>
                <a:lnTo>
                  <a:pt x="254" y="0"/>
                </a:lnTo>
                <a:lnTo>
                  <a:pt x="254" y="0"/>
                </a:lnTo>
                <a:cubicBezTo>
                  <a:pt x="114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4" y="507"/>
                  <a:pt x="254" y="507"/>
                </a:cubicBezTo>
                <a:lnTo>
                  <a:pt x="254" y="507"/>
                </a:lnTo>
                <a:cubicBezTo>
                  <a:pt x="394" y="507"/>
                  <a:pt x="508" y="394"/>
                  <a:pt x="508" y="254"/>
                </a:cubicBezTo>
                <a:lnTo>
                  <a:pt x="508" y="254"/>
                </a:lnTo>
                <a:cubicBezTo>
                  <a:pt x="508" y="114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"/>
          <p:cNvSpPr/>
          <p:nvPr/>
        </p:nvSpPr>
        <p:spPr>
          <a:xfrm>
            <a:off x="9606369" y="6123260"/>
            <a:ext cx="52016" cy="60230"/>
          </a:xfrm>
          <a:custGeom>
            <a:rect b="b" l="l" r="r" t="t"/>
            <a:pathLst>
              <a:path extrusionOk="0" h="95" w="84">
                <a:moveTo>
                  <a:pt x="0" y="94"/>
                </a:moveTo>
                <a:lnTo>
                  <a:pt x="83" y="47"/>
                </a:lnTo>
                <a:lnTo>
                  <a:pt x="0" y="0"/>
                </a:lnTo>
                <a:lnTo>
                  <a:pt x="0" y="94"/>
                </a:ln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4"/>
          <p:cNvSpPr/>
          <p:nvPr/>
        </p:nvSpPr>
        <p:spPr>
          <a:xfrm>
            <a:off x="4210336" y="4938014"/>
            <a:ext cx="314837" cy="314837"/>
          </a:xfrm>
          <a:custGeom>
            <a:rect b="b" l="l" r="r" t="t"/>
            <a:pathLst>
              <a:path extrusionOk="0" h="509" w="509">
                <a:moveTo>
                  <a:pt x="362" y="198"/>
                </a:moveTo>
                <a:lnTo>
                  <a:pt x="362" y="198"/>
                </a:lnTo>
                <a:cubicBezTo>
                  <a:pt x="365" y="277"/>
                  <a:pt x="307" y="364"/>
                  <a:pt x="204" y="364"/>
                </a:cubicBezTo>
                <a:lnTo>
                  <a:pt x="204" y="364"/>
                </a:lnTo>
                <a:cubicBezTo>
                  <a:pt x="173" y="364"/>
                  <a:pt x="143" y="354"/>
                  <a:pt x="119" y="339"/>
                </a:cubicBezTo>
                <a:lnTo>
                  <a:pt x="119" y="339"/>
                </a:lnTo>
                <a:cubicBezTo>
                  <a:pt x="148" y="342"/>
                  <a:pt x="178" y="334"/>
                  <a:pt x="201" y="316"/>
                </a:cubicBezTo>
                <a:lnTo>
                  <a:pt x="201" y="316"/>
                </a:lnTo>
                <a:cubicBezTo>
                  <a:pt x="177" y="315"/>
                  <a:pt x="156" y="299"/>
                  <a:pt x="150" y="277"/>
                </a:cubicBezTo>
                <a:lnTo>
                  <a:pt x="150" y="277"/>
                </a:lnTo>
                <a:cubicBezTo>
                  <a:pt x="158" y="279"/>
                  <a:pt x="166" y="278"/>
                  <a:pt x="174" y="277"/>
                </a:cubicBezTo>
                <a:lnTo>
                  <a:pt x="174" y="277"/>
                </a:lnTo>
                <a:cubicBezTo>
                  <a:pt x="148" y="271"/>
                  <a:pt x="130" y="247"/>
                  <a:pt x="130" y="221"/>
                </a:cubicBezTo>
                <a:lnTo>
                  <a:pt x="130" y="221"/>
                </a:lnTo>
                <a:cubicBezTo>
                  <a:pt x="138" y="226"/>
                  <a:pt x="146" y="228"/>
                  <a:pt x="155" y="228"/>
                </a:cubicBezTo>
                <a:lnTo>
                  <a:pt x="155" y="228"/>
                </a:lnTo>
                <a:cubicBezTo>
                  <a:pt x="131" y="212"/>
                  <a:pt x="123" y="179"/>
                  <a:pt x="138" y="154"/>
                </a:cubicBezTo>
                <a:lnTo>
                  <a:pt x="138" y="154"/>
                </a:lnTo>
                <a:cubicBezTo>
                  <a:pt x="165" y="188"/>
                  <a:pt x="206" y="210"/>
                  <a:pt x="252" y="212"/>
                </a:cubicBezTo>
                <a:lnTo>
                  <a:pt x="252" y="212"/>
                </a:lnTo>
                <a:cubicBezTo>
                  <a:pt x="244" y="178"/>
                  <a:pt x="270" y="144"/>
                  <a:pt x="306" y="144"/>
                </a:cubicBezTo>
                <a:lnTo>
                  <a:pt x="306" y="144"/>
                </a:lnTo>
                <a:cubicBezTo>
                  <a:pt x="322" y="144"/>
                  <a:pt x="337" y="150"/>
                  <a:pt x="346" y="162"/>
                </a:cubicBezTo>
                <a:lnTo>
                  <a:pt x="346" y="162"/>
                </a:lnTo>
                <a:cubicBezTo>
                  <a:pt x="359" y="159"/>
                  <a:pt x="371" y="154"/>
                  <a:pt x="381" y="148"/>
                </a:cubicBezTo>
                <a:lnTo>
                  <a:pt x="381" y="148"/>
                </a:lnTo>
                <a:cubicBezTo>
                  <a:pt x="378" y="161"/>
                  <a:pt x="369" y="172"/>
                  <a:pt x="358" y="178"/>
                </a:cubicBezTo>
                <a:lnTo>
                  <a:pt x="358" y="178"/>
                </a:lnTo>
                <a:cubicBezTo>
                  <a:pt x="369" y="178"/>
                  <a:pt x="379" y="174"/>
                  <a:pt x="390" y="170"/>
                </a:cubicBezTo>
                <a:lnTo>
                  <a:pt x="390" y="170"/>
                </a:lnTo>
                <a:cubicBezTo>
                  <a:pt x="381" y="181"/>
                  <a:pt x="373" y="191"/>
                  <a:pt x="362" y="198"/>
                </a:cubicBezTo>
                <a:close/>
                <a:moveTo>
                  <a:pt x="254" y="0"/>
                </a:moveTo>
                <a:lnTo>
                  <a:pt x="254" y="0"/>
                </a:lnTo>
                <a:cubicBezTo>
                  <a:pt x="114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4" y="508"/>
                  <a:pt x="254" y="508"/>
                </a:cubicBezTo>
                <a:lnTo>
                  <a:pt x="254" y="508"/>
                </a:lnTo>
                <a:cubicBezTo>
                  <a:pt x="394" y="508"/>
                  <a:pt x="508" y="394"/>
                  <a:pt x="508" y="254"/>
                </a:cubicBezTo>
                <a:lnTo>
                  <a:pt x="508" y="254"/>
                </a:lnTo>
                <a:cubicBezTo>
                  <a:pt x="508" y="114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4"/>
          <p:cNvSpPr/>
          <p:nvPr/>
        </p:nvSpPr>
        <p:spPr>
          <a:xfrm>
            <a:off x="9469484" y="4943489"/>
            <a:ext cx="314837" cy="314837"/>
          </a:xfrm>
          <a:custGeom>
            <a:rect b="b" l="l" r="r" t="t"/>
            <a:pathLst>
              <a:path extrusionOk="0" h="508" w="509">
                <a:moveTo>
                  <a:pt x="432" y="275"/>
                </a:moveTo>
                <a:lnTo>
                  <a:pt x="391" y="275"/>
                </a:lnTo>
                <a:lnTo>
                  <a:pt x="391" y="317"/>
                </a:lnTo>
                <a:lnTo>
                  <a:pt x="364" y="317"/>
                </a:lnTo>
                <a:lnTo>
                  <a:pt x="364" y="275"/>
                </a:lnTo>
                <a:lnTo>
                  <a:pt x="321" y="275"/>
                </a:lnTo>
                <a:lnTo>
                  <a:pt x="321" y="248"/>
                </a:lnTo>
                <a:lnTo>
                  <a:pt x="364" y="248"/>
                </a:lnTo>
                <a:lnTo>
                  <a:pt x="364" y="205"/>
                </a:lnTo>
                <a:lnTo>
                  <a:pt x="391" y="205"/>
                </a:lnTo>
                <a:lnTo>
                  <a:pt x="391" y="248"/>
                </a:lnTo>
                <a:lnTo>
                  <a:pt x="432" y="248"/>
                </a:lnTo>
                <a:lnTo>
                  <a:pt x="432" y="275"/>
                </a:lnTo>
                <a:close/>
                <a:moveTo>
                  <a:pt x="185" y="363"/>
                </a:moveTo>
                <a:lnTo>
                  <a:pt x="185" y="363"/>
                </a:lnTo>
                <a:cubicBezTo>
                  <a:pt x="125" y="363"/>
                  <a:pt x="75" y="314"/>
                  <a:pt x="75" y="253"/>
                </a:cubicBezTo>
                <a:lnTo>
                  <a:pt x="75" y="253"/>
                </a:lnTo>
                <a:cubicBezTo>
                  <a:pt x="75" y="193"/>
                  <a:pt x="125" y="143"/>
                  <a:pt x="185" y="143"/>
                </a:cubicBezTo>
                <a:lnTo>
                  <a:pt x="185" y="143"/>
                </a:lnTo>
                <a:cubicBezTo>
                  <a:pt x="215" y="143"/>
                  <a:pt x="242" y="155"/>
                  <a:pt x="262" y="175"/>
                </a:cubicBezTo>
                <a:lnTo>
                  <a:pt x="240" y="194"/>
                </a:lnTo>
                <a:lnTo>
                  <a:pt x="240" y="194"/>
                </a:lnTo>
                <a:cubicBezTo>
                  <a:pt x="225" y="181"/>
                  <a:pt x="206" y="173"/>
                  <a:pt x="185" y="173"/>
                </a:cubicBezTo>
                <a:lnTo>
                  <a:pt x="185" y="173"/>
                </a:lnTo>
                <a:cubicBezTo>
                  <a:pt x="140" y="173"/>
                  <a:pt x="105" y="208"/>
                  <a:pt x="105" y="253"/>
                </a:cubicBezTo>
                <a:lnTo>
                  <a:pt x="105" y="253"/>
                </a:lnTo>
                <a:cubicBezTo>
                  <a:pt x="105" y="297"/>
                  <a:pt x="140" y="333"/>
                  <a:pt x="185" y="333"/>
                </a:cubicBezTo>
                <a:lnTo>
                  <a:pt x="185" y="333"/>
                </a:lnTo>
                <a:cubicBezTo>
                  <a:pt x="219" y="333"/>
                  <a:pt x="245" y="312"/>
                  <a:pt x="253" y="276"/>
                </a:cubicBezTo>
                <a:lnTo>
                  <a:pt x="183" y="276"/>
                </a:lnTo>
                <a:lnTo>
                  <a:pt x="183" y="246"/>
                </a:lnTo>
                <a:lnTo>
                  <a:pt x="285" y="246"/>
                </a:lnTo>
                <a:lnTo>
                  <a:pt x="286" y="258"/>
                </a:lnTo>
                <a:lnTo>
                  <a:pt x="286" y="258"/>
                </a:lnTo>
                <a:cubicBezTo>
                  <a:pt x="286" y="319"/>
                  <a:pt x="244" y="363"/>
                  <a:pt x="185" y="363"/>
                </a:cubicBezTo>
                <a:close/>
                <a:moveTo>
                  <a:pt x="254" y="0"/>
                </a:moveTo>
                <a:lnTo>
                  <a:pt x="254" y="0"/>
                </a:lnTo>
                <a:cubicBezTo>
                  <a:pt x="114" y="0"/>
                  <a:pt x="0" y="113"/>
                  <a:pt x="0" y="253"/>
                </a:cubicBezTo>
                <a:lnTo>
                  <a:pt x="0" y="253"/>
                </a:lnTo>
                <a:cubicBezTo>
                  <a:pt x="0" y="393"/>
                  <a:pt x="114" y="507"/>
                  <a:pt x="254" y="507"/>
                </a:cubicBezTo>
                <a:lnTo>
                  <a:pt x="254" y="507"/>
                </a:lnTo>
                <a:cubicBezTo>
                  <a:pt x="394" y="507"/>
                  <a:pt x="508" y="393"/>
                  <a:pt x="508" y="253"/>
                </a:cubicBezTo>
                <a:lnTo>
                  <a:pt x="508" y="253"/>
                </a:lnTo>
                <a:cubicBezTo>
                  <a:pt x="508" y="113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4"/>
          <p:cNvSpPr/>
          <p:nvPr/>
        </p:nvSpPr>
        <p:spPr>
          <a:xfrm>
            <a:off x="7709134" y="4940752"/>
            <a:ext cx="314837" cy="314837"/>
          </a:xfrm>
          <a:custGeom>
            <a:rect b="b" l="l" r="r" t="t"/>
            <a:pathLst>
              <a:path extrusionOk="0" h="509" w="509">
                <a:moveTo>
                  <a:pt x="388" y="367"/>
                </a:moveTo>
                <a:lnTo>
                  <a:pt x="336" y="367"/>
                </a:lnTo>
                <a:lnTo>
                  <a:pt x="336" y="278"/>
                </a:lnTo>
                <a:lnTo>
                  <a:pt x="336" y="278"/>
                </a:lnTo>
                <a:cubicBezTo>
                  <a:pt x="336" y="254"/>
                  <a:pt x="327" y="240"/>
                  <a:pt x="307" y="240"/>
                </a:cubicBezTo>
                <a:lnTo>
                  <a:pt x="307" y="240"/>
                </a:lnTo>
                <a:cubicBezTo>
                  <a:pt x="286" y="240"/>
                  <a:pt x="275" y="254"/>
                  <a:pt x="275" y="278"/>
                </a:cubicBezTo>
                <a:lnTo>
                  <a:pt x="275" y="367"/>
                </a:lnTo>
                <a:lnTo>
                  <a:pt x="225" y="367"/>
                </a:lnTo>
                <a:lnTo>
                  <a:pt x="225" y="197"/>
                </a:lnTo>
                <a:lnTo>
                  <a:pt x="275" y="197"/>
                </a:lnTo>
                <a:lnTo>
                  <a:pt x="275" y="221"/>
                </a:lnTo>
                <a:lnTo>
                  <a:pt x="275" y="221"/>
                </a:lnTo>
                <a:cubicBezTo>
                  <a:pt x="275" y="221"/>
                  <a:pt x="290" y="192"/>
                  <a:pt x="326" y="192"/>
                </a:cubicBezTo>
                <a:lnTo>
                  <a:pt x="326" y="192"/>
                </a:lnTo>
                <a:cubicBezTo>
                  <a:pt x="362" y="192"/>
                  <a:pt x="388" y="214"/>
                  <a:pt x="388" y="260"/>
                </a:cubicBezTo>
                <a:lnTo>
                  <a:pt x="388" y="367"/>
                </a:lnTo>
                <a:close/>
                <a:moveTo>
                  <a:pt x="165" y="175"/>
                </a:moveTo>
                <a:lnTo>
                  <a:pt x="165" y="175"/>
                </a:lnTo>
                <a:cubicBezTo>
                  <a:pt x="148" y="175"/>
                  <a:pt x="134" y="162"/>
                  <a:pt x="134" y="144"/>
                </a:cubicBezTo>
                <a:lnTo>
                  <a:pt x="134" y="144"/>
                </a:lnTo>
                <a:cubicBezTo>
                  <a:pt x="134" y="126"/>
                  <a:pt x="148" y="113"/>
                  <a:pt x="165" y="113"/>
                </a:cubicBezTo>
                <a:lnTo>
                  <a:pt x="165" y="113"/>
                </a:lnTo>
                <a:cubicBezTo>
                  <a:pt x="182" y="113"/>
                  <a:pt x="196" y="126"/>
                  <a:pt x="196" y="144"/>
                </a:cubicBezTo>
                <a:lnTo>
                  <a:pt x="196" y="144"/>
                </a:lnTo>
                <a:cubicBezTo>
                  <a:pt x="196" y="162"/>
                  <a:pt x="182" y="175"/>
                  <a:pt x="165" y="175"/>
                </a:cubicBezTo>
                <a:close/>
                <a:moveTo>
                  <a:pt x="191" y="367"/>
                </a:moveTo>
                <a:lnTo>
                  <a:pt x="139" y="367"/>
                </a:lnTo>
                <a:lnTo>
                  <a:pt x="139" y="197"/>
                </a:lnTo>
                <a:lnTo>
                  <a:pt x="191" y="197"/>
                </a:lnTo>
                <a:lnTo>
                  <a:pt x="191" y="367"/>
                </a:lnTo>
                <a:close/>
                <a:moveTo>
                  <a:pt x="254" y="0"/>
                </a:moveTo>
                <a:lnTo>
                  <a:pt x="254" y="0"/>
                </a:lnTo>
                <a:cubicBezTo>
                  <a:pt x="113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3" y="508"/>
                  <a:pt x="254" y="508"/>
                </a:cubicBezTo>
                <a:lnTo>
                  <a:pt x="254" y="508"/>
                </a:lnTo>
                <a:cubicBezTo>
                  <a:pt x="394" y="508"/>
                  <a:pt x="508" y="394"/>
                  <a:pt x="508" y="254"/>
                </a:cubicBezTo>
                <a:lnTo>
                  <a:pt x="508" y="254"/>
                </a:lnTo>
                <a:cubicBezTo>
                  <a:pt x="508" y="114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4"/>
          <p:cNvSpPr/>
          <p:nvPr/>
        </p:nvSpPr>
        <p:spPr>
          <a:xfrm>
            <a:off x="2455463" y="4938014"/>
            <a:ext cx="314837" cy="314837"/>
          </a:xfrm>
          <a:custGeom>
            <a:rect b="b" l="l" r="r" t="t"/>
            <a:pathLst>
              <a:path extrusionOk="0" h="509" w="509">
                <a:moveTo>
                  <a:pt x="324" y="154"/>
                </a:moveTo>
                <a:lnTo>
                  <a:pt x="291" y="154"/>
                </a:lnTo>
                <a:lnTo>
                  <a:pt x="291" y="154"/>
                </a:lnTo>
                <a:cubicBezTo>
                  <a:pt x="279" y="154"/>
                  <a:pt x="276" y="159"/>
                  <a:pt x="276" y="171"/>
                </a:cubicBezTo>
                <a:lnTo>
                  <a:pt x="276" y="201"/>
                </a:lnTo>
                <a:lnTo>
                  <a:pt x="324" y="201"/>
                </a:lnTo>
                <a:lnTo>
                  <a:pt x="319" y="253"/>
                </a:lnTo>
                <a:lnTo>
                  <a:pt x="276" y="253"/>
                </a:lnTo>
                <a:lnTo>
                  <a:pt x="276" y="407"/>
                </a:lnTo>
                <a:lnTo>
                  <a:pt x="215" y="407"/>
                </a:lnTo>
                <a:lnTo>
                  <a:pt x="215" y="254"/>
                </a:lnTo>
                <a:lnTo>
                  <a:pt x="183" y="254"/>
                </a:lnTo>
                <a:lnTo>
                  <a:pt x="183" y="201"/>
                </a:lnTo>
                <a:lnTo>
                  <a:pt x="215" y="201"/>
                </a:lnTo>
                <a:lnTo>
                  <a:pt x="215" y="159"/>
                </a:lnTo>
                <a:lnTo>
                  <a:pt x="215" y="159"/>
                </a:lnTo>
                <a:cubicBezTo>
                  <a:pt x="215" y="121"/>
                  <a:pt x="236" y="101"/>
                  <a:pt x="281" y="101"/>
                </a:cubicBezTo>
                <a:lnTo>
                  <a:pt x="324" y="101"/>
                </a:lnTo>
                <a:lnTo>
                  <a:pt x="324" y="154"/>
                </a:lnTo>
                <a:close/>
                <a:moveTo>
                  <a:pt x="253" y="0"/>
                </a:moveTo>
                <a:lnTo>
                  <a:pt x="253" y="0"/>
                </a:lnTo>
                <a:lnTo>
                  <a:pt x="253" y="0"/>
                </a:lnTo>
                <a:cubicBezTo>
                  <a:pt x="113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3" y="508"/>
                  <a:pt x="253" y="508"/>
                </a:cubicBezTo>
                <a:lnTo>
                  <a:pt x="253" y="508"/>
                </a:lnTo>
                <a:cubicBezTo>
                  <a:pt x="394" y="508"/>
                  <a:pt x="508" y="394"/>
                  <a:pt x="508" y="254"/>
                </a:cubicBezTo>
                <a:lnTo>
                  <a:pt x="508" y="254"/>
                </a:lnTo>
                <a:cubicBezTo>
                  <a:pt x="508" y="114"/>
                  <a:pt x="394" y="0"/>
                  <a:pt x="253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2" name="Google Shape;382;p4"/>
          <p:cNvGrpSpPr/>
          <p:nvPr/>
        </p:nvGrpSpPr>
        <p:grpSpPr>
          <a:xfrm>
            <a:off x="5965212" y="4943489"/>
            <a:ext cx="314837" cy="314837"/>
            <a:chOff x="4862261" y="5644096"/>
            <a:chExt cx="347049" cy="347050"/>
          </a:xfrm>
        </p:grpSpPr>
        <p:sp>
          <p:nvSpPr>
            <p:cNvPr id="383" name="Google Shape;383;p4"/>
            <p:cNvSpPr/>
            <p:nvPr/>
          </p:nvSpPr>
          <p:spPr>
            <a:xfrm>
              <a:off x="4958831" y="5737650"/>
              <a:ext cx="156927" cy="156927"/>
            </a:xfrm>
            <a:custGeom>
              <a:rect b="b" l="l" r="r" t="t"/>
              <a:pathLst>
                <a:path extrusionOk="0" h="229" w="229">
                  <a:moveTo>
                    <a:pt x="188" y="57"/>
                  </a:moveTo>
                  <a:lnTo>
                    <a:pt x="188" y="57"/>
                  </a:lnTo>
                  <a:cubicBezTo>
                    <a:pt x="178" y="57"/>
                    <a:pt x="171" y="49"/>
                    <a:pt x="171" y="40"/>
                  </a:cubicBezTo>
                  <a:lnTo>
                    <a:pt x="171" y="40"/>
                  </a:lnTo>
                  <a:cubicBezTo>
                    <a:pt x="171" y="30"/>
                    <a:pt x="178" y="23"/>
                    <a:pt x="188" y="23"/>
                  </a:cubicBezTo>
                  <a:lnTo>
                    <a:pt x="188" y="23"/>
                  </a:lnTo>
                  <a:cubicBezTo>
                    <a:pt x="197" y="23"/>
                    <a:pt x="205" y="30"/>
                    <a:pt x="205" y="40"/>
                  </a:cubicBezTo>
                  <a:lnTo>
                    <a:pt x="205" y="40"/>
                  </a:lnTo>
                  <a:cubicBezTo>
                    <a:pt x="205" y="49"/>
                    <a:pt x="197" y="57"/>
                    <a:pt x="188" y="57"/>
                  </a:cubicBezTo>
                  <a:close/>
                  <a:moveTo>
                    <a:pt x="113" y="185"/>
                  </a:moveTo>
                  <a:lnTo>
                    <a:pt x="113" y="185"/>
                  </a:lnTo>
                  <a:cubicBezTo>
                    <a:pt x="76" y="185"/>
                    <a:pt x="43" y="153"/>
                    <a:pt x="43" y="114"/>
                  </a:cubicBezTo>
                  <a:lnTo>
                    <a:pt x="43" y="114"/>
                  </a:lnTo>
                  <a:cubicBezTo>
                    <a:pt x="43" y="74"/>
                    <a:pt x="76" y="42"/>
                    <a:pt x="113" y="42"/>
                  </a:cubicBezTo>
                  <a:lnTo>
                    <a:pt x="113" y="42"/>
                  </a:lnTo>
                  <a:cubicBezTo>
                    <a:pt x="153" y="42"/>
                    <a:pt x="185" y="74"/>
                    <a:pt x="185" y="114"/>
                  </a:cubicBezTo>
                  <a:lnTo>
                    <a:pt x="185" y="114"/>
                  </a:lnTo>
                  <a:cubicBezTo>
                    <a:pt x="185" y="153"/>
                    <a:pt x="153" y="185"/>
                    <a:pt x="113" y="185"/>
                  </a:cubicBezTo>
                  <a:close/>
                  <a:moveTo>
                    <a:pt x="222" y="32"/>
                  </a:moveTo>
                  <a:lnTo>
                    <a:pt x="222" y="32"/>
                  </a:lnTo>
                  <a:cubicBezTo>
                    <a:pt x="219" y="26"/>
                    <a:pt x="217" y="21"/>
                    <a:pt x="212" y="16"/>
                  </a:cubicBezTo>
                  <a:lnTo>
                    <a:pt x="212" y="16"/>
                  </a:lnTo>
                  <a:cubicBezTo>
                    <a:pt x="206" y="11"/>
                    <a:pt x="202" y="8"/>
                    <a:pt x="196" y="6"/>
                  </a:cubicBezTo>
                  <a:lnTo>
                    <a:pt x="196" y="6"/>
                  </a:lnTo>
                  <a:cubicBezTo>
                    <a:pt x="191" y="4"/>
                    <a:pt x="183" y="2"/>
                    <a:pt x="170" y="1"/>
                  </a:cubicBezTo>
                  <a:lnTo>
                    <a:pt x="170" y="1"/>
                  </a:lnTo>
                  <a:cubicBezTo>
                    <a:pt x="155" y="0"/>
                    <a:pt x="151" y="0"/>
                    <a:pt x="113" y="0"/>
                  </a:cubicBezTo>
                  <a:lnTo>
                    <a:pt x="113" y="0"/>
                  </a:lnTo>
                  <a:cubicBezTo>
                    <a:pt x="78" y="0"/>
                    <a:pt x="73" y="0"/>
                    <a:pt x="59" y="1"/>
                  </a:cubicBezTo>
                  <a:lnTo>
                    <a:pt x="59" y="1"/>
                  </a:lnTo>
                  <a:cubicBezTo>
                    <a:pt x="45" y="2"/>
                    <a:pt x="38" y="4"/>
                    <a:pt x="32" y="6"/>
                  </a:cubicBezTo>
                  <a:lnTo>
                    <a:pt x="32" y="6"/>
                  </a:lnTo>
                  <a:cubicBezTo>
                    <a:pt x="26" y="8"/>
                    <a:pt x="22" y="11"/>
                    <a:pt x="16" y="16"/>
                  </a:cubicBezTo>
                  <a:lnTo>
                    <a:pt x="16" y="16"/>
                  </a:lnTo>
                  <a:cubicBezTo>
                    <a:pt x="11" y="21"/>
                    <a:pt x="9" y="26"/>
                    <a:pt x="6" y="32"/>
                  </a:cubicBezTo>
                  <a:lnTo>
                    <a:pt x="6" y="32"/>
                  </a:lnTo>
                  <a:cubicBezTo>
                    <a:pt x="4" y="37"/>
                    <a:pt x="2" y="44"/>
                    <a:pt x="1" y="57"/>
                  </a:cubicBezTo>
                  <a:lnTo>
                    <a:pt x="1" y="57"/>
                  </a:lnTo>
                  <a:cubicBezTo>
                    <a:pt x="1" y="73"/>
                    <a:pt x="0" y="77"/>
                    <a:pt x="0" y="114"/>
                  </a:cubicBezTo>
                  <a:lnTo>
                    <a:pt x="0" y="114"/>
                  </a:lnTo>
                  <a:cubicBezTo>
                    <a:pt x="0" y="151"/>
                    <a:pt x="1" y="156"/>
                    <a:pt x="1" y="170"/>
                  </a:cubicBezTo>
                  <a:lnTo>
                    <a:pt x="1" y="170"/>
                  </a:lnTo>
                  <a:cubicBezTo>
                    <a:pt x="2" y="184"/>
                    <a:pt x="4" y="191"/>
                    <a:pt x="6" y="196"/>
                  </a:cubicBezTo>
                  <a:lnTo>
                    <a:pt x="6" y="196"/>
                  </a:lnTo>
                  <a:cubicBezTo>
                    <a:pt x="9" y="202"/>
                    <a:pt x="11" y="207"/>
                    <a:pt x="16" y="212"/>
                  </a:cubicBezTo>
                  <a:lnTo>
                    <a:pt x="16" y="212"/>
                  </a:lnTo>
                  <a:cubicBezTo>
                    <a:pt x="22" y="217"/>
                    <a:pt x="26" y="220"/>
                    <a:pt x="32" y="222"/>
                  </a:cubicBezTo>
                  <a:lnTo>
                    <a:pt x="32" y="222"/>
                  </a:lnTo>
                  <a:cubicBezTo>
                    <a:pt x="38" y="225"/>
                    <a:pt x="45" y="226"/>
                    <a:pt x="59" y="227"/>
                  </a:cubicBezTo>
                  <a:lnTo>
                    <a:pt x="59" y="227"/>
                  </a:lnTo>
                  <a:cubicBezTo>
                    <a:pt x="73" y="228"/>
                    <a:pt x="78" y="228"/>
                    <a:pt x="113" y="228"/>
                  </a:cubicBezTo>
                  <a:lnTo>
                    <a:pt x="113" y="228"/>
                  </a:lnTo>
                  <a:cubicBezTo>
                    <a:pt x="151" y="228"/>
                    <a:pt x="155" y="228"/>
                    <a:pt x="170" y="227"/>
                  </a:cubicBezTo>
                  <a:lnTo>
                    <a:pt x="170" y="227"/>
                  </a:lnTo>
                  <a:cubicBezTo>
                    <a:pt x="183" y="226"/>
                    <a:pt x="191" y="225"/>
                    <a:pt x="196" y="222"/>
                  </a:cubicBezTo>
                  <a:lnTo>
                    <a:pt x="196" y="222"/>
                  </a:lnTo>
                  <a:cubicBezTo>
                    <a:pt x="202" y="220"/>
                    <a:pt x="206" y="217"/>
                    <a:pt x="212" y="212"/>
                  </a:cubicBezTo>
                  <a:lnTo>
                    <a:pt x="212" y="212"/>
                  </a:lnTo>
                  <a:cubicBezTo>
                    <a:pt x="217" y="207"/>
                    <a:pt x="219" y="202"/>
                    <a:pt x="222" y="196"/>
                  </a:cubicBezTo>
                  <a:lnTo>
                    <a:pt x="222" y="196"/>
                  </a:lnTo>
                  <a:cubicBezTo>
                    <a:pt x="224" y="191"/>
                    <a:pt x="226" y="184"/>
                    <a:pt x="227" y="170"/>
                  </a:cubicBezTo>
                  <a:lnTo>
                    <a:pt x="227" y="170"/>
                  </a:lnTo>
                  <a:cubicBezTo>
                    <a:pt x="227" y="156"/>
                    <a:pt x="228" y="151"/>
                    <a:pt x="228" y="114"/>
                  </a:cubicBezTo>
                  <a:lnTo>
                    <a:pt x="228" y="114"/>
                  </a:lnTo>
                  <a:cubicBezTo>
                    <a:pt x="228" y="77"/>
                    <a:pt x="227" y="73"/>
                    <a:pt x="227" y="57"/>
                  </a:cubicBezTo>
                  <a:lnTo>
                    <a:pt x="227" y="57"/>
                  </a:lnTo>
                  <a:cubicBezTo>
                    <a:pt x="226" y="44"/>
                    <a:pt x="224" y="37"/>
                    <a:pt x="222" y="32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5004097" y="5785935"/>
              <a:ext cx="63375" cy="63373"/>
            </a:xfrm>
            <a:custGeom>
              <a:rect b="b" l="l" r="r" t="t"/>
              <a:pathLst>
                <a:path extrusionOk="0" h="94" w="93">
                  <a:moveTo>
                    <a:pt x="45" y="0"/>
                  </a:moveTo>
                  <a:lnTo>
                    <a:pt x="45" y="0"/>
                  </a:lnTo>
                  <a:cubicBezTo>
                    <a:pt x="21" y="0"/>
                    <a:pt x="0" y="21"/>
                    <a:pt x="0" y="46"/>
                  </a:cubicBezTo>
                  <a:lnTo>
                    <a:pt x="0" y="46"/>
                  </a:lnTo>
                  <a:cubicBezTo>
                    <a:pt x="0" y="72"/>
                    <a:pt x="21" y="93"/>
                    <a:pt x="45" y="93"/>
                  </a:cubicBezTo>
                  <a:lnTo>
                    <a:pt x="45" y="93"/>
                  </a:lnTo>
                  <a:cubicBezTo>
                    <a:pt x="71" y="93"/>
                    <a:pt x="92" y="72"/>
                    <a:pt x="92" y="46"/>
                  </a:cubicBezTo>
                  <a:lnTo>
                    <a:pt x="92" y="46"/>
                  </a:lnTo>
                  <a:cubicBezTo>
                    <a:pt x="92" y="21"/>
                    <a:pt x="71" y="0"/>
                    <a:pt x="4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4862261" y="5644096"/>
              <a:ext cx="347049" cy="347050"/>
            </a:xfrm>
            <a:custGeom>
              <a:rect b="b" l="l" r="r" t="t"/>
              <a:pathLst>
                <a:path extrusionOk="0" h="508" w="507">
                  <a:moveTo>
                    <a:pt x="391" y="310"/>
                  </a:moveTo>
                  <a:lnTo>
                    <a:pt x="391" y="310"/>
                  </a:lnTo>
                  <a:cubicBezTo>
                    <a:pt x="390" y="325"/>
                    <a:pt x="388" y="336"/>
                    <a:pt x="385" y="344"/>
                  </a:cubicBezTo>
                  <a:lnTo>
                    <a:pt x="385" y="344"/>
                  </a:lnTo>
                  <a:cubicBezTo>
                    <a:pt x="381" y="353"/>
                    <a:pt x="376" y="361"/>
                    <a:pt x="368" y="368"/>
                  </a:cubicBezTo>
                  <a:lnTo>
                    <a:pt x="368" y="368"/>
                  </a:lnTo>
                  <a:cubicBezTo>
                    <a:pt x="361" y="377"/>
                    <a:pt x="353" y="381"/>
                    <a:pt x="344" y="385"/>
                  </a:cubicBezTo>
                  <a:lnTo>
                    <a:pt x="344" y="385"/>
                  </a:lnTo>
                  <a:cubicBezTo>
                    <a:pt x="335" y="388"/>
                    <a:pt x="325" y="391"/>
                    <a:pt x="310" y="392"/>
                  </a:cubicBezTo>
                  <a:lnTo>
                    <a:pt x="310" y="392"/>
                  </a:lnTo>
                  <a:cubicBezTo>
                    <a:pt x="295" y="392"/>
                    <a:pt x="290" y="392"/>
                    <a:pt x="252" y="392"/>
                  </a:cubicBezTo>
                  <a:lnTo>
                    <a:pt x="252" y="392"/>
                  </a:lnTo>
                  <a:cubicBezTo>
                    <a:pt x="216" y="392"/>
                    <a:pt x="211" y="392"/>
                    <a:pt x="196" y="392"/>
                  </a:cubicBezTo>
                  <a:lnTo>
                    <a:pt x="196" y="392"/>
                  </a:lnTo>
                  <a:cubicBezTo>
                    <a:pt x="182" y="391"/>
                    <a:pt x="171" y="388"/>
                    <a:pt x="162" y="385"/>
                  </a:cubicBezTo>
                  <a:lnTo>
                    <a:pt x="162" y="385"/>
                  </a:lnTo>
                  <a:cubicBezTo>
                    <a:pt x="154" y="381"/>
                    <a:pt x="146" y="377"/>
                    <a:pt x="138" y="368"/>
                  </a:cubicBezTo>
                  <a:lnTo>
                    <a:pt x="138" y="368"/>
                  </a:lnTo>
                  <a:cubicBezTo>
                    <a:pt x="130" y="361"/>
                    <a:pt x="126" y="353"/>
                    <a:pt x="122" y="344"/>
                  </a:cubicBezTo>
                  <a:lnTo>
                    <a:pt x="122" y="344"/>
                  </a:lnTo>
                  <a:cubicBezTo>
                    <a:pt x="119" y="336"/>
                    <a:pt x="116" y="325"/>
                    <a:pt x="115" y="310"/>
                  </a:cubicBezTo>
                  <a:lnTo>
                    <a:pt x="115" y="310"/>
                  </a:lnTo>
                  <a:cubicBezTo>
                    <a:pt x="115" y="296"/>
                    <a:pt x="115" y="291"/>
                    <a:pt x="115" y="253"/>
                  </a:cubicBezTo>
                  <a:lnTo>
                    <a:pt x="115" y="253"/>
                  </a:lnTo>
                  <a:cubicBezTo>
                    <a:pt x="115" y="215"/>
                    <a:pt x="115" y="211"/>
                    <a:pt x="115" y="196"/>
                  </a:cubicBezTo>
                  <a:lnTo>
                    <a:pt x="115" y="196"/>
                  </a:lnTo>
                  <a:cubicBezTo>
                    <a:pt x="116" y="181"/>
                    <a:pt x="119" y="171"/>
                    <a:pt x="122" y="162"/>
                  </a:cubicBezTo>
                  <a:lnTo>
                    <a:pt x="122" y="162"/>
                  </a:lnTo>
                  <a:cubicBezTo>
                    <a:pt x="126" y="153"/>
                    <a:pt x="130" y="145"/>
                    <a:pt x="138" y="137"/>
                  </a:cubicBezTo>
                  <a:lnTo>
                    <a:pt x="138" y="137"/>
                  </a:lnTo>
                  <a:cubicBezTo>
                    <a:pt x="146" y="130"/>
                    <a:pt x="154" y="125"/>
                    <a:pt x="162" y="121"/>
                  </a:cubicBezTo>
                  <a:lnTo>
                    <a:pt x="162" y="121"/>
                  </a:lnTo>
                  <a:cubicBezTo>
                    <a:pt x="171" y="118"/>
                    <a:pt x="182" y="116"/>
                    <a:pt x="196" y="115"/>
                  </a:cubicBezTo>
                  <a:lnTo>
                    <a:pt x="196" y="115"/>
                  </a:lnTo>
                  <a:cubicBezTo>
                    <a:pt x="211" y="114"/>
                    <a:pt x="216" y="114"/>
                    <a:pt x="252" y="114"/>
                  </a:cubicBezTo>
                  <a:lnTo>
                    <a:pt x="252" y="114"/>
                  </a:lnTo>
                  <a:cubicBezTo>
                    <a:pt x="290" y="114"/>
                    <a:pt x="295" y="114"/>
                    <a:pt x="310" y="115"/>
                  </a:cubicBezTo>
                  <a:lnTo>
                    <a:pt x="310" y="115"/>
                  </a:lnTo>
                  <a:cubicBezTo>
                    <a:pt x="325" y="116"/>
                    <a:pt x="335" y="118"/>
                    <a:pt x="344" y="121"/>
                  </a:cubicBezTo>
                  <a:lnTo>
                    <a:pt x="344" y="121"/>
                  </a:lnTo>
                  <a:cubicBezTo>
                    <a:pt x="353" y="125"/>
                    <a:pt x="361" y="130"/>
                    <a:pt x="368" y="137"/>
                  </a:cubicBezTo>
                  <a:lnTo>
                    <a:pt x="368" y="137"/>
                  </a:lnTo>
                  <a:cubicBezTo>
                    <a:pt x="376" y="145"/>
                    <a:pt x="381" y="153"/>
                    <a:pt x="385" y="162"/>
                  </a:cubicBezTo>
                  <a:lnTo>
                    <a:pt x="385" y="162"/>
                  </a:lnTo>
                  <a:cubicBezTo>
                    <a:pt x="388" y="171"/>
                    <a:pt x="390" y="181"/>
                    <a:pt x="391" y="196"/>
                  </a:cubicBezTo>
                  <a:lnTo>
                    <a:pt x="391" y="196"/>
                  </a:lnTo>
                  <a:cubicBezTo>
                    <a:pt x="392" y="211"/>
                    <a:pt x="392" y="215"/>
                    <a:pt x="392" y="253"/>
                  </a:cubicBezTo>
                  <a:lnTo>
                    <a:pt x="392" y="253"/>
                  </a:lnTo>
                  <a:cubicBezTo>
                    <a:pt x="392" y="291"/>
                    <a:pt x="392" y="296"/>
                    <a:pt x="391" y="310"/>
                  </a:cubicBezTo>
                  <a:close/>
                  <a:moveTo>
                    <a:pt x="252" y="0"/>
                  </a:moveTo>
                  <a:lnTo>
                    <a:pt x="252" y="0"/>
                  </a:lnTo>
                  <a:cubicBezTo>
                    <a:pt x="114" y="0"/>
                    <a:pt x="0" y="113"/>
                    <a:pt x="0" y="253"/>
                  </a:cubicBezTo>
                  <a:lnTo>
                    <a:pt x="0" y="253"/>
                  </a:lnTo>
                  <a:cubicBezTo>
                    <a:pt x="0" y="393"/>
                    <a:pt x="114" y="507"/>
                    <a:pt x="252" y="507"/>
                  </a:cubicBezTo>
                  <a:lnTo>
                    <a:pt x="252" y="507"/>
                  </a:lnTo>
                  <a:cubicBezTo>
                    <a:pt x="393" y="507"/>
                    <a:pt x="506" y="393"/>
                    <a:pt x="506" y="253"/>
                  </a:cubicBezTo>
                  <a:lnTo>
                    <a:pt x="506" y="253"/>
                  </a:lnTo>
                  <a:cubicBezTo>
                    <a:pt x="506" y="113"/>
                    <a:pt x="393" y="0"/>
                    <a:pt x="252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6" name="Google Shape;386;p4"/>
          <p:cNvSpPr/>
          <p:nvPr/>
        </p:nvSpPr>
        <p:spPr>
          <a:xfrm>
            <a:off x="2455463" y="5991850"/>
            <a:ext cx="314837" cy="314837"/>
          </a:xfrm>
          <a:custGeom>
            <a:rect b="b" l="l" r="r" t="t"/>
            <a:pathLst>
              <a:path extrusionOk="0" h="508" w="509">
                <a:moveTo>
                  <a:pt x="276" y="320"/>
                </a:moveTo>
                <a:lnTo>
                  <a:pt x="276" y="320"/>
                </a:lnTo>
                <a:cubicBezTo>
                  <a:pt x="258" y="320"/>
                  <a:pt x="240" y="311"/>
                  <a:pt x="235" y="299"/>
                </a:cubicBezTo>
                <a:lnTo>
                  <a:pt x="235" y="299"/>
                </a:lnTo>
                <a:cubicBezTo>
                  <a:pt x="235" y="299"/>
                  <a:pt x="225" y="339"/>
                  <a:pt x="222" y="347"/>
                </a:cubicBezTo>
                <a:lnTo>
                  <a:pt x="222" y="347"/>
                </a:lnTo>
                <a:cubicBezTo>
                  <a:pt x="215" y="374"/>
                  <a:pt x="193" y="401"/>
                  <a:pt x="191" y="403"/>
                </a:cubicBezTo>
                <a:lnTo>
                  <a:pt x="191" y="403"/>
                </a:lnTo>
                <a:cubicBezTo>
                  <a:pt x="190" y="405"/>
                  <a:pt x="187" y="404"/>
                  <a:pt x="187" y="402"/>
                </a:cubicBezTo>
                <a:lnTo>
                  <a:pt x="187" y="402"/>
                </a:lnTo>
                <a:cubicBezTo>
                  <a:pt x="187" y="399"/>
                  <a:pt x="181" y="364"/>
                  <a:pt x="188" y="336"/>
                </a:cubicBezTo>
                <a:lnTo>
                  <a:pt x="188" y="336"/>
                </a:lnTo>
                <a:cubicBezTo>
                  <a:pt x="191" y="323"/>
                  <a:pt x="210" y="242"/>
                  <a:pt x="210" y="242"/>
                </a:cubicBezTo>
                <a:lnTo>
                  <a:pt x="210" y="242"/>
                </a:lnTo>
                <a:cubicBezTo>
                  <a:pt x="210" y="242"/>
                  <a:pt x="205" y="231"/>
                  <a:pt x="205" y="215"/>
                </a:cubicBezTo>
                <a:lnTo>
                  <a:pt x="205" y="215"/>
                </a:lnTo>
                <a:cubicBezTo>
                  <a:pt x="205" y="189"/>
                  <a:pt x="219" y="170"/>
                  <a:pt x="237" y="170"/>
                </a:cubicBezTo>
                <a:lnTo>
                  <a:pt x="237" y="170"/>
                </a:lnTo>
                <a:cubicBezTo>
                  <a:pt x="253" y="170"/>
                  <a:pt x="261" y="182"/>
                  <a:pt x="261" y="195"/>
                </a:cubicBezTo>
                <a:lnTo>
                  <a:pt x="261" y="195"/>
                </a:lnTo>
                <a:cubicBezTo>
                  <a:pt x="261" y="211"/>
                  <a:pt x="251" y="236"/>
                  <a:pt x="246" y="257"/>
                </a:cubicBezTo>
                <a:lnTo>
                  <a:pt x="246" y="257"/>
                </a:lnTo>
                <a:cubicBezTo>
                  <a:pt x="241" y="276"/>
                  <a:pt x="255" y="291"/>
                  <a:pt x="273" y="291"/>
                </a:cubicBezTo>
                <a:lnTo>
                  <a:pt x="273" y="291"/>
                </a:lnTo>
                <a:cubicBezTo>
                  <a:pt x="306" y="291"/>
                  <a:pt x="328" y="248"/>
                  <a:pt x="328" y="199"/>
                </a:cubicBezTo>
                <a:lnTo>
                  <a:pt x="328" y="199"/>
                </a:lnTo>
                <a:cubicBezTo>
                  <a:pt x="328" y="160"/>
                  <a:pt x="302" y="132"/>
                  <a:pt x="256" y="132"/>
                </a:cubicBezTo>
                <a:lnTo>
                  <a:pt x="256" y="132"/>
                </a:lnTo>
                <a:cubicBezTo>
                  <a:pt x="204" y="132"/>
                  <a:pt x="171" y="172"/>
                  <a:pt x="171" y="216"/>
                </a:cubicBezTo>
                <a:lnTo>
                  <a:pt x="171" y="216"/>
                </a:lnTo>
                <a:cubicBezTo>
                  <a:pt x="171" y="230"/>
                  <a:pt x="175" y="241"/>
                  <a:pt x="182" y="249"/>
                </a:cubicBezTo>
                <a:lnTo>
                  <a:pt x="182" y="249"/>
                </a:lnTo>
                <a:cubicBezTo>
                  <a:pt x="185" y="253"/>
                  <a:pt x="186" y="255"/>
                  <a:pt x="185" y="259"/>
                </a:cubicBezTo>
                <a:lnTo>
                  <a:pt x="185" y="259"/>
                </a:lnTo>
                <a:cubicBezTo>
                  <a:pt x="184" y="262"/>
                  <a:pt x="182" y="270"/>
                  <a:pt x="181" y="272"/>
                </a:cubicBezTo>
                <a:lnTo>
                  <a:pt x="181" y="272"/>
                </a:lnTo>
                <a:cubicBezTo>
                  <a:pt x="180" y="277"/>
                  <a:pt x="177" y="279"/>
                  <a:pt x="172" y="277"/>
                </a:cubicBezTo>
                <a:lnTo>
                  <a:pt x="172" y="277"/>
                </a:lnTo>
                <a:cubicBezTo>
                  <a:pt x="149" y="268"/>
                  <a:pt x="137" y="240"/>
                  <a:pt x="137" y="211"/>
                </a:cubicBezTo>
                <a:lnTo>
                  <a:pt x="137" y="211"/>
                </a:lnTo>
                <a:cubicBezTo>
                  <a:pt x="137" y="162"/>
                  <a:pt x="178" y="103"/>
                  <a:pt x="260" y="103"/>
                </a:cubicBezTo>
                <a:lnTo>
                  <a:pt x="260" y="103"/>
                </a:lnTo>
                <a:cubicBezTo>
                  <a:pt x="327" y="103"/>
                  <a:pt x="370" y="151"/>
                  <a:pt x="370" y="202"/>
                </a:cubicBezTo>
                <a:lnTo>
                  <a:pt x="370" y="202"/>
                </a:lnTo>
                <a:cubicBezTo>
                  <a:pt x="370" y="270"/>
                  <a:pt x="332" y="320"/>
                  <a:pt x="276" y="320"/>
                </a:cubicBezTo>
                <a:close/>
                <a:moveTo>
                  <a:pt x="253" y="0"/>
                </a:moveTo>
                <a:lnTo>
                  <a:pt x="253" y="0"/>
                </a:lnTo>
                <a:cubicBezTo>
                  <a:pt x="113" y="0"/>
                  <a:pt x="0" y="113"/>
                  <a:pt x="0" y="253"/>
                </a:cubicBezTo>
                <a:lnTo>
                  <a:pt x="0" y="253"/>
                </a:lnTo>
                <a:cubicBezTo>
                  <a:pt x="0" y="394"/>
                  <a:pt x="113" y="507"/>
                  <a:pt x="253" y="507"/>
                </a:cubicBezTo>
                <a:lnTo>
                  <a:pt x="253" y="507"/>
                </a:lnTo>
                <a:cubicBezTo>
                  <a:pt x="394" y="507"/>
                  <a:pt x="508" y="394"/>
                  <a:pt x="508" y="253"/>
                </a:cubicBezTo>
                <a:lnTo>
                  <a:pt x="508" y="253"/>
                </a:lnTo>
                <a:cubicBezTo>
                  <a:pt x="508" y="113"/>
                  <a:pt x="394" y="0"/>
                  <a:pt x="253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4"/>
          <p:cNvSpPr/>
          <p:nvPr/>
        </p:nvSpPr>
        <p:spPr>
          <a:xfrm>
            <a:off x="7717347" y="5994587"/>
            <a:ext cx="314837" cy="314837"/>
          </a:xfrm>
          <a:custGeom>
            <a:rect b="b" l="l" r="r" t="t"/>
            <a:pathLst>
              <a:path extrusionOk="0" h="508" w="508">
                <a:moveTo>
                  <a:pt x="403" y="336"/>
                </a:moveTo>
                <a:lnTo>
                  <a:pt x="403" y="336"/>
                </a:lnTo>
                <a:lnTo>
                  <a:pt x="403" y="336"/>
                </a:lnTo>
                <a:cubicBezTo>
                  <a:pt x="400" y="340"/>
                  <a:pt x="397" y="341"/>
                  <a:pt x="395" y="342"/>
                </a:cubicBezTo>
                <a:lnTo>
                  <a:pt x="395" y="342"/>
                </a:lnTo>
                <a:cubicBezTo>
                  <a:pt x="394" y="342"/>
                  <a:pt x="394" y="342"/>
                  <a:pt x="394" y="342"/>
                </a:cubicBezTo>
                <a:lnTo>
                  <a:pt x="394" y="342"/>
                </a:lnTo>
                <a:cubicBezTo>
                  <a:pt x="388" y="344"/>
                  <a:pt x="380" y="347"/>
                  <a:pt x="372" y="348"/>
                </a:cubicBezTo>
                <a:lnTo>
                  <a:pt x="372" y="348"/>
                </a:lnTo>
                <a:lnTo>
                  <a:pt x="372" y="348"/>
                </a:lnTo>
                <a:cubicBezTo>
                  <a:pt x="370" y="348"/>
                  <a:pt x="367" y="348"/>
                  <a:pt x="367" y="350"/>
                </a:cubicBezTo>
                <a:lnTo>
                  <a:pt x="367" y="350"/>
                </a:lnTo>
                <a:cubicBezTo>
                  <a:pt x="363" y="353"/>
                  <a:pt x="363" y="358"/>
                  <a:pt x="361" y="363"/>
                </a:cubicBezTo>
                <a:lnTo>
                  <a:pt x="361" y="363"/>
                </a:lnTo>
                <a:cubicBezTo>
                  <a:pt x="361" y="363"/>
                  <a:pt x="361" y="363"/>
                  <a:pt x="361" y="364"/>
                </a:cubicBezTo>
                <a:lnTo>
                  <a:pt x="361" y="364"/>
                </a:lnTo>
                <a:cubicBezTo>
                  <a:pt x="361" y="363"/>
                  <a:pt x="361" y="363"/>
                  <a:pt x="361" y="364"/>
                </a:cubicBezTo>
                <a:lnTo>
                  <a:pt x="361" y="364"/>
                </a:lnTo>
                <a:cubicBezTo>
                  <a:pt x="360" y="365"/>
                  <a:pt x="360" y="366"/>
                  <a:pt x="360" y="367"/>
                </a:cubicBezTo>
                <a:lnTo>
                  <a:pt x="360" y="367"/>
                </a:lnTo>
                <a:cubicBezTo>
                  <a:pt x="360" y="367"/>
                  <a:pt x="358" y="368"/>
                  <a:pt x="356" y="368"/>
                </a:cubicBezTo>
                <a:lnTo>
                  <a:pt x="356" y="368"/>
                </a:lnTo>
                <a:cubicBezTo>
                  <a:pt x="356" y="368"/>
                  <a:pt x="356" y="368"/>
                  <a:pt x="355" y="368"/>
                </a:cubicBezTo>
                <a:lnTo>
                  <a:pt x="355" y="368"/>
                </a:lnTo>
                <a:cubicBezTo>
                  <a:pt x="347" y="367"/>
                  <a:pt x="338" y="367"/>
                  <a:pt x="328" y="367"/>
                </a:cubicBezTo>
                <a:lnTo>
                  <a:pt x="328" y="367"/>
                </a:lnTo>
                <a:lnTo>
                  <a:pt x="328" y="367"/>
                </a:lnTo>
                <a:cubicBezTo>
                  <a:pt x="324" y="367"/>
                  <a:pt x="319" y="367"/>
                  <a:pt x="315" y="368"/>
                </a:cubicBezTo>
                <a:lnTo>
                  <a:pt x="315" y="368"/>
                </a:lnTo>
                <a:lnTo>
                  <a:pt x="315" y="368"/>
                </a:lnTo>
                <a:cubicBezTo>
                  <a:pt x="304" y="373"/>
                  <a:pt x="295" y="381"/>
                  <a:pt x="284" y="388"/>
                </a:cubicBezTo>
                <a:lnTo>
                  <a:pt x="284" y="388"/>
                </a:lnTo>
                <a:lnTo>
                  <a:pt x="284" y="388"/>
                </a:lnTo>
                <a:lnTo>
                  <a:pt x="284" y="388"/>
                </a:lnTo>
                <a:cubicBezTo>
                  <a:pt x="278" y="391"/>
                  <a:pt x="272" y="392"/>
                  <a:pt x="267" y="393"/>
                </a:cubicBezTo>
                <a:lnTo>
                  <a:pt x="267" y="393"/>
                </a:lnTo>
                <a:lnTo>
                  <a:pt x="267" y="393"/>
                </a:lnTo>
                <a:cubicBezTo>
                  <a:pt x="259" y="393"/>
                  <a:pt x="252" y="394"/>
                  <a:pt x="245" y="394"/>
                </a:cubicBezTo>
                <a:lnTo>
                  <a:pt x="245" y="394"/>
                </a:lnTo>
                <a:lnTo>
                  <a:pt x="245" y="394"/>
                </a:lnTo>
                <a:cubicBezTo>
                  <a:pt x="236" y="393"/>
                  <a:pt x="228" y="389"/>
                  <a:pt x="221" y="384"/>
                </a:cubicBezTo>
                <a:lnTo>
                  <a:pt x="221" y="384"/>
                </a:lnTo>
                <a:lnTo>
                  <a:pt x="221" y="384"/>
                </a:lnTo>
                <a:cubicBezTo>
                  <a:pt x="210" y="378"/>
                  <a:pt x="201" y="371"/>
                  <a:pt x="189" y="367"/>
                </a:cubicBezTo>
                <a:lnTo>
                  <a:pt x="189" y="367"/>
                </a:lnTo>
                <a:cubicBezTo>
                  <a:pt x="179" y="365"/>
                  <a:pt x="168" y="367"/>
                  <a:pt x="156" y="368"/>
                </a:cubicBezTo>
                <a:lnTo>
                  <a:pt x="156" y="368"/>
                </a:lnTo>
                <a:lnTo>
                  <a:pt x="156" y="368"/>
                </a:lnTo>
                <a:cubicBezTo>
                  <a:pt x="156" y="369"/>
                  <a:pt x="154" y="370"/>
                  <a:pt x="151" y="369"/>
                </a:cubicBezTo>
                <a:lnTo>
                  <a:pt x="151" y="369"/>
                </a:lnTo>
                <a:cubicBezTo>
                  <a:pt x="150" y="369"/>
                  <a:pt x="148" y="367"/>
                  <a:pt x="148" y="367"/>
                </a:cubicBezTo>
                <a:lnTo>
                  <a:pt x="148" y="367"/>
                </a:lnTo>
                <a:cubicBezTo>
                  <a:pt x="147" y="362"/>
                  <a:pt x="146" y="358"/>
                  <a:pt x="145" y="354"/>
                </a:cubicBezTo>
                <a:lnTo>
                  <a:pt x="145" y="354"/>
                </a:lnTo>
                <a:cubicBezTo>
                  <a:pt x="144" y="351"/>
                  <a:pt x="144" y="351"/>
                  <a:pt x="144" y="350"/>
                </a:cubicBezTo>
                <a:lnTo>
                  <a:pt x="144" y="350"/>
                </a:lnTo>
                <a:cubicBezTo>
                  <a:pt x="140" y="348"/>
                  <a:pt x="136" y="348"/>
                  <a:pt x="131" y="347"/>
                </a:cubicBezTo>
                <a:lnTo>
                  <a:pt x="131" y="347"/>
                </a:lnTo>
                <a:lnTo>
                  <a:pt x="131" y="347"/>
                </a:lnTo>
                <a:lnTo>
                  <a:pt x="131" y="347"/>
                </a:lnTo>
                <a:cubicBezTo>
                  <a:pt x="124" y="345"/>
                  <a:pt x="116" y="343"/>
                  <a:pt x="109" y="340"/>
                </a:cubicBezTo>
                <a:lnTo>
                  <a:pt x="109" y="340"/>
                </a:lnTo>
                <a:lnTo>
                  <a:pt x="109" y="340"/>
                </a:lnTo>
                <a:lnTo>
                  <a:pt x="109" y="340"/>
                </a:lnTo>
                <a:cubicBezTo>
                  <a:pt x="108" y="339"/>
                  <a:pt x="107" y="338"/>
                  <a:pt x="106" y="337"/>
                </a:cubicBezTo>
                <a:lnTo>
                  <a:pt x="106" y="337"/>
                </a:lnTo>
                <a:cubicBezTo>
                  <a:pt x="105" y="335"/>
                  <a:pt x="104" y="333"/>
                  <a:pt x="105" y="330"/>
                </a:cubicBezTo>
                <a:lnTo>
                  <a:pt x="105" y="330"/>
                </a:lnTo>
                <a:lnTo>
                  <a:pt x="105" y="330"/>
                </a:lnTo>
                <a:lnTo>
                  <a:pt x="105" y="330"/>
                </a:lnTo>
                <a:cubicBezTo>
                  <a:pt x="108" y="326"/>
                  <a:pt x="112" y="326"/>
                  <a:pt x="113" y="325"/>
                </a:cubicBezTo>
                <a:lnTo>
                  <a:pt x="113" y="325"/>
                </a:lnTo>
                <a:lnTo>
                  <a:pt x="113" y="325"/>
                </a:lnTo>
                <a:lnTo>
                  <a:pt x="113" y="325"/>
                </a:lnTo>
                <a:cubicBezTo>
                  <a:pt x="121" y="323"/>
                  <a:pt x="129" y="320"/>
                  <a:pt x="136" y="315"/>
                </a:cubicBezTo>
                <a:lnTo>
                  <a:pt x="136" y="315"/>
                </a:lnTo>
                <a:cubicBezTo>
                  <a:pt x="149" y="305"/>
                  <a:pt x="160" y="293"/>
                  <a:pt x="167" y="279"/>
                </a:cubicBezTo>
                <a:lnTo>
                  <a:pt x="167" y="279"/>
                </a:lnTo>
                <a:lnTo>
                  <a:pt x="167" y="279"/>
                </a:lnTo>
                <a:cubicBezTo>
                  <a:pt x="169" y="274"/>
                  <a:pt x="171" y="268"/>
                  <a:pt x="171" y="264"/>
                </a:cubicBezTo>
                <a:lnTo>
                  <a:pt x="171" y="264"/>
                </a:lnTo>
                <a:cubicBezTo>
                  <a:pt x="170" y="259"/>
                  <a:pt x="166" y="257"/>
                  <a:pt x="161" y="255"/>
                </a:cubicBezTo>
                <a:lnTo>
                  <a:pt x="161" y="255"/>
                </a:lnTo>
                <a:cubicBezTo>
                  <a:pt x="155" y="252"/>
                  <a:pt x="148" y="251"/>
                  <a:pt x="141" y="246"/>
                </a:cubicBezTo>
                <a:lnTo>
                  <a:pt x="141" y="246"/>
                </a:lnTo>
                <a:lnTo>
                  <a:pt x="141" y="246"/>
                </a:lnTo>
                <a:lnTo>
                  <a:pt x="141" y="246"/>
                </a:lnTo>
                <a:cubicBezTo>
                  <a:pt x="141" y="245"/>
                  <a:pt x="139" y="244"/>
                  <a:pt x="137" y="244"/>
                </a:cubicBezTo>
                <a:lnTo>
                  <a:pt x="137" y="244"/>
                </a:lnTo>
                <a:cubicBezTo>
                  <a:pt x="136" y="242"/>
                  <a:pt x="135" y="240"/>
                  <a:pt x="134" y="238"/>
                </a:cubicBezTo>
                <a:lnTo>
                  <a:pt x="134" y="238"/>
                </a:lnTo>
                <a:lnTo>
                  <a:pt x="134" y="238"/>
                </a:lnTo>
                <a:lnTo>
                  <a:pt x="134" y="238"/>
                </a:lnTo>
                <a:lnTo>
                  <a:pt x="134" y="237"/>
                </a:lnTo>
                <a:lnTo>
                  <a:pt x="134" y="237"/>
                </a:lnTo>
                <a:cubicBezTo>
                  <a:pt x="134" y="233"/>
                  <a:pt x="137" y="231"/>
                  <a:pt x="140" y="229"/>
                </a:cubicBezTo>
                <a:lnTo>
                  <a:pt x="140" y="229"/>
                </a:lnTo>
                <a:lnTo>
                  <a:pt x="140" y="229"/>
                </a:lnTo>
                <a:lnTo>
                  <a:pt x="140" y="229"/>
                </a:lnTo>
                <a:lnTo>
                  <a:pt x="140" y="229"/>
                </a:lnTo>
                <a:lnTo>
                  <a:pt x="140" y="229"/>
                </a:lnTo>
                <a:cubicBezTo>
                  <a:pt x="142" y="227"/>
                  <a:pt x="146" y="226"/>
                  <a:pt x="149" y="227"/>
                </a:cubicBezTo>
                <a:lnTo>
                  <a:pt x="149" y="227"/>
                </a:lnTo>
                <a:lnTo>
                  <a:pt x="149" y="227"/>
                </a:lnTo>
                <a:lnTo>
                  <a:pt x="149" y="227"/>
                </a:lnTo>
                <a:cubicBezTo>
                  <a:pt x="153" y="227"/>
                  <a:pt x="156" y="229"/>
                  <a:pt x="160" y="230"/>
                </a:cubicBezTo>
                <a:lnTo>
                  <a:pt x="160" y="230"/>
                </a:lnTo>
                <a:lnTo>
                  <a:pt x="160" y="230"/>
                </a:lnTo>
                <a:cubicBezTo>
                  <a:pt x="164" y="231"/>
                  <a:pt x="168" y="231"/>
                  <a:pt x="173" y="230"/>
                </a:cubicBezTo>
                <a:lnTo>
                  <a:pt x="173" y="230"/>
                </a:lnTo>
                <a:cubicBezTo>
                  <a:pt x="173" y="230"/>
                  <a:pt x="173" y="230"/>
                  <a:pt x="173" y="229"/>
                </a:cubicBezTo>
                <a:lnTo>
                  <a:pt x="173" y="229"/>
                </a:lnTo>
                <a:cubicBezTo>
                  <a:pt x="173" y="221"/>
                  <a:pt x="173" y="212"/>
                  <a:pt x="173" y="203"/>
                </a:cubicBezTo>
                <a:lnTo>
                  <a:pt x="173" y="203"/>
                </a:lnTo>
                <a:cubicBezTo>
                  <a:pt x="171" y="190"/>
                  <a:pt x="171" y="176"/>
                  <a:pt x="176" y="163"/>
                </a:cubicBezTo>
                <a:lnTo>
                  <a:pt x="176" y="163"/>
                </a:lnTo>
                <a:lnTo>
                  <a:pt x="176" y="163"/>
                </a:lnTo>
                <a:cubicBezTo>
                  <a:pt x="181" y="150"/>
                  <a:pt x="190" y="139"/>
                  <a:pt x="201" y="130"/>
                </a:cubicBezTo>
                <a:lnTo>
                  <a:pt x="201" y="130"/>
                </a:lnTo>
                <a:cubicBezTo>
                  <a:pt x="216" y="119"/>
                  <a:pt x="235" y="114"/>
                  <a:pt x="253" y="114"/>
                </a:cubicBezTo>
                <a:lnTo>
                  <a:pt x="253" y="114"/>
                </a:lnTo>
                <a:cubicBezTo>
                  <a:pt x="257" y="114"/>
                  <a:pt x="262" y="114"/>
                  <a:pt x="267" y="114"/>
                </a:cubicBezTo>
                <a:lnTo>
                  <a:pt x="267" y="114"/>
                </a:lnTo>
                <a:cubicBezTo>
                  <a:pt x="279" y="116"/>
                  <a:pt x="293" y="120"/>
                  <a:pt x="304" y="128"/>
                </a:cubicBezTo>
                <a:lnTo>
                  <a:pt x="304" y="128"/>
                </a:lnTo>
                <a:cubicBezTo>
                  <a:pt x="320" y="139"/>
                  <a:pt x="332" y="155"/>
                  <a:pt x="335" y="173"/>
                </a:cubicBezTo>
                <a:lnTo>
                  <a:pt x="335" y="174"/>
                </a:lnTo>
                <a:lnTo>
                  <a:pt x="335" y="174"/>
                </a:lnTo>
                <a:cubicBezTo>
                  <a:pt x="336" y="185"/>
                  <a:pt x="336" y="196"/>
                  <a:pt x="336" y="207"/>
                </a:cubicBezTo>
                <a:lnTo>
                  <a:pt x="336" y="207"/>
                </a:lnTo>
                <a:lnTo>
                  <a:pt x="336" y="207"/>
                </a:lnTo>
                <a:cubicBezTo>
                  <a:pt x="335" y="214"/>
                  <a:pt x="335" y="220"/>
                  <a:pt x="335" y="227"/>
                </a:cubicBezTo>
                <a:lnTo>
                  <a:pt x="335" y="227"/>
                </a:lnTo>
                <a:lnTo>
                  <a:pt x="335" y="227"/>
                </a:lnTo>
                <a:cubicBezTo>
                  <a:pt x="335" y="229"/>
                  <a:pt x="335" y="229"/>
                  <a:pt x="335" y="230"/>
                </a:cubicBezTo>
                <a:lnTo>
                  <a:pt x="335" y="230"/>
                </a:lnTo>
                <a:cubicBezTo>
                  <a:pt x="339" y="231"/>
                  <a:pt x="343" y="231"/>
                  <a:pt x="347" y="230"/>
                </a:cubicBezTo>
                <a:lnTo>
                  <a:pt x="347" y="230"/>
                </a:lnTo>
                <a:lnTo>
                  <a:pt x="347" y="230"/>
                </a:lnTo>
                <a:lnTo>
                  <a:pt x="347" y="230"/>
                </a:lnTo>
                <a:cubicBezTo>
                  <a:pt x="350" y="229"/>
                  <a:pt x="353" y="229"/>
                  <a:pt x="356" y="227"/>
                </a:cubicBezTo>
                <a:lnTo>
                  <a:pt x="356" y="227"/>
                </a:lnTo>
                <a:lnTo>
                  <a:pt x="356" y="227"/>
                </a:lnTo>
                <a:cubicBezTo>
                  <a:pt x="360" y="226"/>
                  <a:pt x="364" y="226"/>
                  <a:pt x="367" y="227"/>
                </a:cubicBezTo>
                <a:lnTo>
                  <a:pt x="367" y="227"/>
                </a:lnTo>
                <a:lnTo>
                  <a:pt x="367" y="227"/>
                </a:lnTo>
                <a:cubicBezTo>
                  <a:pt x="370" y="229"/>
                  <a:pt x="372" y="231"/>
                  <a:pt x="374" y="234"/>
                </a:cubicBezTo>
                <a:lnTo>
                  <a:pt x="374" y="234"/>
                </a:lnTo>
                <a:lnTo>
                  <a:pt x="374" y="234"/>
                </a:lnTo>
                <a:cubicBezTo>
                  <a:pt x="375" y="236"/>
                  <a:pt x="375" y="237"/>
                  <a:pt x="374" y="239"/>
                </a:cubicBezTo>
                <a:lnTo>
                  <a:pt x="374" y="239"/>
                </a:lnTo>
                <a:cubicBezTo>
                  <a:pt x="374" y="239"/>
                  <a:pt x="374" y="239"/>
                  <a:pt x="374" y="240"/>
                </a:cubicBezTo>
                <a:lnTo>
                  <a:pt x="374" y="240"/>
                </a:lnTo>
                <a:cubicBezTo>
                  <a:pt x="373" y="242"/>
                  <a:pt x="372" y="243"/>
                  <a:pt x="372" y="244"/>
                </a:cubicBezTo>
                <a:lnTo>
                  <a:pt x="372" y="244"/>
                </a:lnTo>
                <a:cubicBezTo>
                  <a:pt x="371" y="244"/>
                  <a:pt x="371" y="244"/>
                  <a:pt x="371" y="244"/>
                </a:cubicBezTo>
                <a:lnTo>
                  <a:pt x="371" y="244"/>
                </a:lnTo>
                <a:cubicBezTo>
                  <a:pt x="366" y="248"/>
                  <a:pt x="359" y="251"/>
                  <a:pt x="353" y="253"/>
                </a:cubicBezTo>
                <a:lnTo>
                  <a:pt x="353" y="253"/>
                </a:lnTo>
                <a:lnTo>
                  <a:pt x="353" y="253"/>
                </a:lnTo>
                <a:cubicBezTo>
                  <a:pt x="347" y="255"/>
                  <a:pt x="342" y="257"/>
                  <a:pt x="340" y="261"/>
                </a:cubicBezTo>
                <a:lnTo>
                  <a:pt x="340" y="261"/>
                </a:lnTo>
                <a:lnTo>
                  <a:pt x="340" y="261"/>
                </a:lnTo>
                <a:lnTo>
                  <a:pt x="340" y="261"/>
                </a:lnTo>
                <a:cubicBezTo>
                  <a:pt x="337" y="264"/>
                  <a:pt x="337" y="267"/>
                  <a:pt x="339" y="272"/>
                </a:cubicBezTo>
                <a:lnTo>
                  <a:pt x="339" y="272"/>
                </a:lnTo>
                <a:lnTo>
                  <a:pt x="339" y="272"/>
                </a:lnTo>
                <a:cubicBezTo>
                  <a:pt x="342" y="280"/>
                  <a:pt x="347" y="287"/>
                  <a:pt x="352" y="295"/>
                </a:cubicBezTo>
                <a:lnTo>
                  <a:pt x="352" y="295"/>
                </a:lnTo>
                <a:cubicBezTo>
                  <a:pt x="362" y="308"/>
                  <a:pt x="375" y="319"/>
                  <a:pt x="391" y="323"/>
                </a:cubicBezTo>
                <a:lnTo>
                  <a:pt x="391" y="323"/>
                </a:lnTo>
                <a:lnTo>
                  <a:pt x="391" y="323"/>
                </a:lnTo>
                <a:lnTo>
                  <a:pt x="391" y="323"/>
                </a:lnTo>
                <a:cubicBezTo>
                  <a:pt x="394" y="324"/>
                  <a:pt x="397" y="324"/>
                  <a:pt x="401" y="327"/>
                </a:cubicBezTo>
                <a:lnTo>
                  <a:pt x="401" y="327"/>
                </a:lnTo>
                <a:lnTo>
                  <a:pt x="401" y="327"/>
                </a:lnTo>
                <a:lnTo>
                  <a:pt x="401" y="327"/>
                </a:lnTo>
                <a:lnTo>
                  <a:pt x="401" y="327"/>
                </a:lnTo>
                <a:lnTo>
                  <a:pt x="401" y="327"/>
                </a:lnTo>
                <a:cubicBezTo>
                  <a:pt x="404" y="329"/>
                  <a:pt x="405" y="333"/>
                  <a:pt x="403" y="336"/>
                </a:cubicBezTo>
                <a:close/>
                <a:moveTo>
                  <a:pt x="254" y="0"/>
                </a:moveTo>
                <a:lnTo>
                  <a:pt x="254" y="0"/>
                </a:lnTo>
                <a:lnTo>
                  <a:pt x="254" y="0"/>
                </a:lnTo>
                <a:cubicBezTo>
                  <a:pt x="114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4" y="507"/>
                  <a:pt x="254" y="507"/>
                </a:cubicBezTo>
                <a:lnTo>
                  <a:pt x="254" y="507"/>
                </a:lnTo>
                <a:cubicBezTo>
                  <a:pt x="394" y="507"/>
                  <a:pt x="507" y="394"/>
                  <a:pt x="507" y="254"/>
                </a:cubicBezTo>
                <a:lnTo>
                  <a:pt x="507" y="254"/>
                </a:lnTo>
                <a:cubicBezTo>
                  <a:pt x="507" y="114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8" name="Google Shape;388;p4"/>
          <p:cNvGrpSpPr/>
          <p:nvPr/>
        </p:nvGrpSpPr>
        <p:grpSpPr>
          <a:xfrm>
            <a:off x="4213075" y="5997325"/>
            <a:ext cx="314837" cy="314837"/>
            <a:chOff x="2930855" y="6890457"/>
            <a:chExt cx="347049" cy="347049"/>
          </a:xfrm>
        </p:grpSpPr>
        <p:sp>
          <p:nvSpPr>
            <p:cNvPr id="389" name="Google Shape;389;p4"/>
            <p:cNvSpPr/>
            <p:nvPr/>
          </p:nvSpPr>
          <p:spPr>
            <a:xfrm>
              <a:off x="3084763" y="7083598"/>
              <a:ext cx="9054" cy="9053"/>
            </a:xfrm>
            <a:custGeom>
              <a:rect b="b" l="l" r="r" t="t"/>
              <a:pathLst>
                <a:path extrusionOk="0" h="14" w="13">
                  <a:moveTo>
                    <a:pt x="6" y="0"/>
                  </a:moveTo>
                  <a:lnTo>
                    <a:pt x="6" y="0"/>
                  </a:lnTo>
                  <a:cubicBezTo>
                    <a:pt x="3" y="0"/>
                    <a:pt x="0" y="3"/>
                    <a:pt x="0" y="6"/>
                  </a:cubicBezTo>
                  <a:lnTo>
                    <a:pt x="0" y="6"/>
                  </a:lnTo>
                  <a:cubicBezTo>
                    <a:pt x="0" y="10"/>
                    <a:pt x="3" y="13"/>
                    <a:pt x="6" y="13"/>
                  </a:cubicBezTo>
                  <a:lnTo>
                    <a:pt x="6" y="13"/>
                  </a:lnTo>
                  <a:cubicBezTo>
                    <a:pt x="10" y="13"/>
                    <a:pt x="12" y="10"/>
                    <a:pt x="12" y="6"/>
                  </a:cubicBezTo>
                  <a:lnTo>
                    <a:pt x="12" y="6"/>
                  </a:lnTo>
                  <a:cubicBezTo>
                    <a:pt x="12" y="3"/>
                    <a:pt x="10" y="0"/>
                    <a:pt x="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3054584" y="7092651"/>
              <a:ext cx="27161" cy="24143"/>
            </a:xfrm>
            <a:custGeom>
              <a:rect b="b" l="l" r="r" t="t"/>
              <a:pathLst>
                <a:path extrusionOk="0" h="36" w="38">
                  <a:moveTo>
                    <a:pt x="18" y="1"/>
                  </a:moveTo>
                  <a:lnTo>
                    <a:pt x="18" y="1"/>
                  </a:lnTo>
                  <a:cubicBezTo>
                    <a:pt x="9" y="2"/>
                    <a:pt x="0" y="12"/>
                    <a:pt x="0" y="20"/>
                  </a:cubicBezTo>
                  <a:lnTo>
                    <a:pt x="0" y="20"/>
                  </a:lnTo>
                  <a:cubicBezTo>
                    <a:pt x="0" y="28"/>
                    <a:pt x="9" y="35"/>
                    <a:pt x="17" y="35"/>
                  </a:cubicBezTo>
                  <a:lnTo>
                    <a:pt x="17" y="35"/>
                  </a:lnTo>
                  <a:cubicBezTo>
                    <a:pt x="27" y="34"/>
                    <a:pt x="37" y="24"/>
                    <a:pt x="36" y="15"/>
                  </a:cubicBezTo>
                  <a:lnTo>
                    <a:pt x="36" y="15"/>
                  </a:lnTo>
                  <a:cubicBezTo>
                    <a:pt x="36" y="7"/>
                    <a:pt x="27" y="0"/>
                    <a:pt x="18" y="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3015354" y="7050401"/>
              <a:ext cx="138820" cy="87518"/>
            </a:xfrm>
            <a:custGeom>
              <a:rect b="b" l="l" r="r" t="t"/>
              <a:pathLst>
                <a:path extrusionOk="0" h="130" w="203">
                  <a:moveTo>
                    <a:pt x="133" y="93"/>
                  </a:moveTo>
                  <a:lnTo>
                    <a:pt x="133" y="93"/>
                  </a:lnTo>
                  <a:cubicBezTo>
                    <a:pt x="119" y="112"/>
                    <a:pt x="90" y="120"/>
                    <a:pt x="67" y="110"/>
                  </a:cubicBezTo>
                  <a:lnTo>
                    <a:pt x="67" y="110"/>
                  </a:lnTo>
                  <a:cubicBezTo>
                    <a:pt x="47" y="100"/>
                    <a:pt x="39" y="77"/>
                    <a:pt x="50" y="57"/>
                  </a:cubicBezTo>
                  <a:lnTo>
                    <a:pt x="50" y="57"/>
                  </a:lnTo>
                  <a:cubicBezTo>
                    <a:pt x="60" y="39"/>
                    <a:pt x="77" y="31"/>
                    <a:pt x="99" y="30"/>
                  </a:cubicBezTo>
                  <a:lnTo>
                    <a:pt x="99" y="30"/>
                  </a:lnTo>
                  <a:cubicBezTo>
                    <a:pt x="102" y="31"/>
                    <a:pt x="107" y="31"/>
                    <a:pt x="112" y="32"/>
                  </a:cubicBezTo>
                  <a:lnTo>
                    <a:pt x="112" y="32"/>
                  </a:lnTo>
                  <a:cubicBezTo>
                    <a:pt x="139" y="39"/>
                    <a:pt x="150" y="69"/>
                    <a:pt x="133" y="93"/>
                  </a:cubicBezTo>
                  <a:close/>
                  <a:moveTo>
                    <a:pt x="173" y="22"/>
                  </a:moveTo>
                  <a:lnTo>
                    <a:pt x="173" y="22"/>
                  </a:lnTo>
                  <a:cubicBezTo>
                    <a:pt x="168" y="18"/>
                    <a:pt x="162" y="15"/>
                    <a:pt x="156" y="13"/>
                  </a:cubicBezTo>
                  <a:lnTo>
                    <a:pt x="156" y="13"/>
                  </a:lnTo>
                  <a:cubicBezTo>
                    <a:pt x="131" y="2"/>
                    <a:pt x="105" y="0"/>
                    <a:pt x="77" y="7"/>
                  </a:cubicBezTo>
                  <a:lnTo>
                    <a:pt x="77" y="7"/>
                  </a:lnTo>
                  <a:cubicBezTo>
                    <a:pt x="55" y="11"/>
                    <a:pt x="36" y="21"/>
                    <a:pt x="20" y="38"/>
                  </a:cubicBezTo>
                  <a:lnTo>
                    <a:pt x="20" y="38"/>
                  </a:lnTo>
                  <a:cubicBezTo>
                    <a:pt x="0" y="58"/>
                    <a:pt x="1" y="93"/>
                    <a:pt x="27" y="110"/>
                  </a:cubicBezTo>
                  <a:lnTo>
                    <a:pt x="27" y="110"/>
                  </a:lnTo>
                  <a:cubicBezTo>
                    <a:pt x="47" y="123"/>
                    <a:pt x="69" y="129"/>
                    <a:pt x="92" y="129"/>
                  </a:cubicBezTo>
                  <a:lnTo>
                    <a:pt x="92" y="129"/>
                  </a:lnTo>
                  <a:cubicBezTo>
                    <a:pt x="96" y="129"/>
                    <a:pt x="99" y="129"/>
                    <a:pt x="102" y="129"/>
                  </a:cubicBezTo>
                  <a:lnTo>
                    <a:pt x="102" y="129"/>
                  </a:lnTo>
                  <a:cubicBezTo>
                    <a:pt x="131" y="126"/>
                    <a:pt x="158" y="118"/>
                    <a:pt x="178" y="97"/>
                  </a:cubicBezTo>
                  <a:lnTo>
                    <a:pt x="178" y="97"/>
                  </a:lnTo>
                  <a:cubicBezTo>
                    <a:pt x="202" y="74"/>
                    <a:pt x="200" y="42"/>
                    <a:pt x="173" y="22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2930855" y="6890457"/>
              <a:ext cx="347049" cy="347049"/>
            </a:xfrm>
            <a:custGeom>
              <a:rect b="b" l="l" r="r" t="t"/>
              <a:pathLst>
                <a:path extrusionOk="0" h="509" w="507">
                  <a:moveTo>
                    <a:pt x="404" y="233"/>
                  </a:moveTo>
                  <a:lnTo>
                    <a:pt x="404" y="233"/>
                  </a:lnTo>
                  <a:cubicBezTo>
                    <a:pt x="403" y="240"/>
                    <a:pt x="398" y="243"/>
                    <a:pt x="392" y="242"/>
                  </a:cubicBezTo>
                  <a:lnTo>
                    <a:pt x="392" y="242"/>
                  </a:lnTo>
                  <a:cubicBezTo>
                    <a:pt x="386" y="241"/>
                    <a:pt x="383" y="236"/>
                    <a:pt x="383" y="228"/>
                  </a:cubicBezTo>
                  <a:lnTo>
                    <a:pt x="383" y="228"/>
                  </a:lnTo>
                  <a:cubicBezTo>
                    <a:pt x="383" y="226"/>
                    <a:pt x="384" y="224"/>
                    <a:pt x="385" y="221"/>
                  </a:cubicBezTo>
                  <a:lnTo>
                    <a:pt x="385" y="221"/>
                  </a:lnTo>
                  <a:cubicBezTo>
                    <a:pt x="392" y="185"/>
                    <a:pt x="363" y="150"/>
                    <a:pt x="326" y="150"/>
                  </a:cubicBezTo>
                  <a:lnTo>
                    <a:pt x="326" y="150"/>
                  </a:lnTo>
                  <a:cubicBezTo>
                    <a:pt x="322" y="150"/>
                    <a:pt x="318" y="151"/>
                    <a:pt x="313" y="150"/>
                  </a:cubicBezTo>
                  <a:lnTo>
                    <a:pt x="313" y="150"/>
                  </a:lnTo>
                  <a:cubicBezTo>
                    <a:pt x="306" y="150"/>
                    <a:pt x="303" y="148"/>
                    <a:pt x="302" y="141"/>
                  </a:cubicBezTo>
                  <a:lnTo>
                    <a:pt x="302" y="141"/>
                  </a:lnTo>
                  <a:cubicBezTo>
                    <a:pt x="301" y="134"/>
                    <a:pt x="305" y="130"/>
                    <a:pt x="311" y="130"/>
                  </a:cubicBezTo>
                  <a:lnTo>
                    <a:pt x="311" y="130"/>
                  </a:lnTo>
                  <a:cubicBezTo>
                    <a:pt x="321" y="128"/>
                    <a:pt x="331" y="128"/>
                    <a:pt x="340" y="130"/>
                  </a:cubicBezTo>
                  <a:lnTo>
                    <a:pt x="340" y="130"/>
                  </a:lnTo>
                  <a:cubicBezTo>
                    <a:pt x="387" y="138"/>
                    <a:pt x="409" y="178"/>
                    <a:pt x="409" y="210"/>
                  </a:cubicBezTo>
                  <a:lnTo>
                    <a:pt x="409" y="210"/>
                  </a:lnTo>
                  <a:cubicBezTo>
                    <a:pt x="407" y="218"/>
                    <a:pt x="406" y="226"/>
                    <a:pt x="404" y="233"/>
                  </a:cubicBezTo>
                  <a:close/>
                  <a:moveTo>
                    <a:pt x="324" y="189"/>
                  </a:moveTo>
                  <a:lnTo>
                    <a:pt x="324" y="189"/>
                  </a:lnTo>
                  <a:cubicBezTo>
                    <a:pt x="322" y="188"/>
                    <a:pt x="319" y="189"/>
                    <a:pt x="318" y="188"/>
                  </a:cubicBezTo>
                  <a:lnTo>
                    <a:pt x="318" y="188"/>
                  </a:lnTo>
                  <a:cubicBezTo>
                    <a:pt x="315" y="187"/>
                    <a:pt x="312" y="184"/>
                    <a:pt x="311" y="181"/>
                  </a:cubicBezTo>
                  <a:lnTo>
                    <a:pt x="311" y="181"/>
                  </a:lnTo>
                  <a:cubicBezTo>
                    <a:pt x="311" y="179"/>
                    <a:pt x="313" y="175"/>
                    <a:pt x="315" y="173"/>
                  </a:cubicBezTo>
                  <a:lnTo>
                    <a:pt x="315" y="173"/>
                  </a:lnTo>
                  <a:cubicBezTo>
                    <a:pt x="318" y="172"/>
                    <a:pt x="323" y="171"/>
                    <a:pt x="326" y="171"/>
                  </a:cubicBezTo>
                  <a:lnTo>
                    <a:pt x="326" y="171"/>
                  </a:lnTo>
                  <a:cubicBezTo>
                    <a:pt x="349" y="170"/>
                    <a:pt x="368" y="191"/>
                    <a:pt x="365" y="214"/>
                  </a:cubicBezTo>
                  <a:lnTo>
                    <a:pt x="365" y="214"/>
                  </a:lnTo>
                  <a:cubicBezTo>
                    <a:pt x="365" y="217"/>
                    <a:pt x="364" y="220"/>
                    <a:pt x="363" y="222"/>
                  </a:cubicBezTo>
                  <a:lnTo>
                    <a:pt x="363" y="222"/>
                  </a:lnTo>
                  <a:cubicBezTo>
                    <a:pt x="361" y="227"/>
                    <a:pt x="357" y="229"/>
                    <a:pt x="353" y="227"/>
                  </a:cubicBezTo>
                  <a:lnTo>
                    <a:pt x="353" y="227"/>
                  </a:lnTo>
                  <a:cubicBezTo>
                    <a:pt x="351" y="226"/>
                    <a:pt x="348" y="222"/>
                    <a:pt x="346" y="219"/>
                  </a:cubicBezTo>
                  <a:lnTo>
                    <a:pt x="346" y="219"/>
                  </a:lnTo>
                  <a:cubicBezTo>
                    <a:pt x="346" y="218"/>
                    <a:pt x="346" y="216"/>
                    <a:pt x="346" y="214"/>
                  </a:cubicBezTo>
                  <a:lnTo>
                    <a:pt x="346" y="214"/>
                  </a:lnTo>
                  <a:cubicBezTo>
                    <a:pt x="346" y="197"/>
                    <a:pt x="340" y="190"/>
                    <a:pt x="324" y="189"/>
                  </a:cubicBezTo>
                  <a:close/>
                  <a:moveTo>
                    <a:pt x="363" y="314"/>
                  </a:moveTo>
                  <a:lnTo>
                    <a:pt x="363" y="314"/>
                  </a:lnTo>
                  <a:cubicBezTo>
                    <a:pt x="354" y="332"/>
                    <a:pt x="339" y="344"/>
                    <a:pt x="324" y="353"/>
                  </a:cubicBezTo>
                  <a:lnTo>
                    <a:pt x="324" y="353"/>
                  </a:lnTo>
                  <a:cubicBezTo>
                    <a:pt x="295" y="372"/>
                    <a:pt x="263" y="379"/>
                    <a:pt x="222" y="379"/>
                  </a:cubicBezTo>
                  <a:lnTo>
                    <a:pt x="222" y="379"/>
                  </a:lnTo>
                  <a:cubicBezTo>
                    <a:pt x="192" y="378"/>
                    <a:pt x="159" y="371"/>
                    <a:pt x="128" y="350"/>
                  </a:cubicBezTo>
                  <a:lnTo>
                    <a:pt x="128" y="350"/>
                  </a:lnTo>
                  <a:cubicBezTo>
                    <a:pt x="99" y="330"/>
                    <a:pt x="90" y="300"/>
                    <a:pt x="104" y="269"/>
                  </a:cubicBezTo>
                  <a:lnTo>
                    <a:pt x="104" y="269"/>
                  </a:lnTo>
                  <a:cubicBezTo>
                    <a:pt x="124" y="222"/>
                    <a:pt x="159" y="189"/>
                    <a:pt x="205" y="169"/>
                  </a:cubicBezTo>
                  <a:lnTo>
                    <a:pt x="205" y="169"/>
                  </a:lnTo>
                  <a:cubicBezTo>
                    <a:pt x="212" y="166"/>
                    <a:pt x="221" y="165"/>
                    <a:pt x="229" y="165"/>
                  </a:cubicBezTo>
                  <a:lnTo>
                    <a:pt x="229" y="165"/>
                  </a:lnTo>
                  <a:cubicBezTo>
                    <a:pt x="242" y="165"/>
                    <a:pt x="250" y="173"/>
                    <a:pt x="250" y="186"/>
                  </a:cubicBezTo>
                  <a:lnTo>
                    <a:pt x="250" y="186"/>
                  </a:lnTo>
                  <a:cubicBezTo>
                    <a:pt x="251" y="190"/>
                    <a:pt x="250" y="193"/>
                    <a:pt x="250" y="197"/>
                  </a:cubicBezTo>
                  <a:lnTo>
                    <a:pt x="250" y="197"/>
                  </a:lnTo>
                  <a:cubicBezTo>
                    <a:pt x="250" y="202"/>
                    <a:pt x="250" y="206"/>
                    <a:pt x="250" y="210"/>
                  </a:cubicBezTo>
                  <a:lnTo>
                    <a:pt x="250" y="210"/>
                  </a:lnTo>
                  <a:cubicBezTo>
                    <a:pt x="255" y="209"/>
                    <a:pt x="259" y="209"/>
                    <a:pt x="263" y="208"/>
                  </a:cubicBezTo>
                  <a:lnTo>
                    <a:pt x="263" y="208"/>
                  </a:lnTo>
                  <a:cubicBezTo>
                    <a:pt x="276" y="204"/>
                    <a:pt x="288" y="200"/>
                    <a:pt x="302" y="201"/>
                  </a:cubicBezTo>
                  <a:lnTo>
                    <a:pt x="302" y="201"/>
                  </a:lnTo>
                  <a:cubicBezTo>
                    <a:pt x="303" y="201"/>
                    <a:pt x="305" y="201"/>
                    <a:pt x="307" y="201"/>
                  </a:cubicBezTo>
                  <a:lnTo>
                    <a:pt x="307" y="201"/>
                  </a:lnTo>
                  <a:cubicBezTo>
                    <a:pt x="323" y="203"/>
                    <a:pt x="331" y="214"/>
                    <a:pt x="328" y="230"/>
                  </a:cubicBezTo>
                  <a:lnTo>
                    <a:pt x="328" y="230"/>
                  </a:lnTo>
                  <a:cubicBezTo>
                    <a:pt x="325" y="247"/>
                    <a:pt x="325" y="247"/>
                    <a:pt x="341" y="254"/>
                  </a:cubicBezTo>
                  <a:lnTo>
                    <a:pt x="341" y="254"/>
                  </a:lnTo>
                  <a:cubicBezTo>
                    <a:pt x="366" y="266"/>
                    <a:pt x="374" y="289"/>
                    <a:pt x="363" y="314"/>
                  </a:cubicBezTo>
                  <a:close/>
                  <a:moveTo>
                    <a:pt x="253" y="0"/>
                  </a:moveTo>
                  <a:lnTo>
                    <a:pt x="253" y="0"/>
                  </a:lnTo>
                  <a:lnTo>
                    <a:pt x="253" y="0"/>
                  </a:lnTo>
                  <a:cubicBezTo>
                    <a:pt x="113" y="0"/>
                    <a:pt x="0" y="113"/>
                    <a:pt x="0" y="254"/>
                  </a:cubicBezTo>
                  <a:lnTo>
                    <a:pt x="0" y="254"/>
                  </a:lnTo>
                  <a:cubicBezTo>
                    <a:pt x="0" y="394"/>
                    <a:pt x="113" y="508"/>
                    <a:pt x="253" y="508"/>
                  </a:cubicBezTo>
                  <a:lnTo>
                    <a:pt x="253" y="508"/>
                  </a:lnTo>
                  <a:cubicBezTo>
                    <a:pt x="393" y="508"/>
                    <a:pt x="506" y="394"/>
                    <a:pt x="506" y="254"/>
                  </a:cubicBezTo>
                  <a:lnTo>
                    <a:pt x="506" y="254"/>
                  </a:lnTo>
                  <a:cubicBezTo>
                    <a:pt x="506" y="113"/>
                    <a:pt x="393" y="0"/>
                    <a:pt x="253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3" name="Google Shape;393;p4"/>
          <p:cNvSpPr/>
          <p:nvPr/>
        </p:nvSpPr>
        <p:spPr>
          <a:xfrm>
            <a:off x="7709134" y="561333"/>
            <a:ext cx="295673" cy="290197"/>
          </a:xfrm>
          <a:custGeom>
            <a:rect b="b" l="l" r="r" t="t"/>
            <a:pathLst>
              <a:path extrusionOk="0" h="467" w="477">
                <a:moveTo>
                  <a:pt x="205" y="98"/>
                </a:moveTo>
                <a:lnTo>
                  <a:pt x="212" y="157"/>
                </a:lnTo>
                <a:lnTo>
                  <a:pt x="118" y="157"/>
                </a:lnTo>
                <a:lnTo>
                  <a:pt x="108" y="98"/>
                </a:lnTo>
                <a:lnTo>
                  <a:pt x="205" y="98"/>
                </a:lnTo>
                <a:close/>
                <a:moveTo>
                  <a:pt x="448" y="157"/>
                </a:moveTo>
                <a:lnTo>
                  <a:pt x="448" y="157"/>
                </a:lnTo>
                <a:cubicBezTo>
                  <a:pt x="447" y="157"/>
                  <a:pt x="447" y="157"/>
                  <a:pt x="446" y="157"/>
                </a:cubicBezTo>
                <a:lnTo>
                  <a:pt x="350" y="157"/>
                </a:lnTo>
                <a:lnTo>
                  <a:pt x="356" y="98"/>
                </a:lnTo>
                <a:lnTo>
                  <a:pt x="457" y="98"/>
                </a:lnTo>
                <a:lnTo>
                  <a:pt x="448" y="157"/>
                </a:lnTo>
                <a:close/>
                <a:moveTo>
                  <a:pt x="334" y="313"/>
                </a:moveTo>
                <a:lnTo>
                  <a:pt x="339" y="260"/>
                </a:lnTo>
                <a:lnTo>
                  <a:pt x="432" y="260"/>
                </a:lnTo>
                <a:lnTo>
                  <a:pt x="424" y="313"/>
                </a:lnTo>
                <a:lnTo>
                  <a:pt x="334" y="313"/>
                </a:lnTo>
                <a:close/>
                <a:moveTo>
                  <a:pt x="134" y="260"/>
                </a:moveTo>
                <a:lnTo>
                  <a:pt x="225" y="260"/>
                </a:lnTo>
                <a:lnTo>
                  <a:pt x="231" y="313"/>
                </a:lnTo>
                <a:lnTo>
                  <a:pt x="142" y="313"/>
                </a:lnTo>
                <a:lnTo>
                  <a:pt x="134" y="260"/>
                </a:lnTo>
                <a:close/>
                <a:moveTo>
                  <a:pt x="222" y="243"/>
                </a:moveTo>
                <a:lnTo>
                  <a:pt x="130" y="243"/>
                </a:lnTo>
                <a:lnTo>
                  <a:pt x="120" y="173"/>
                </a:lnTo>
                <a:lnTo>
                  <a:pt x="214" y="173"/>
                </a:lnTo>
                <a:lnTo>
                  <a:pt x="222" y="243"/>
                </a:lnTo>
                <a:close/>
                <a:moveTo>
                  <a:pt x="322" y="260"/>
                </a:moveTo>
                <a:lnTo>
                  <a:pt x="317" y="313"/>
                </a:lnTo>
                <a:lnTo>
                  <a:pt x="248" y="313"/>
                </a:lnTo>
                <a:lnTo>
                  <a:pt x="242" y="260"/>
                </a:lnTo>
                <a:lnTo>
                  <a:pt x="322" y="260"/>
                </a:lnTo>
                <a:close/>
                <a:moveTo>
                  <a:pt x="434" y="243"/>
                </a:moveTo>
                <a:lnTo>
                  <a:pt x="341" y="243"/>
                </a:lnTo>
                <a:lnTo>
                  <a:pt x="349" y="173"/>
                </a:lnTo>
                <a:lnTo>
                  <a:pt x="445" y="173"/>
                </a:lnTo>
                <a:lnTo>
                  <a:pt x="434" y="243"/>
                </a:lnTo>
                <a:close/>
                <a:moveTo>
                  <a:pt x="229" y="157"/>
                </a:moveTo>
                <a:lnTo>
                  <a:pt x="222" y="98"/>
                </a:lnTo>
                <a:lnTo>
                  <a:pt x="339" y="98"/>
                </a:lnTo>
                <a:lnTo>
                  <a:pt x="334" y="157"/>
                </a:lnTo>
                <a:lnTo>
                  <a:pt x="229" y="157"/>
                </a:lnTo>
                <a:close/>
                <a:moveTo>
                  <a:pt x="332" y="173"/>
                </a:moveTo>
                <a:lnTo>
                  <a:pt x="324" y="243"/>
                </a:lnTo>
                <a:lnTo>
                  <a:pt x="239" y="243"/>
                </a:lnTo>
                <a:lnTo>
                  <a:pt x="230" y="173"/>
                </a:lnTo>
                <a:lnTo>
                  <a:pt x="332" y="173"/>
                </a:lnTo>
                <a:close/>
                <a:moveTo>
                  <a:pt x="431" y="384"/>
                </a:moveTo>
                <a:lnTo>
                  <a:pt x="124" y="384"/>
                </a:lnTo>
                <a:lnTo>
                  <a:pt x="124" y="384"/>
                </a:lnTo>
                <a:cubicBezTo>
                  <a:pt x="109" y="384"/>
                  <a:pt x="97" y="372"/>
                  <a:pt x="97" y="356"/>
                </a:cubicBezTo>
                <a:lnTo>
                  <a:pt x="97" y="356"/>
                </a:lnTo>
                <a:cubicBezTo>
                  <a:pt x="97" y="341"/>
                  <a:pt x="109" y="329"/>
                  <a:pt x="124" y="329"/>
                </a:cubicBezTo>
                <a:lnTo>
                  <a:pt x="124" y="329"/>
                </a:lnTo>
                <a:cubicBezTo>
                  <a:pt x="125" y="329"/>
                  <a:pt x="127" y="329"/>
                  <a:pt x="127" y="329"/>
                </a:cubicBezTo>
                <a:lnTo>
                  <a:pt x="127" y="330"/>
                </a:lnTo>
                <a:lnTo>
                  <a:pt x="438" y="330"/>
                </a:lnTo>
                <a:lnTo>
                  <a:pt x="476" y="82"/>
                </a:lnTo>
                <a:lnTo>
                  <a:pt x="106" y="82"/>
                </a:lnTo>
                <a:lnTo>
                  <a:pt x="93" y="0"/>
                </a:lnTo>
                <a:lnTo>
                  <a:pt x="8" y="0"/>
                </a:lnTo>
                <a:lnTo>
                  <a:pt x="8" y="0"/>
                </a:lnTo>
                <a:cubicBezTo>
                  <a:pt x="4" y="0"/>
                  <a:pt x="0" y="4"/>
                  <a:pt x="0" y="9"/>
                </a:cubicBezTo>
                <a:lnTo>
                  <a:pt x="0" y="9"/>
                </a:lnTo>
                <a:cubicBezTo>
                  <a:pt x="0" y="13"/>
                  <a:pt x="4" y="17"/>
                  <a:pt x="8" y="17"/>
                </a:cubicBezTo>
                <a:lnTo>
                  <a:pt x="79" y="17"/>
                </a:lnTo>
                <a:lnTo>
                  <a:pt x="91" y="91"/>
                </a:lnTo>
                <a:lnTo>
                  <a:pt x="91" y="91"/>
                </a:lnTo>
                <a:lnTo>
                  <a:pt x="91" y="92"/>
                </a:lnTo>
                <a:lnTo>
                  <a:pt x="125" y="313"/>
                </a:lnTo>
                <a:lnTo>
                  <a:pt x="125" y="313"/>
                </a:lnTo>
                <a:cubicBezTo>
                  <a:pt x="124" y="313"/>
                  <a:pt x="124" y="312"/>
                  <a:pt x="124" y="312"/>
                </a:cubicBezTo>
                <a:lnTo>
                  <a:pt x="124" y="312"/>
                </a:lnTo>
                <a:cubicBezTo>
                  <a:pt x="99" y="312"/>
                  <a:pt x="80" y="332"/>
                  <a:pt x="80" y="356"/>
                </a:cubicBezTo>
                <a:lnTo>
                  <a:pt x="80" y="356"/>
                </a:lnTo>
                <a:cubicBezTo>
                  <a:pt x="80" y="380"/>
                  <a:pt x="99" y="400"/>
                  <a:pt x="124" y="400"/>
                </a:cubicBezTo>
                <a:lnTo>
                  <a:pt x="159" y="400"/>
                </a:lnTo>
                <a:lnTo>
                  <a:pt x="159" y="400"/>
                </a:lnTo>
                <a:cubicBezTo>
                  <a:pt x="149" y="406"/>
                  <a:pt x="141" y="418"/>
                  <a:pt x="141" y="431"/>
                </a:cubicBezTo>
                <a:lnTo>
                  <a:pt x="141" y="431"/>
                </a:lnTo>
                <a:cubicBezTo>
                  <a:pt x="141" y="450"/>
                  <a:pt x="157" y="466"/>
                  <a:pt x="177" y="466"/>
                </a:cubicBezTo>
                <a:lnTo>
                  <a:pt x="177" y="466"/>
                </a:lnTo>
                <a:cubicBezTo>
                  <a:pt x="196" y="466"/>
                  <a:pt x="212" y="450"/>
                  <a:pt x="212" y="431"/>
                </a:cubicBezTo>
                <a:lnTo>
                  <a:pt x="212" y="431"/>
                </a:lnTo>
                <a:cubicBezTo>
                  <a:pt x="212" y="418"/>
                  <a:pt x="205" y="406"/>
                  <a:pt x="194" y="400"/>
                </a:cubicBezTo>
                <a:lnTo>
                  <a:pt x="367" y="400"/>
                </a:lnTo>
                <a:lnTo>
                  <a:pt x="367" y="400"/>
                </a:lnTo>
                <a:cubicBezTo>
                  <a:pt x="356" y="406"/>
                  <a:pt x="349" y="418"/>
                  <a:pt x="349" y="431"/>
                </a:cubicBezTo>
                <a:lnTo>
                  <a:pt x="349" y="431"/>
                </a:lnTo>
                <a:cubicBezTo>
                  <a:pt x="349" y="450"/>
                  <a:pt x="365" y="466"/>
                  <a:pt x="384" y="466"/>
                </a:cubicBezTo>
                <a:lnTo>
                  <a:pt x="384" y="466"/>
                </a:lnTo>
                <a:cubicBezTo>
                  <a:pt x="404" y="466"/>
                  <a:pt x="420" y="450"/>
                  <a:pt x="420" y="431"/>
                </a:cubicBezTo>
                <a:lnTo>
                  <a:pt x="420" y="431"/>
                </a:lnTo>
                <a:cubicBezTo>
                  <a:pt x="420" y="418"/>
                  <a:pt x="412" y="406"/>
                  <a:pt x="402" y="400"/>
                </a:cubicBezTo>
                <a:lnTo>
                  <a:pt x="431" y="400"/>
                </a:lnTo>
                <a:lnTo>
                  <a:pt x="431" y="400"/>
                </a:lnTo>
                <a:cubicBezTo>
                  <a:pt x="436" y="400"/>
                  <a:pt x="439" y="397"/>
                  <a:pt x="439" y="392"/>
                </a:cubicBezTo>
                <a:lnTo>
                  <a:pt x="439" y="392"/>
                </a:lnTo>
                <a:cubicBezTo>
                  <a:pt x="439" y="387"/>
                  <a:pt x="436" y="384"/>
                  <a:pt x="431" y="384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27a37722b5_0_82"/>
          <p:cNvSpPr txBox="1"/>
          <p:nvPr>
            <p:ph type="ctrTitle"/>
          </p:nvPr>
        </p:nvSpPr>
        <p:spPr>
          <a:xfrm>
            <a:off x="1638800" y="1297025"/>
            <a:ext cx="91536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Calibri"/>
              <a:buNone/>
            </a:pPr>
            <a:r>
              <a:rPr lang="en-US" sz="7500"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sz="7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Calibri"/>
              <a:buNone/>
            </a:pPr>
            <a:r>
              <a:t/>
            </a:r>
            <a:endParaRPr b="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b="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Project Description</a:t>
            </a:r>
            <a:endParaRPr b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45" name="Google Shape;45;p2"/>
          <p:cNvSpPr txBox="1"/>
          <p:nvPr/>
        </p:nvSpPr>
        <p:spPr>
          <a:xfrm>
            <a:off x="714375" y="1771650"/>
            <a:ext cx="5381700" cy="3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Molten Salt Reactors (MSRs) are a GEN IV reactor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FLiBe as coolant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⅔ LiF and ⅓ BeF</a:t>
            </a:r>
            <a:r>
              <a:rPr baseline="-25000"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LE uranium fluorides (UF</a:t>
            </a:r>
            <a:r>
              <a:rPr baseline="-25000"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FLiBe is not corrosive, impurities in the salt cause corrosion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Goal is removing impurities from FLiBe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" name="Google Shape;4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75" y="973133"/>
            <a:ext cx="6096124" cy="4322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7a37722b5_0_6"/>
          <p:cNvSpPr txBox="1"/>
          <p:nvPr/>
        </p:nvSpPr>
        <p:spPr>
          <a:xfrm>
            <a:off x="6003775" y="1484913"/>
            <a:ext cx="5381700" cy="3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Design a series of components to remove contaminants 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MSR fuel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Not designing an MSR, using MSRE as our reactor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Current processing mostly off-line. Goal to move to on-line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Removing contaminants to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extend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 component lifetime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improve neutron economy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g327a37722b5_0_6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Project Description</a:t>
            </a:r>
            <a:endParaRPr/>
          </a:p>
        </p:txBody>
      </p:sp>
      <p:pic>
        <p:nvPicPr>
          <p:cNvPr id="53" name="Google Shape;53;g327a37722b5_0_6"/>
          <p:cNvPicPr preferRelativeResize="0"/>
          <p:nvPr/>
        </p:nvPicPr>
        <p:blipFill rotWithShape="1">
          <a:blip r:embed="rId3">
            <a:alphaModFix/>
          </a:blip>
          <a:srcRect b="0" l="6929" r="8668" t="0"/>
          <a:stretch/>
        </p:blipFill>
        <p:spPr>
          <a:xfrm>
            <a:off x="709625" y="1690825"/>
            <a:ext cx="5294150" cy="337448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g327a37722b5_0_6"/>
          <p:cNvSpPr txBox="1"/>
          <p:nvPr/>
        </p:nvSpPr>
        <p:spPr>
          <a:xfrm>
            <a:off x="1181250" y="4933225"/>
            <a:ext cx="43509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Flowsheet for current reprocessing [2]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27a37722b5_0_87"/>
          <p:cNvSpPr txBox="1"/>
          <p:nvPr>
            <p:ph type="ctrTitle"/>
          </p:nvPr>
        </p:nvSpPr>
        <p:spPr>
          <a:xfrm>
            <a:off x="1679325" y="1768000"/>
            <a:ext cx="91536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Calibri"/>
              <a:buNone/>
            </a:pPr>
            <a:r>
              <a:rPr lang="en-US" sz="7500">
                <a:latin typeface="Calibri"/>
                <a:ea typeface="Calibri"/>
                <a:cs typeface="Calibri"/>
                <a:sym typeface="Calibri"/>
              </a:rPr>
              <a:t>Contamination</a:t>
            </a:r>
            <a:endParaRPr sz="7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Calibri"/>
              <a:buNone/>
            </a:pPr>
            <a:r>
              <a:t/>
            </a:r>
            <a:endParaRPr b="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Contaminants</a:t>
            </a:r>
            <a:endParaRPr b="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Potential Contaminants</a:t>
            </a:r>
            <a:endParaRPr b="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Contaminant Removal</a:t>
            </a:r>
            <a:endParaRPr b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7a37722b5_0_11"/>
          <p:cNvSpPr txBox="1"/>
          <p:nvPr/>
        </p:nvSpPr>
        <p:spPr>
          <a:xfrm>
            <a:off x="709625" y="2420150"/>
            <a:ext cx="5381700" cy="26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Tritium 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partially soluble hydrogen isotope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highly corrosive to metals at high temps in MSRS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327a37722b5_0_11"/>
          <p:cNvSpPr txBox="1"/>
          <p:nvPr>
            <p:ph idx="4294967295" type="title"/>
          </p:nvPr>
        </p:nvSpPr>
        <p:spPr>
          <a:xfrm>
            <a:off x="709618" y="365125"/>
            <a:ext cx="4397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Contaminants</a:t>
            </a:r>
            <a:endParaRPr/>
          </a:p>
        </p:txBody>
      </p:sp>
      <p:sp>
        <p:nvSpPr>
          <p:cNvPr id="66" name="Google Shape;66;g327a37722b5_0_11"/>
          <p:cNvSpPr txBox="1"/>
          <p:nvPr/>
        </p:nvSpPr>
        <p:spPr>
          <a:xfrm>
            <a:off x="1039475" y="1690825"/>
            <a:ext cx="47220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E84A27"/>
                </a:solidFill>
                <a:latin typeface="Calibri"/>
                <a:ea typeface="Calibri"/>
                <a:cs typeface="Calibri"/>
                <a:sym typeface="Calibri"/>
              </a:rPr>
              <a:t>Corrosive Substances</a:t>
            </a:r>
            <a:endParaRPr b="1" sz="3200">
              <a:solidFill>
                <a:srgbClr val="E84A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g327a37722b5_0_11"/>
          <p:cNvSpPr txBox="1"/>
          <p:nvPr/>
        </p:nvSpPr>
        <p:spPr>
          <a:xfrm>
            <a:off x="6421175" y="365125"/>
            <a:ext cx="47220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E84A27"/>
                </a:solidFill>
                <a:latin typeface="Calibri"/>
                <a:ea typeface="Calibri"/>
                <a:cs typeface="Calibri"/>
                <a:sym typeface="Calibri"/>
              </a:rPr>
              <a:t>Thermal Neutron Poisons</a:t>
            </a:r>
            <a:endParaRPr b="1" sz="3200">
              <a:solidFill>
                <a:srgbClr val="E84A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g327a37722b5_0_11"/>
          <p:cNvSpPr txBox="1"/>
          <p:nvPr/>
        </p:nvSpPr>
        <p:spPr>
          <a:xfrm>
            <a:off x="6091325" y="1102650"/>
            <a:ext cx="5381700" cy="46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Xenon-135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gaseous fission product 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XS of 3.1 Mb (0.1 eV)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Samarium-149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stable fission product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XS of 100k b (0.1 eV)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or reference, U-235 has XS of ~300 b (0.1 eV)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" name="Google Shape;69;g327a37722b5_0_11"/>
          <p:cNvCxnSpPr/>
          <p:nvPr/>
        </p:nvCxnSpPr>
        <p:spPr>
          <a:xfrm rot="10800000">
            <a:off x="5916200" y="547050"/>
            <a:ext cx="20400" cy="520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7a37722b5_0_71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Potential Contaminants</a:t>
            </a:r>
            <a:endParaRPr/>
          </a:p>
        </p:txBody>
      </p:sp>
      <p:pic>
        <p:nvPicPr>
          <p:cNvPr id="75" name="Google Shape;75;g327a37722b5_0_71"/>
          <p:cNvPicPr preferRelativeResize="0"/>
          <p:nvPr/>
        </p:nvPicPr>
        <p:blipFill rotWithShape="1">
          <a:blip r:embed="rId3">
            <a:alphaModFix/>
          </a:blip>
          <a:srcRect b="0" l="22143" r="26635" t="0"/>
          <a:stretch/>
        </p:blipFill>
        <p:spPr>
          <a:xfrm>
            <a:off x="8025300" y="915275"/>
            <a:ext cx="3862700" cy="50274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327a37722b5_0_71"/>
          <p:cNvSpPr txBox="1"/>
          <p:nvPr/>
        </p:nvSpPr>
        <p:spPr>
          <a:xfrm>
            <a:off x="714375" y="1771650"/>
            <a:ext cx="7108200" cy="3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Protactinium-233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In thorium based fuel cycles (n+Th-232)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Decays into U-233, but transmutes to Pa-234 → U-234 (parasitic absorber) via neutron 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absorption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Useful when high control of enrichment is required (fuel injection, downblending or weaponry)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Removal is classified (one paper, 1968)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7a37722b5_0_16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Tritium Removal</a:t>
            </a:r>
            <a:endParaRPr/>
          </a:p>
        </p:txBody>
      </p:sp>
      <p:sp>
        <p:nvSpPr>
          <p:cNvPr id="82" name="Google Shape;82;g327a37722b5_0_16"/>
          <p:cNvSpPr txBox="1"/>
          <p:nvPr/>
        </p:nvSpPr>
        <p:spPr>
          <a:xfrm>
            <a:off x="2377200" y="1244725"/>
            <a:ext cx="74376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Example Methods of Tritium Removal [5]</a:t>
            </a:r>
            <a:endParaRPr sz="2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3" name="Google Shape;83;g327a37722b5_0_16"/>
          <p:cNvGraphicFramePr/>
          <p:nvPr/>
        </p:nvGraphicFramePr>
        <p:xfrm>
          <a:off x="928725" y="169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{8F26566F-65FD-4FDC-BB85-2BC4ADCB3B92}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E84A2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Strategy</a:t>
                      </a:r>
                      <a:endParaRPr b="1" sz="2000">
                        <a:solidFill>
                          <a:srgbClr val="E84A27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E84A2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b="1" sz="2000">
                        <a:solidFill>
                          <a:srgbClr val="E84A27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E84A2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Pros</a:t>
                      </a:r>
                      <a:endParaRPr b="1" sz="2000">
                        <a:solidFill>
                          <a:srgbClr val="E84A27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E84A2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</a:t>
                      </a:r>
                      <a:endParaRPr b="1" sz="2000">
                        <a:solidFill>
                          <a:srgbClr val="E84A27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Permeator</a:t>
                      </a:r>
                      <a:endParaRPr sz="20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r>
                        <a:rPr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akes hydrogen through a tortuous path &amp; leverages H permeability of H in metals.</a:t>
                      </a:r>
                      <a:endParaRPr sz="16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</a:t>
                      </a:r>
                      <a:r>
                        <a:rPr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similar to heat exchangers</a:t>
                      </a:r>
                      <a:endParaRPr sz="16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</a:t>
                      </a:r>
                      <a:r>
                        <a:rPr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large pressure drop</a:t>
                      </a:r>
                      <a:endParaRPr sz="16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only extracts molecular H (H</a:t>
                      </a:r>
                      <a:r>
                        <a:rPr baseline="-25000"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HT, T</a:t>
                      </a:r>
                      <a:r>
                        <a:rPr baseline="-25000"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 and not TF</a:t>
                      </a:r>
                      <a:endParaRPr sz="16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Gas-Liquid Contractor </a:t>
                      </a:r>
                      <a:endParaRPr sz="20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Pump  fuel into an atmosphere to remove gases. </a:t>
                      </a:r>
                      <a:endParaRPr sz="16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diffusion</a:t>
                      </a:r>
                      <a:r>
                        <a:rPr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sped up two orders of magnitude</a:t>
                      </a:r>
                      <a:endParaRPr sz="16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removes all gases</a:t>
                      </a:r>
                      <a:endParaRPr sz="16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frequent nozzle replacements</a:t>
                      </a:r>
                      <a:endParaRPr sz="16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high bubble fraction</a:t>
                      </a:r>
                      <a:endParaRPr sz="16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Absorption Column</a:t>
                      </a:r>
                      <a:endParaRPr sz="20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 surface area solids absorb T as salt flows past.</a:t>
                      </a:r>
                      <a:endParaRPr sz="16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mature technology</a:t>
                      </a:r>
                      <a:endParaRPr sz="16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could absorb Xe, Kr, and noble metals w/ Ni film </a:t>
                      </a:r>
                      <a:endParaRPr sz="16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low efficiency</a:t>
                      </a:r>
                      <a:endParaRPr sz="16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optimal material is graphene $$$</a:t>
                      </a:r>
                      <a:endParaRPr sz="16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Permeation Barriers</a:t>
                      </a:r>
                      <a:endParaRPr sz="20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Metal oxide layers on pipes preventing permeation into structural members</a:t>
                      </a:r>
                      <a:endParaRPr sz="16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no permeation</a:t>
                      </a:r>
                      <a:endParaRPr sz="16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applied to current pipe designs</a:t>
                      </a:r>
                      <a:endParaRPr sz="16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require complete seal</a:t>
                      </a:r>
                      <a:endParaRPr sz="16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most promising designs are metals that dissolve in FLiBe</a:t>
                      </a:r>
                      <a:endParaRPr sz="16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7a37722b5_0_21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Xe-135 Removal</a:t>
            </a:r>
            <a:endParaRPr/>
          </a:p>
        </p:txBody>
      </p:sp>
      <p:sp>
        <p:nvSpPr>
          <p:cNvPr id="89" name="Google Shape;89;g327a37722b5_0_21"/>
          <p:cNvSpPr txBox="1"/>
          <p:nvPr/>
        </p:nvSpPr>
        <p:spPr>
          <a:xfrm>
            <a:off x="714375" y="1771650"/>
            <a:ext cx="10715700" cy="3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Helium Bubble Injection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Chemically inert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Gaseous fission products (Kr, Xe, ~T) are not soluble in carrier salt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Inject bubbles into salt stream, flow with stream allowing products to diffuse into bubbles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Bubble 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Separator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Similar to separator in LWR systems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Downstream from Injection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Separate bubbles from salt flow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g327a37722b5_0_21"/>
          <p:cNvPicPr preferRelativeResize="0"/>
          <p:nvPr/>
        </p:nvPicPr>
        <p:blipFill rotWithShape="1">
          <a:blip r:embed="rId3">
            <a:alphaModFix/>
          </a:blip>
          <a:srcRect b="0" l="6929" r="8668" t="0"/>
          <a:stretch/>
        </p:blipFill>
        <p:spPr>
          <a:xfrm>
            <a:off x="8334825" y="93775"/>
            <a:ext cx="3771575" cy="24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University of Illinois">
      <a:dk1>
        <a:srgbClr val="13284B"/>
      </a:dk1>
      <a:lt1>
        <a:srgbClr val="FFFFFF"/>
      </a:lt1>
      <a:dk2>
        <a:srgbClr val="1E3877"/>
      </a:dk2>
      <a:lt2>
        <a:srgbClr val="F8FAFC"/>
      </a:lt2>
      <a:accent1>
        <a:srgbClr val="FF542E"/>
      </a:accent1>
      <a:accent2>
        <a:srgbClr val="1D58A7"/>
      </a:accent2>
      <a:accent3>
        <a:srgbClr val="F5821E"/>
      </a:accent3>
      <a:accent4>
        <a:srgbClr val="009FD3"/>
      </a:accent4>
      <a:accent5>
        <a:srgbClr val="DD3403"/>
      </a:accent5>
      <a:accent6>
        <a:srgbClr val="D2D2D2"/>
      </a:accent6>
      <a:hlink>
        <a:srgbClr val="1D58A7"/>
      </a:hlink>
      <a:folHlink>
        <a:srgbClr val="DD340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2021-06-30T16:23:50Z</dcterms:created>
  <dc:creator>Oliver, Nancy J</dc:creator>
</cp:coreProperties>
</file>