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fJRzzkHo5K9CCSoujXXzsj5Ty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59502920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3359502920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3f816557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33f816557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8165576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33f8165576b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f8165576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33f8165576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595029206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3359502920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595029206_1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¿¿¿Project Overview???</a:t>
            </a:r>
            <a:endParaRPr/>
          </a:p>
        </p:txBody>
      </p:sp>
      <p:sp>
        <p:nvSpPr>
          <p:cNvPr id="40" name="Google Shape;40;g33595029206_1_0"/>
          <p:cNvSpPr txBox="1"/>
          <p:nvPr/>
        </p:nvSpPr>
        <p:spPr>
          <a:xfrm>
            <a:off x="709625" y="1601675"/>
            <a:ext cx="87288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Modular Online Processing in MSRs (MOP)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replace batch-wise/offline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Adaptive Processing Modules (APM)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each module removes specific nuclide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 bubbler for fission gasses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Lower equilibrium concentrations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g33595029206_1_0"/>
          <p:cNvPicPr preferRelativeResize="0"/>
          <p:nvPr/>
        </p:nvPicPr>
        <p:blipFill rotWithShape="1">
          <a:blip r:embed="rId3">
            <a:alphaModFix/>
          </a:blip>
          <a:srcRect b="33749" l="20363" r="17778" t="37250"/>
          <a:stretch/>
        </p:blipFill>
        <p:spPr>
          <a:xfrm>
            <a:off x="7840900" y="4433451"/>
            <a:ext cx="4351099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33595029206_1_0"/>
          <p:cNvPicPr preferRelativeResize="0"/>
          <p:nvPr/>
        </p:nvPicPr>
        <p:blipFill rotWithShape="1">
          <a:blip r:embed="rId4">
            <a:alphaModFix/>
          </a:blip>
          <a:srcRect b="15595" l="38923" r="36487" t="22269"/>
          <a:stretch/>
        </p:blipFill>
        <p:spPr>
          <a:xfrm>
            <a:off x="9923325" y="365125"/>
            <a:ext cx="1914619" cy="36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f8165576b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Online Processing for MSRs</a:t>
            </a:r>
            <a:endParaRPr/>
          </a:p>
        </p:txBody>
      </p:sp>
      <p:sp>
        <p:nvSpPr>
          <p:cNvPr id="48" name="Google Shape;48;g33f8165576b_0_0"/>
          <p:cNvSpPr txBox="1"/>
          <p:nvPr/>
        </p:nvSpPr>
        <p:spPr>
          <a:xfrm>
            <a:off x="709625" y="1601675"/>
            <a:ext cx="87288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eplace batch processing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Lower: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corrosion rate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disposal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cost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fuel-salt inventory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Higher: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Burnup / fuel-utilization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33f8165576b_0_0" title="Screenshot 2025-03-12 at 11.36.0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75" y="2139150"/>
            <a:ext cx="6100675" cy="27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f8165576b_0_27"/>
          <p:cNvSpPr txBox="1"/>
          <p:nvPr/>
        </p:nvSpPr>
        <p:spPr>
          <a:xfrm>
            <a:off x="709625" y="1601675"/>
            <a:ext cx="109974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Meeting with Professor Stubbins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taking a step back 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Put cart before the horse (right)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came up with solution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tried to justify our solution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to invert the design process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33f8165576b_0_27"/>
          <p:cNvSpPr txBox="1"/>
          <p:nvPr>
            <p:ph idx="4294967295" type="title"/>
          </p:nvPr>
        </p:nvSpPr>
        <p:spPr>
          <a:xfrm>
            <a:off x="709624" y="365125"/>
            <a:ext cx="1072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Accomplishments</a:t>
            </a:r>
            <a:endParaRPr/>
          </a:p>
        </p:txBody>
      </p:sp>
      <p:pic>
        <p:nvPicPr>
          <p:cNvPr id="56" name="Google Shape;56;g33f8165576b_0_27"/>
          <p:cNvPicPr preferRelativeResize="0"/>
          <p:nvPr/>
        </p:nvPicPr>
        <p:blipFill rotWithShape="1">
          <a:blip r:embed="rId3">
            <a:alphaModFix/>
          </a:blip>
          <a:srcRect b="13852" l="4183" r="4475" t="0"/>
          <a:stretch/>
        </p:blipFill>
        <p:spPr>
          <a:xfrm>
            <a:off x="7412175" y="1143000"/>
            <a:ext cx="4779826" cy="33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f8165576b_0_53"/>
          <p:cNvSpPr txBox="1"/>
          <p:nvPr/>
        </p:nvSpPr>
        <p:spPr>
          <a:xfrm>
            <a:off x="1593275" y="2216725"/>
            <a:ext cx="91587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709625" y="1395400"/>
            <a:ext cx="64776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David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Electrochemistry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Nathan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Fission Gasses, Neutronics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Joe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Current Status, Tritium, Waste Removal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175" y="602475"/>
            <a:ext cx="5516825" cy="4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595029206_1_2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Redox potential control</a:t>
            </a:r>
            <a:endParaRPr/>
          </a:p>
        </p:txBody>
      </p:sp>
      <p:sp>
        <p:nvSpPr>
          <p:cNvPr id="74" name="Google Shape;74;g33595029206_1_29"/>
          <p:cNvSpPr txBox="1"/>
          <p:nvPr/>
        </p:nvSpPr>
        <p:spPr>
          <a:xfrm>
            <a:off x="709625" y="1690825"/>
            <a:ext cx="106512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active sensor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communication with electrodes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allows more effective use of electrodes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possible ability to cycle them off and on to maintain equilibrium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more research into potentials, timescales, materials, energy usage, 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efficiencies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81" name="Google Shape;81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84" name="Google Shape;84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92" name="Google Shape;92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98" name="Google Shape;98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04" name="Google Shape;104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09" name="Google Shape;109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15" name="Google Shape;115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20" name="Google Shape;120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23" name="Google Shape;123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30" name="Google Shape;130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37" name="Google Shape;137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40" name="Google Shape;140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144" name="Google Shape;144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149" name="Google Shape;149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157" name="Google Shape;157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164" name="Google Shape;164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179" name="Google Shape;179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196" name="Google Shape;196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199" name="Google Shape;199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03" name="Google Shape;203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06" name="Google Shape;206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10" name="Google Shape;210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13" name="Google Shape;213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19" name="Google Shape;219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23" name="Google Shape;223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26" name="Google Shape;226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30" name="Google Shape;230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37" name="Google Shape;237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251" name="Google Shape;251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256" name="Google Shape;256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261" name="Google Shape;261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269" name="Google Shape;269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272" name="Google Shape;272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275" name="Google Shape;275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281" name="Google Shape;281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284" name="Google Shape;284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289" name="Google Shape;289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292" name="Google Shape;292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295" name="Google Shape;295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298" name="Google Shape;298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01" name="Google Shape;301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04" name="Google Shape;304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07" name="Google Shape;307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10" name="Google Shape;310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14" name="Google Shape;314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18" name="Google Shape;318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27" name="Google Shape;327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33" name="Google Shape;333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