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0C6EA5"/>
    <a:srgbClr val="F2B800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904" y="90"/>
      </p:cViewPr>
      <p:guideLst>
        <p:guide pos="2160"/>
        <p:guide orient="horz" pos="2880"/>
        <p:guide pos="3589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4/29/2019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THE AGE OF</a:t>
            </a:r>
            <a:endParaRPr lang="ru-RU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48" descr="thumbs up icon">
            <a:extLst>
              <a:ext uri="{FF2B5EF4-FFF2-40B4-BE49-F238E27FC236}">
                <a16:creationId xmlns:a16="http://schemas.microsoft.com/office/drawing/2014/main" id="{18E59CD9-FD5B-4D90-A991-8BE2449BF36F}"/>
              </a:ext>
            </a:extLst>
          </p:cNvPr>
          <p:cNvSpPr txBox="1">
            <a:spLocks/>
          </p:cNvSpPr>
          <p:nvPr/>
        </p:nvSpPr>
        <p:spPr>
          <a:xfrm>
            <a:off x="1416208" y="2742902"/>
            <a:ext cx="386165" cy="386165"/>
          </a:xfrm>
          <a:prstGeom prst="ellipse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2" name="Picture Placeholder 48" descr="email icon">
            <a:extLst>
              <a:ext uri="{FF2B5EF4-FFF2-40B4-BE49-F238E27FC236}">
                <a16:creationId xmlns:a16="http://schemas.microsoft.com/office/drawing/2014/main" id="{A2AB63E4-F858-4F2E-9AA6-83CBE42C4FA0}"/>
              </a:ext>
            </a:extLst>
          </p:cNvPr>
          <p:cNvSpPr txBox="1">
            <a:spLocks/>
          </p:cNvSpPr>
          <p:nvPr/>
        </p:nvSpPr>
        <p:spPr>
          <a:xfrm>
            <a:off x="4677392" y="4202365"/>
            <a:ext cx="386165" cy="386165"/>
          </a:xfrm>
          <a:prstGeom prst="ellipse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552"/>
            <a:ext cx="6858000" cy="576141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30506" y="194972"/>
            <a:ext cx="592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Design of a Ground Rover for Geographical Acquisition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3219" y="7425197"/>
            <a:ext cx="6555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Favour</a:t>
            </a:r>
            <a:r>
              <a:rPr lang="en-US" dirty="0" smtClean="0">
                <a:solidFill>
                  <a:schemeClr val="bg1"/>
                </a:solidFill>
              </a:rPr>
              <a:t> Dada  				Rm 1088			May 13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Jesudara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Omidokun</a:t>
            </a:r>
            <a:r>
              <a:rPr lang="en-US" dirty="0" smtClean="0">
                <a:solidFill>
                  <a:schemeClr val="bg1"/>
                </a:solidFill>
              </a:rPr>
              <a:t>			EACM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Aduralere </a:t>
            </a:r>
            <a:r>
              <a:rPr lang="en-US" dirty="0" err="1" smtClean="0">
                <a:solidFill>
                  <a:schemeClr val="bg1"/>
                </a:solidFill>
              </a:rPr>
              <a:t>Sulaiman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753508_Technology infographics poster_CLR_v3" id="{F14BA40C-AC4B-47D4-96CA-E144AFA494F4}" vid="{F4AEB44E-343D-41E2-9BD9-B224C77EFE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AB6EB2-F1AA-48AD-BAA7-45E81B176073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CFFBA1A-1792-4B6D-AFEA-596EE0437A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D903C0-B113-4487-860E-022B3189BB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Technology infographics poster</Template>
  <TotalTime>0</TotalTime>
  <Words>11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Tahoma</vt:lpstr>
      <vt:lpstr>InfographicsPoster_Tech_v1_mo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2019-04-29T17:30:29Z</dcterms:created>
  <dcterms:modified xsi:type="dcterms:W3CDTF">2019-04-29T22:06:07Z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