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  <p:sldMasterId id="2147483681" r:id="rId2"/>
    <p:sldMasterId id="2147483717" r:id="rId3"/>
    <p:sldMasterId id="2147483741" r:id="rId4"/>
  </p:sldMasterIdLst>
  <p:sldIdLst>
    <p:sldId id="264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D4BB"/>
    <a:srgbClr val="0000FF"/>
    <a:srgbClr val="036A5E"/>
    <a:srgbClr val="057F94"/>
    <a:srgbClr val="07BEDD"/>
    <a:srgbClr val="3DA397"/>
    <a:srgbClr val="ADEAF4"/>
    <a:srgbClr val="58E2D1"/>
    <a:srgbClr val="02463E"/>
    <a:srgbClr val="A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 userDrawn="1"/>
        </p:nvSpPr>
        <p:spPr>
          <a:xfrm>
            <a:off x="498689" y="3317818"/>
            <a:ext cx="7970981" cy="45719"/>
          </a:xfrm>
          <a:prstGeom prst="rect">
            <a:avLst/>
          </a:prstGeom>
          <a:solidFill>
            <a:srgbClr val="07B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6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直角三角形 14"/>
          <p:cNvSpPr/>
          <p:nvPr userDrawn="1"/>
        </p:nvSpPr>
        <p:spPr>
          <a:xfrm flipH="1">
            <a:off x="8279986" y="6194179"/>
            <a:ext cx="864000" cy="540000"/>
          </a:xfrm>
          <a:prstGeom prst="rtTriangle">
            <a:avLst/>
          </a:prstGeom>
          <a:solidFill>
            <a:srgbClr val="AD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endCxn id="17" idx="3"/>
          </p:cNvCxnSpPr>
          <p:nvPr userDrawn="1"/>
        </p:nvCxnSpPr>
        <p:spPr>
          <a:xfrm flipV="1">
            <a:off x="-1" y="6734179"/>
            <a:ext cx="9143987" cy="1806"/>
          </a:xfrm>
          <a:prstGeom prst="line">
            <a:avLst/>
          </a:prstGeom>
          <a:ln w="19050">
            <a:solidFill>
              <a:srgbClr val="ADEA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直角三角形 15"/>
          <p:cNvSpPr/>
          <p:nvPr userDrawn="1"/>
        </p:nvSpPr>
        <p:spPr>
          <a:xfrm flipH="1">
            <a:off x="8280000" y="6318000"/>
            <a:ext cx="864000" cy="540000"/>
          </a:xfrm>
          <a:prstGeom prst="rtTriangle">
            <a:avLst/>
          </a:prstGeom>
          <a:solidFill>
            <a:srgbClr val="07B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36000" y="3600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84505" y="91927"/>
            <a:ext cx="5061529" cy="441041"/>
          </a:xfrm>
        </p:spPr>
        <p:txBody>
          <a:bodyPr lIns="0" tIns="0" rIns="0" bIns="0">
            <a:noAutofit/>
          </a:bodyPr>
          <a:lstStyle>
            <a:lvl1pPr>
              <a:defRPr sz="2800">
                <a:latin typeface="Noto Sans CJK JP Regular" panose="020B0500000000000000" pitchFamily="34" charset="-128"/>
                <a:ea typeface="Noto Sans CJK JP Regular" panose="020B0500000000000000" pitchFamily="34" charset="-128"/>
              </a:defRPr>
            </a:lvl1pPr>
          </a:lstStyle>
          <a:p>
            <a:r>
              <a:rPr lang="ja-JP" altLang="en-US" dirty="0"/>
              <a:t> マスター タイトルの書式設定</a:t>
            </a:r>
            <a:endParaRPr lang="en-US" dirty="0"/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-1" y="532800"/>
            <a:ext cx="790632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 userDrawn="1"/>
        </p:nvSpPr>
        <p:spPr>
          <a:xfrm>
            <a:off x="-1" y="-7200"/>
            <a:ext cx="540000" cy="540000"/>
          </a:xfrm>
          <a:prstGeom prst="rect">
            <a:avLst/>
          </a:prstGeom>
          <a:solidFill>
            <a:srgbClr val="07B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Title 1"/>
          <p:cNvSpPr txBox="1">
            <a:spLocks/>
          </p:cNvSpPr>
          <p:nvPr userDrawn="1"/>
        </p:nvSpPr>
        <p:spPr>
          <a:xfrm>
            <a:off x="168556" y="121948"/>
            <a:ext cx="242005" cy="42930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スライド番号プレースホルダー 10"/>
          <p:cNvSpPr txBox="1">
            <a:spLocks/>
          </p:cNvSpPr>
          <p:nvPr userDrawn="1"/>
        </p:nvSpPr>
        <p:spPr>
          <a:xfrm>
            <a:off x="8567986" y="6611779"/>
            <a:ext cx="576000" cy="24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4800" b="1" i="1" kern="1200">
                <a:pattFill prst="dkHorz">
                  <a:fgClr>
                    <a:srgbClr val="D3EAED"/>
                  </a:fgClr>
                  <a:bgClr>
                    <a:schemeClr val="bg1"/>
                  </a:bgClr>
                </a:patt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38A34-3798-4734-963F-60C104AFA91F}" type="slidenum">
              <a:rPr lang="ja-JP" altLang="en-US" sz="1400" b="0" i="0" smtClean="0">
                <a:solidFill>
                  <a:schemeClr val="bg1"/>
                </a:solidFill>
                <a:latin typeface="Noto Sans Med" panose="020B0602040504020204" pitchFamily="34"/>
                <a:ea typeface="Noto Sans CJK JP Medium" panose="020B0600000000000000" pitchFamily="34" charset="-128"/>
                <a:cs typeface="Noto Sans Med" panose="020B0602040504020204" pitchFamily="34"/>
              </a:rPr>
              <a:pPr algn="ctr"/>
              <a:t>‹#›</a:t>
            </a:fld>
            <a:r>
              <a:rPr lang="en-US" altLang="ja-JP" sz="1400" b="0" i="0" dirty="0">
                <a:solidFill>
                  <a:schemeClr val="bg1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/17</a:t>
            </a:r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3492000" y="6611779"/>
            <a:ext cx="21600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600" i="1" dirty="0" err="1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Kamata</a:t>
            </a:r>
            <a:r>
              <a:rPr kumimoji="1" lang="en-US" altLang="ja-JP" sz="1600" i="1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Shino</a:t>
            </a:r>
            <a:r>
              <a:rPr kumimoji="1" lang="en-US" altLang="ja-JP" sz="1600" i="1" baseline="0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Nihei Lab.</a:t>
            </a:r>
            <a:endParaRPr kumimoji="1" lang="ja-JP" altLang="en-US" sz="1600" i="1" dirty="0">
              <a:solidFill>
                <a:schemeClr val="bg1">
                  <a:lumMod val="75000"/>
                </a:schemeClr>
              </a:solidFill>
              <a:latin typeface="Noto Sans Cond Med" panose="020B0606040504020204" pitchFamily="34"/>
              <a:cs typeface="Noto Sans Cond Med" panose="020B0606040504020204" pitchFamily="34"/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210325" y="39683"/>
            <a:ext cx="119348" cy="532633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800" b="1">
                <a:solidFill>
                  <a:schemeClr val="bg1"/>
                </a:solidFill>
                <a:latin typeface="Noto Sans Med" panose="020B0602040504020204" pitchFamily="34"/>
                <a:ea typeface="メイリオ" panose="020B0604030504040204" pitchFamily="50" charset="-128"/>
                <a:cs typeface="Noto Sans Med" panose="020B0602040504020204" pitchFamily="3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 userDrawn="1"/>
        </p:nvSpPr>
        <p:spPr>
          <a:xfrm>
            <a:off x="130053" y="6611779"/>
            <a:ext cx="90890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07BEDD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</a:t>
            </a:r>
            <a:r>
              <a:rPr kumimoji="1" lang="en-US" altLang="ja-JP" sz="1400" dirty="0">
                <a:solidFill>
                  <a:srgbClr val="07BEDD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2019/02/13 </a:t>
            </a:r>
            <a:endParaRPr kumimoji="1" lang="ja-JP" altLang="en-US" sz="1400" dirty="0">
              <a:solidFill>
                <a:srgbClr val="07BEDD"/>
              </a:solidFill>
              <a:latin typeface="Noto Sans Cond Med" panose="020B0606040504020204" pitchFamily="34"/>
              <a:cs typeface="Noto Sans Cond Med" panose="020B0606040504020204" pitchFamily="34"/>
            </a:endParaRPr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B626A66E-E2EC-4A32-BFF9-01DD79CD680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59868095"/>
              </p:ext>
            </p:extLst>
          </p:nvPr>
        </p:nvGraphicFramePr>
        <p:xfrm>
          <a:off x="329673" y="1592830"/>
          <a:ext cx="7918396" cy="3605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084">
                  <a:extLst>
                    <a:ext uri="{9D8B030D-6E8A-4147-A177-3AD203B41FA5}">
                      <a16:colId xmlns:a16="http://schemas.microsoft.com/office/drawing/2014/main" val="747337516"/>
                    </a:ext>
                  </a:extLst>
                </a:gridCol>
                <a:gridCol w="1592078">
                  <a:extLst>
                    <a:ext uri="{9D8B030D-6E8A-4147-A177-3AD203B41FA5}">
                      <a16:colId xmlns:a16="http://schemas.microsoft.com/office/drawing/2014/main" val="1802184472"/>
                    </a:ext>
                  </a:extLst>
                </a:gridCol>
                <a:gridCol w="1592078">
                  <a:extLst>
                    <a:ext uri="{9D8B030D-6E8A-4147-A177-3AD203B41FA5}">
                      <a16:colId xmlns:a16="http://schemas.microsoft.com/office/drawing/2014/main" val="2227356970"/>
                    </a:ext>
                  </a:extLst>
                </a:gridCol>
                <a:gridCol w="1592078">
                  <a:extLst>
                    <a:ext uri="{9D8B030D-6E8A-4147-A177-3AD203B41FA5}">
                      <a16:colId xmlns:a16="http://schemas.microsoft.com/office/drawing/2014/main" val="3196271529"/>
                    </a:ext>
                  </a:extLst>
                </a:gridCol>
                <a:gridCol w="1592078">
                  <a:extLst>
                    <a:ext uri="{9D8B030D-6E8A-4147-A177-3AD203B41FA5}">
                      <a16:colId xmlns:a16="http://schemas.microsoft.com/office/drawing/2014/main" val="1691175682"/>
                    </a:ext>
                  </a:extLst>
                </a:gridCol>
              </a:tblGrid>
              <a:tr h="549237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2414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項目</a:t>
                      </a:r>
                    </a:p>
                  </a:txBody>
                  <a:tcPr anchor="ctr" anchorCtr="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7F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項目</a:t>
                      </a:r>
                    </a:p>
                  </a:txBody>
                  <a:tcPr anchor="ctr" anchorCtr="1">
                    <a:solidFill>
                      <a:srgbClr val="057F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項目</a:t>
                      </a:r>
                    </a:p>
                  </a:txBody>
                  <a:tcPr anchor="ctr" anchorCtr="1">
                    <a:solidFill>
                      <a:srgbClr val="057F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項目</a:t>
                      </a:r>
                    </a:p>
                  </a:txBody>
                  <a:tcPr anchor="ctr" anchorCtr="1">
                    <a:solidFill>
                      <a:srgbClr val="057F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206630"/>
                  </a:ext>
                </a:extLst>
              </a:tr>
              <a:tr h="7641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項目</a:t>
                      </a:r>
                    </a:p>
                  </a:txBody>
                  <a:tcPr anchor="ctr" anchorCtr="1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7F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  <a:cs typeface="Noto Sans Light" panose="020B0402040504020204" pitchFamily="34"/>
                        </a:rPr>
                        <a:t>項目</a:t>
                      </a:r>
                    </a:p>
                  </a:txBody>
                  <a:tcPr anchor="ctr" anchorCtr="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DEA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335324"/>
                  </a:ext>
                </a:extLst>
              </a:tr>
              <a:tr h="764114"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rgbClr val="07BEDD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7F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項目</a:t>
                      </a:r>
                    </a:p>
                  </a:txBody>
                  <a:tcPr anchor="ctr" anchorCtr="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9D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solidFill>
                      <a:srgbClr val="59D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solidFill>
                      <a:srgbClr val="59D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solidFill>
                      <a:srgbClr val="59D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151481"/>
                  </a:ext>
                </a:extLst>
              </a:tr>
              <a:tr h="764114"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rgbClr val="07BEDD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7F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DEA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45757"/>
                  </a:ext>
                </a:extLst>
              </a:tr>
              <a:tr h="764114"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rgbClr val="07BEDD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7F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9D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solidFill>
                      <a:srgbClr val="59D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solidFill>
                      <a:srgbClr val="59D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solidFill>
                      <a:srgbClr val="59D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89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498689" y="3354764"/>
            <a:ext cx="7970981" cy="127346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25000">
                <a:srgbClr val="06D4BB"/>
              </a:gs>
              <a:gs pos="75000">
                <a:srgbClr val="06D4BB">
                  <a:alpha val="50000"/>
                </a:srgbClr>
              </a:gs>
              <a:gs pos="0">
                <a:schemeClr val="bg1"/>
              </a:gs>
              <a:gs pos="50000">
                <a:srgbClr val="07BED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425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8208" y="128882"/>
            <a:ext cx="5061529" cy="441041"/>
          </a:xfrm>
        </p:spPr>
        <p:txBody>
          <a:bodyPr lIns="0" tIns="0" rIns="0" bIns="0">
            <a:normAutofit/>
          </a:bodyPr>
          <a:lstStyle>
            <a:lvl1pPr>
              <a:defRPr sz="2800"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 dirty="0"/>
              <a:t> 目次</a:t>
            </a:r>
            <a:endParaRPr lang="en-US" dirty="0"/>
          </a:p>
        </p:txBody>
      </p:sp>
      <p:cxnSp>
        <p:nvCxnSpPr>
          <p:cNvPr id="3" name="直線コネクタ 2"/>
          <p:cNvCxnSpPr/>
          <p:nvPr userDrawn="1"/>
        </p:nvCxnSpPr>
        <p:spPr>
          <a:xfrm flipV="1">
            <a:off x="77149" y="576000"/>
            <a:ext cx="8549615" cy="1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/>
          <p:cNvSpPr/>
          <p:nvPr userDrawn="1"/>
        </p:nvSpPr>
        <p:spPr>
          <a:xfrm>
            <a:off x="93679" y="83906"/>
            <a:ext cx="468000" cy="468000"/>
          </a:xfrm>
          <a:prstGeom prst="ellipse">
            <a:avLst/>
          </a:prstGeom>
          <a:gradFill flip="none" rotWithShape="1">
            <a:gsLst>
              <a:gs pos="100000">
                <a:srgbClr val="06D4BB">
                  <a:alpha val="50000"/>
                </a:srgbClr>
              </a:gs>
              <a:gs pos="50000">
                <a:srgbClr val="06D4BB">
                  <a:alpha val="75000"/>
                </a:srgbClr>
              </a:gs>
              <a:gs pos="0">
                <a:srgbClr val="07BED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ja-JP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 hasCustomPrompt="1"/>
          </p:nvPr>
        </p:nvSpPr>
        <p:spPr>
          <a:xfrm>
            <a:off x="156229" y="157126"/>
            <a:ext cx="342899" cy="384552"/>
          </a:xfrm>
        </p:spPr>
        <p:txBody>
          <a:bodyPr lIns="0" tIns="0" rIns="0" bIns="0" anchor="b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Noto Sans SemBd" panose="020B0702040504020204" pitchFamily="34"/>
                <a:ea typeface="Noto Sans CJK JP Regular" panose="020B0500000000000000" pitchFamily="34" charset="-128"/>
                <a:cs typeface="Noto Sans SemBd" panose="020B0702040504020204" pitchFamily="34"/>
              </a:defRPr>
            </a:lvl1pPr>
          </a:lstStyle>
          <a:p>
            <a:pPr lvl="0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0" name="スライド番号プレースホルダー 10"/>
          <p:cNvSpPr txBox="1">
            <a:spLocks/>
          </p:cNvSpPr>
          <p:nvPr userDrawn="1"/>
        </p:nvSpPr>
        <p:spPr>
          <a:xfrm>
            <a:off x="8388740" y="6538062"/>
            <a:ext cx="692960" cy="319937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b"/>
          <a:lstStyle>
            <a:defPPr>
              <a:defRPr lang="ja-JP"/>
            </a:defPPr>
            <a:lvl1pPr marL="0" algn="r" defTabSz="914400" rtl="0" eaLnBrk="1" latinLnBrk="0" hangingPunct="1">
              <a:defRPr kumimoji="1" sz="4800" b="1" i="1" kern="1200">
                <a:pattFill prst="dkHorz">
                  <a:fgClr>
                    <a:srgbClr val="D3EAED"/>
                  </a:fgClr>
                  <a:bgClr>
                    <a:schemeClr val="bg1"/>
                  </a:bgClr>
                </a:patt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38A34-3798-4734-963F-60C104AFA91F}" type="slidenum">
              <a:rPr lang="ja-JP" altLang="en-US" sz="2000" b="0" i="0" smtClean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/>
                <a:ea typeface="Noto Sans CJK JP Regular" panose="020B0500000000000000" pitchFamily="34" charset="-128"/>
                <a:cs typeface="Noto Sans Light" panose="020B0402040504020204" pitchFamily="34"/>
              </a:rPr>
              <a:pPr algn="ctr"/>
              <a:t>‹#›</a:t>
            </a:fld>
            <a:r>
              <a:rPr lang="ja-JP" altLang="en-US" sz="2400" b="0" i="0" dirty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/>
                <a:ea typeface="Noto Sans CJK JP Regular" panose="020B0500000000000000" pitchFamily="34" charset="-128"/>
                <a:cs typeface="Noto Sans Light" panose="020B0402040504020204" pitchFamily="34"/>
              </a:rPr>
              <a:t> </a:t>
            </a:r>
            <a:r>
              <a:rPr lang="en-US" altLang="ja-JP" sz="1200" b="0" i="0" dirty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/  9</a:t>
            </a:r>
            <a:r>
              <a:rPr lang="en-US" altLang="ja-JP" sz="1200" b="0" i="0" dirty="0">
                <a:solidFill>
                  <a:schemeClr val="bg1">
                    <a:lumMod val="75000"/>
                  </a:schemeClr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  </a:t>
            </a:r>
            <a:endParaRPr lang="ja-JP" altLang="en-US" sz="1200" b="0" i="0" dirty="0">
              <a:solidFill>
                <a:schemeClr val="bg1">
                  <a:lumMod val="75000"/>
                </a:schemeClr>
              </a:solidFill>
              <a:latin typeface="Noto Sans Light" panose="020B0402040504020204" pitchFamily="34"/>
              <a:cs typeface="Noto Sans Light" panose="020B0402040504020204" pitchFamily="34"/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flipH="1">
            <a:off x="8343019" y="6447366"/>
            <a:ext cx="45720" cy="4106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77A56B1-6A18-408C-A4FA-E35FF50A7CD5}"/>
              </a:ext>
            </a:extLst>
          </p:cNvPr>
          <p:cNvCxnSpPr>
            <a:cxnSpLocks/>
          </p:cNvCxnSpPr>
          <p:nvPr userDrawn="1"/>
        </p:nvCxnSpPr>
        <p:spPr>
          <a:xfrm>
            <a:off x="3006000" y="6735600"/>
            <a:ext cx="3132000" cy="0"/>
          </a:xfrm>
          <a:prstGeom prst="line">
            <a:avLst/>
          </a:prstGeom>
          <a:ln>
            <a:solidFill>
              <a:srgbClr val="06D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A806D4D-3812-4EFB-85D8-D3D639D37127}"/>
              </a:ext>
            </a:extLst>
          </p:cNvPr>
          <p:cNvSpPr txBox="1"/>
          <p:nvPr userDrawn="1"/>
        </p:nvSpPr>
        <p:spPr>
          <a:xfrm>
            <a:off x="3492000" y="6613200"/>
            <a:ext cx="21600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en-US" altLang="ja-JP" sz="1600" i="1" dirty="0" err="1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Kamata</a:t>
            </a:r>
            <a:r>
              <a:rPr kumimoji="1" lang="en-US" altLang="ja-JP" sz="1600" i="1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Shino</a:t>
            </a:r>
            <a:r>
              <a:rPr kumimoji="1" lang="en-US" altLang="ja-JP" sz="1600" i="1" baseline="0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Nihei Lab.</a:t>
            </a:r>
            <a:endParaRPr kumimoji="1" lang="ja-JP" altLang="en-US" sz="1600" i="1" dirty="0">
              <a:solidFill>
                <a:schemeClr val="bg1">
                  <a:lumMod val="75000"/>
                </a:schemeClr>
              </a:solidFill>
              <a:latin typeface="Noto Sans Cond Med" panose="020B0606040504020204" pitchFamily="34"/>
              <a:cs typeface="Noto Sans Cond Med" panose="020B0606040504020204" pitchFamily="34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641EC2B-44CB-4E6B-8213-A73F32B8C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225" y="1041186"/>
            <a:ext cx="7886700" cy="4351338"/>
          </a:xfrm>
        </p:spPr>
        <p:txBody>
          <a:bodyPr/>
          <a:lstStyle>
            <a:lvl1pPr marL="342900" indent="-342900">
              <a:buClr>
                <a:srgbClr val="06D4BB"/>
              </a:buClr>
              <a:buFont typeface="Wingdings" panose="05000000000000000000" pitchFamily="2" charset="2"/>
              <a:buChar char="u"/>
              <a:defRPr sz="2000" b="0">
                <a:solidFill>
                  <a:schemeClr val="tx1"/>
                </a:solidFill>
                <a:latin typeface="Noto Sans CJK JP DemiLight" panose="020B0400000000000000" pitchFamily="34" charset="-128"/>
                <a:ea typeface="Noto Sans CJK JP DemiLight" panose="020B0400000000000000" pitchFamily="34" charset="-128"/>
              </a:defRPr>
            </a:lvl1pPr>
            <a:lvl2pPr marL="540000" indent="-285750">
              <a:buClr>
                <a:srgbClr val="07BEDD"/>
              </a:buClr>
              <a:buFont typeface="Wingdings" panose="05000000000000000000" pitchFamily="2" charset="2"/>
              <a:buChar char="l"/>
              <a:defRPr sz="1800">
                <a:latin typeface="Noto Sans CJK JP DemiLight" panose="020B0400000000000000" pitchFamily="34" charset="-128"/>
                <a:ea typeface="Noto Sans CJK JP DemiLight" panose="020B0400000000000000" pitchFamily="34" charset="-128"/>
              </a:defRPr>
            </a:lvl2pPr>
            <a:lvl3pPr marL="82800" indent="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None/>
              <a:defRPr sz="1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3pPr>
            <a:lvl4pPr marL="311400" indent="0">
              <a:buNone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4pPr>
            <a:lvl5pPr marL="90000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>
                <a:latin typeface="Noto Sans CJK JP DemiLight" panose="020B0400000000000000" pitchFamily="34" charset="-128"/>
                <a:ea typeface="Noto Sans CJK JP DemiLight" panose="020B0400000000000000" pitchFamily="34" charset="-128"/>
              </a:defRPr>
            </a:lvl5pPr>
            <a:lvl6pPr marL="13171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latin typeface="Noto Sans CJK JP DemiLight" panose="020B0400000000000000" pitchFamily="34" charset="-128"/>
                <a:ea typeface="Noto Sans CJK JP DemiLight" panose="020B0400000000000000" pitchFamily="34" charset="-128"/>
              </a:defRPr>
            </a:lvl6pPr>
          </a:lstStyle>
          <a:p>
            <a:pPr lvl="0"/>
            <a:r>
              <a:rPr lang="ja-JP" altLang="en-US" dirty="0"/>
              <a:t>マスター テキストの書式設定</a:t>
            </a:r>
            <a:endParaRPr lang="en-US" altLang="ja-JP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3</a:t>
            </a:r>
          </a:p>
          <a:p>
            <a:pPr lvl="5"/>
            <a:r>
              <a:rPr lang="ja-JP" altLang="en-US" dirty="0"/>
              <a:t>かす</a:t>
            </a:r>
            <a:endParaRPr lang="en-US" altLang="ja-JP" dirty="0"/>
          </a:p>
          <a:p>
            <a:pPr lvl="5"/>
            <a:endParaRPr lang="en-US" altLang="ja-JP" dirty="0"/>
          </a:p>
          <a:p>
            <a:pPr lvl="5"/>
            <a:endParaRPr lang="en-US" altLang="ja-JP" dirty="0"/>
          </a:p>
          <a:p>
            <a:pPr lvl="5"/>
            <a:endParaRPr lang="en-US" altLang="ja-JP" dirty="0"/>
          </a:p>
          <a:p>
            <a:pPr lvl="5"/>
            <a:endParaRPr lang="en-US" altLang="ja-JP" dirty="0"/>
          </a:p>
          <a:p>
            <a:pPr lvl="5"/>
            <a:endParaRPr lang="en-US" altLang="ja-JP" dirty="0"/>
          </a:p>
          <a:p>
            <a:pPr lvl="5"/>
            <a:endParaRPr lang="ja-JP" altLang="en-US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84870598-F572-4E7C-B300-301E18CBE936}"/>
              </a:ext>
            </a:extLst>
          </p:cNvPr>
          <p:cNvGrpSpPr/>
          <p:nvPr userDrawn="1"/>
        </p:nvGrpSpPr>
        <p:grpSpPr>
          <a:xfrm>
            <a:off x="4893946" y="0"/>
            <a:ext cx="4250054" cy="2695571"/>
            <a:chOff x="4893946" y="3837"/>
            <a:chExt cx="4250054" cy="2090941"/>
          </a:xfrm>
        </p:grpSpPr>
        <p:sp>
          <p:nvSpPr>
            <p:cNvPr id="23" name="直角三角形 22">
              <a:extLst>
                <a:ext uri="{FF2B5EF4-FFF2-40B4-BE49-F238E27FC236}">
                  <a16:creationId xmlns:a16="http://schemas.microsoft.com/office/drawing/2014/main" id="{9C401DF5-9EC1-4C75-A991-242E85948D49}"/>
                </a:ext>
              </a:extLst>
            </p:cNvPr>
            <p:cNvSpPr/>
            <p:nvPr userDrawn="1"/>
          </p:nvSpPr>
          <p:spPr>
            <a:xfrm rot="16200000" flipH="1">
              <a:off x="7895426" y="846204"/>
              <a:ext cx="2087574" cy="409574"/>
            </a:xfrm>
            <a:prstGeom prst="rtTriangle">
              <a:avLst/>
            </a:prstGeom>
            <a:gradFill flip="none" rotWithShape="1">
              <a:gsLst>
                <a:gs pos="0">
                  <a:srgbClr val="07BEDD">
                    <a:alpha val="40000"/>
                  </a:srgbClr>
                </a:gs>
                <a:gs pos="50000">
                  <a:srgbClr val="07BEDD">
                    <a:alpha val="60000"/>
                  </a:srgbClr>
                </a:gs>
                <a:gs pos="100000">
                  <a:srgbClr val="07BEDD">
                    <a:alpha val="8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E8D75BF9-5662-4C6B-967A-66BA9AF168BA}"/>
                </a:ext>
              </a:extLst>
            </p:cNvPr>
            <p:cNvSpPr/>
            <p:nvPr userDrawn="1"/>
          </p:nvSpPr>
          <p:spPr>
            <a:xfrm flipH="1" flipV="1">
              <a:off x="4893946" y="3837"/>
              <a:ext cx="4250054" cy="319937"/>
            </a:xfrm>
            <a:prstGeom prst="rtTriangle">
              <a:avLst/>
            </a:prstGeom>
            <a:gradFill flip="none" rotWithShape="1">
              <a:gsLst>
                <a:gs pos="0">
                  <a:srgbClr val="06D4BB">
                    <a:alpha val="40000"/>
                  </a:srgbClr>
                </a:gs>
                <a:gs pos="50000">
                  <a:srgbClr val="06D4BB">
                    <a:alpha val="60000"/>
                  </a:srgbClr>
                </a:gs>
                <a:gs pos="100000">
                  <a:srgbClr val="06D4BB">
                    <a:alpha val="8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1566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8208" y="128882"/>
            <a:ext cx="5061529" cy="441041"/>
          </a:xfrm>
        </p:spPr>
        <p:txBody>
          <a:bodyPr lIns="0" tIns="0" rIns="0" bIns="0">
            <a:normAutofit/>
          </a:bodyPr>
          <a:lstStyle>
            <a:lvl1pPr>
              <a:defRPr sz="2800"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 dirty="0"/>
              <a:t> 目次</a:t>
            </a:r>
            <a:endParaRPr lang="en-US" dirty="0"/>
          </a:p>
        </p:txBody>
      </p:sp>
      <p:cxnSp>
        <p:nvCxnSpPr>
          <p:cNvPr id="3" name="直線コネクタ 2"/>
          <p:cNvCxnSpPr/>
          <p:nvPr userDrawn="1"/>
        </p:nvCxnSpPr>
        <p:spPr>
          <a:xfrm flipV="1">
            <a:off x="77149" y="576000"/>
            <a:ext cx="8549615" cy="1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/>
          <p:cNvSpPr/>
          <p:nvPr userDrawn="1"/>
        </p:nvSpPr>
        <p:spPr>
          <a:xfrm>
            <a:off x="93679" y="83906"/>
            <a:ext cx="468000" cy="468000"/>
          </a:xfrm>
          <a:prstGeom prst="ellipse">
            <a:avLst/>
          </a:prstGeom>
          <a:gradFill flip="none" rotWithShape="1">
            <a:gsLst>
              <a:gs pos="100000">
                <a:srgbClr val="06D4BB">
                  <a:alpha val="50000"/>
                </a:srgbClr>
              </a:gs>
              <a:gs pos="50000">
                <a:srgbClr val="06D4BB">
                  <a:alpha val="75000"/>
                </a:srgbClr>
              </a:gs>
              <a:gs pos="0">
                <a:srgbClr val="07BED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ja-JP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 hasCustomPrompt="1"/>
          </p:nvPr>
        </p:nvSpPr>
        <p:spPr>
          <a:xfrm>
            <a:off x="156229" y="157126"/>
            <a:ext cx="342899" cy="384552"/>
          </a:xfrm>
        </p:spPr>
        <p:txBody>
          <a:bodyPr lIns="0" tIns="0" rIns="0" bIns="0" anchor="b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Noto Sans SemBd" panose="020B0702040504020204" pitchFamily="34"/>
                <a:ea typeface="Noto Sans CJK JP Regular" panose="020B0500000000000000" pitchFamily="34" charset="-128"/>
                <a:cs typeface="Noto Sans SemBd" panose="020B0702040504020204" pitchFamily="34"/>
              </a:defRPr>
            </a:lvl1pPr>
          </a:lstStyle>
          <a:p>
            <a:pPr lvl="0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0" name="スライド番号プレースホルダー 10"/>
          <p:cNvSpPr txBox="1">
            <a:spLocks/>
          </p:cNvSpPr>
          <p:nvPr userDrawn="1"/>
        </p:nvSpPr>
        <p:spPr>
          <a:xfrm>
            <a:off x="8388740" y="6538062"/>
            <a:ext cx="692960" cy="319937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b"/>
          <a:lstStyle>
            <a:defPPr>
              <a:defRPr lang="ja-JP"/>
            </a:defPPr>
            <a:lvl1pPr marL="0" algn="r" defTabSz="914400" rtl="0" eaLnBrk="1" latinLnBrk="0" hangingPunct="1">
              <a:defRPr kumimoji="1" sz="4800" b="1" i="1" kern="1200">
                <a:pattFill prst="dkHorz">
                  <a:fgClr>
                    <a:srgbClr val="D3EAED"/>
                  </a:fgClr>
                  <a:bgClr>
                    <a:schemeClr val="bg1"/>
                  </a:bgClr>
                </a:patt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38A34-3798-4734-963F-60C104AFA91F}" type="slidenum">
              <a:rPr lang="ja-JP" altLang="en-US" sz="2000" b="0" i="0" smtClean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/>
                <a:ea typeface="Noto Sans CJK JP Regular" panose="020B0500000000000000" pitchFamily="34" charset="-128"/>
                <a:cs typeface="Noto Sans Light" panose="020B0402040504020204" pitchFamily="34"/>
              </a:rPr>
              <a:pPr algn="ctr"/>
              <a:t>‹#›</a:t>
            </a:fld>
            <a:r>
              <a:rPr lang="ja-JP" altLang="en-US" sz="2400" b="0" i="0" dirty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/>
                <a:ea typeface="Noto Sans CJK JP Regular" panose="020B0500000000000000" pitchFamily="34" charset="-128"/>
                <a:cs typeface="Noto Sans Light" panose="020B0402040504020204" pitchFamily="34"/>
              </a:rPr>
              <a:t> </a:t>
            </a:r>
            <a:r>
              <a:rPr lang="en-US" altLang="ja-JP" sz="1200" b="0" i="0" dirty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/  9</a:t>
            </a:r>
            <a:r>
              <a:rPr lang="en-US" altLang="ja-JP" sz="1200" b="0" i="0" dirty="0">
                <a:solidFill>
                  <a:schemeClr val="bg1">
                    <a:lumMod val="75000"/>
                  </a:schemeClr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  </a:t>
            </a:r>
            <a:endParaRPr lang="ja-JP" altLang="en-US" sz="1200" b="0" i="0" dirty="0">
              <a:solidFill>
                <a:schemeClr val="bg1">
                  <a:lumMod val="75000"/>
                </a:schemeClr>
              </a:solidFill>
              <a:latin typeface="Noto Sans Light" panose="020B0402040504020204" pitchFamily="34"/>
              <a:cs typeface="Noto Sans Light" panose="020B0402040504020204" pitchFamily="34"/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flipH="1">
            <a:off x="8343019" y="6447366"/>
            <a:ext cx="45720" cy="4106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77A56B1-6A18-408C-A4FA-E35FF50A7CD5}"/>
              </a:ext>
            </a:extLst>
          </p:cNvPr>
          <p:cNvCxnSpPr>
            <a:cxnSpLocks/>
          </p:cNvCxnSpPr>
          <p:nvPr userDrawn="1"/>
        </p:nvCxnSpPr>
        <p:spPr>
          <a:xfrm>
            <a:off x="3006000" y="6735600"/>
            <a:ext cx="3132000" cy="0"/>
          </a:xfrm>
          <a:prstGeom prst="line">
            <a:avLst/>
          </a:prstGeom>
          <a:ln>
            <a:solidFill>
              <a:srgbClr val="06D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A806D4D-3812-4EFB-85D8-D3D639D37127}"/>
              </a:ext>
            </a:extLst>
          </p:cNvPr>
          <p:cNvSpPr txBox="1"/>
          <p:nvPr userDrawn="1"/>
        </p:nvSpPr>
        <p:spPr>
          <a:xfrm>
            <a:off x="3492000" y="6613200"/>
            <a:ext cx="21600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en-US" altLang="ja-JP" sz="1600" i="1" dirty="0" err="1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Kamata</a:t>
            </a:r>
            <a:r>
              <a:rPr kumimoji="1" lang="en-US" altLang="ja-JP" sz="1600" i="1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Shino</a:t>
            </a:r>
            <a:r>
              <a:rPr kumimoji="1" lang="en-US" altLang="ja-JP" sz="1600" i="1" baseline="0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Nihei Lab.</a:t>
            </a:r>
            <a:endParaRPr kumimoji="1" lang="ja-JP" altLang="en-US" sz="1600" i="1" dirty="0">
              <a:solidFill>
                <a:schemeClr val="bg1">
                  <a:lumMod val="75000"/>
                </a:schemeClr>
              </a:solidFill>
              <a:latin typeface="Noto Sans Cond Med" panose="020B0606040504020204" pitchFamily="34"/>
              <a:cs typeface="Noto Sans Cond Med" panose="020B0606040504020204" pitchFamily="34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94F27712-EBA8-4917-8B3D-B9636A954DA5}"/>
              </a:ext>
            </a:extLst>
          </p:cNvPr>
          <p:cNvGrpSpPr/>
          <p:nvPr userDrawn="1"/>
        </p:nvGrpSpPr>
        <p:grpSpPr>
          <a:xfrm>
            <a:off x="499128" y="1084960"/>
            <a:ext cx="7563544" cy="1350825"/>
            <a:chOff x="327678" y="1440000"/>
            <a:chExt cx="7563544" cy="1350825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E49F5EC-5F70-490F-9134-0B10F329CD62}"/>
                </a:ext>
              </a:extLst>
            </p:cNvPr>
            <p:cNvSpPr/>
            <p:nvPr userDrawn="1"/>
          </p:nvSpPr>
          <p:spPr>
            <a:xfrm>
              <a:off x="327678" y="1440000"/>
              <a:ext cx="1581150" cy="1350825"/>
            </a:xfrm>
            <a:prstGeom prst="rect">
              <a:avLst/>
            </a:prstGeom>
            <a:solidFill>
              <a:srgbClr val="3DA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方針</a:t>
              </a:r>
              <a:r>
                <a:rPr kumimoji="1" lang="en-US" altLang="ja-JP" b="1" dirty="0"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1</a:t>
              </a:r>
              <a:endParaRPr kumimoji="1" lang="ja-JP" altLang="en-US" b="1" dirty="0">
                <a:latin typeface="Noto Sans CJK JP Medium" panose="020B0600000000000000" pitchFamily="34" charset="-128"/>
                <a:ea typeface="Noto Sans CJK JP Medium" panose="020B0600000000000000" pitchFamily="34" charset="-128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590F59ED-83B5-4FD7-B280-84879EBD71FB}"/>
                </a:ext>
              </a:extLst>
            </p:cNvPr>
            <p:cNvSpPr/>
            <p:nvPr userDrawn="1"/>
          </p:nvSpPr>
          <p:spPr>
            <a:xfrm>
              <a:off x="1908828" y="1440000"/>
              <a:ext cx="5982394" cy="1350825"/>
            </a:xfrm>
            <a:prstGeom prst="rect">
              <a:avLst/>
            </a:prstGeom>
            <a:solidFill>
              <a:srgbClr val="ADF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r>
                <a:rPr kumimoji="1" lang="ja-JP" altLang="en-US" dirty="0" err="1">
                  <a:solidFill>
                    <a:schemeClr val="tx1"/>
                  </a:solidFill>
                  <a:latin typeface="Noto Sans CJK JP DemiLight" panose="020B0400000000000000" pitchFamily="34" charset="-128"/>
                  <a:ea typeface="Noto Sans CJK JP DemiLight" panose="020B0400000000000000" pitchFamily="34" charset="-128"/>
                </a:rPr>
                <a:t>文章文章</a:t>
              </a:r>
              <a:r>
                <a:rPr kumimoji="1" lang="ja-JP" altLang="en-US" dirty="0">
                  <a:solidFill>
                    <a:schemeClr val="tx1"/>
                  </a:solidFill>
                  <a:latin typeface="Noto Sans CJK JP DemiLight" panose="020B0400000000000000" pitchFamily="34" charset="-128"/>
                  <a:ea typeface="Noto Sans CJK JP DemiLight" panose="020B0400000000000000" pitchFamily="34" charset="-128"/>
                </a:rPr>
                <a:t>文章</a:t>
              </a: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B227D16-92B5-4692-ACF1-E6AA99839B64}"/>
              </a:ext>
            </a:extLst>
          </p:cNvPr>
          <p:cNvGrpSpPr/>
          <p:nvPr userDrawn="1"/>
        </p:nvGrpSpPr>
        <p:grpSpPr>
          <a:xfrm>
            <a:off x="499128" y="2996147"/>
            <a:ext cx="7563544" cy="1350825"/>
            <a:chOff x="327678" y="1440000"/>
            <a:chExt cx="7563544" cy="1350825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EC6FCCB-5FB8-495E-8D2E-771400913C13}"/>
                </a:ext>
              </a:extLst>
            </p:cNvPr>
            <p:cNvSpPr/>
            <p:nvPr userDrawn="1"/>
          </p:nvSpPr>
          <p:spPr>
            <a:xfrm>
              <a:off x="327678" y="1440000"/>
              <a:ext cx="1581150" cy="1350825"/>
            </a:xfrm>
            <a:prstGeom prst="rect">
              <a:avLst/>
            </a:prstGeom>
            <a:solidFill>
              <a:srgbClr val="3DA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方針</a:t>
              </a:r>
              <a:r>
                <a:rPr kumimoji="1" lang="en-US" altLang="ja-JP" b="1" dirty="0"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2</a:t>
              </a:r>
              <a:endParaRPr kumimoji="1" lang="ja-JP" altLang="en-US" b="1" dirty="0">
                <a:latin typeface="Noto Sans CJK JP Medium" panose="020B0600000000000000" pitchFamily="34" charset="-128"/>
                <a:ea typeface="Noto Sans CJK JP Medium" panose="020B0600000000000000" pitchFamily="34" charset="-128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FAE5F2FF-A297-4EF2-8C6C-4847FBC70067}"/>
                </a:ext>
              </a:extLst>
            </p:cNvPr>
            <p:cNvSpPr/>
            <p:nvPr userDrawn="1"/>
          </p:nvSpPr>
          <p:spPr>
            <a:xfrm>
              <a:off x="1908828" y="1440000"/>
              <a:ext cx="5982394" cy="1350825"/>
            </a:xfrm>
            <a:prstGeom prst="rect">
              <a:avLst/>
            </a:prstGeom>
            <a:solidFill>
              <a:srgbClr val="ADF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r>
                <a:rPr kumimoji="1" lang="ja-JP" altLang="en-US" dirty="0" err="1">
                  <a:solidFill>
                    <a:schemeClr val="tx1"/>
                  </a:solidFill>
                  <a:latin typeface="Noto Sans CJK JP DemiLight" panose="020B0400000000000000" pitchFamily="34" charset="-128"/>
                  <a:ea typeface="Noto Sans CJK JP DemiLight" panose="020B0400000000000000" pitchFamily="34" charset="-128"/>
                </a:rPr>
                <a:t>文章文章</a:t>
              </a:r>
              <a:r>
                <a:rPr kumimoji="1" lang="ja-JP" altLang="en-US" dirty="0">
                  <a:solidFill>
                    <a:schemeClr val="tx1"/>
                  </a:solidFill>
                  <a:latin typeface="Noto Sans CJK JP DemiLight" panose="020B0400000000000000" pitchFamily="34" charset="-128"/>
                  <a:ea typeface="Noto Sans CJK JP DemiLight" panose="020B0400000000000000" pitchFamily="34" charset="-128"/>
                </a:rPr>
                <a:t>文章</a:t>
              </a: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6AE7741-A1A1-4A3A-89DD-07CD75CACD40}"/>
              </a:ext>
            </a:extLst>
          </p:cNvPr>
          <p:cNvGrpSpPr/>
          <p:nvPr userDrawn="1"/>
        </p:nvGrpSpPr>
        <p:grpSpPr>
          <a:xfrm>
            <a:off x="499128" y="4846135"/>
            <a:ext cx="7563544" cy="1350825"/>
            <a:chOff x="327678" y="1440000"/>
            <a:chExt cx="7563544" cy="1350825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5C50293-B033-42DB-92D2-3549EA96D0BE}"/>
                </a:ext>
              </a:extLst>
            </p:cNvPr>
            <p:cNvSpPr/>
            <p:nvPr userDrawn="1"/>
          </p:nvSpPr>
          <p:spPr>
            <a:xfrm>
              <a:off x="327678" y="1440000"/>
              <a:ext cx="1581150" cy="1350825"/>
            </a:xfrm>
            <a:prstGeom prst="rect">
              <a:avLst/>
            </a:prstGeom>
            <a:solidFill>
              <a:srgbClr val="3DA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方針</a:t>
              </a:r>
              <a:r>
                <a:rPr kumimoji="1" lang="en-US" altLang="ja-JP" b="1" dirty="0"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3</a:t>
              </a:r>
              <a:endParaRPr kumimoji="1" lang="ja-JP" altLang="en-US" b="1" dirty="0">
                <a:latin typeface="Noto Sans CJK JP Medium" panose="020B0600000000000000" pitchFamily="34" charset="-128"/>
                <a:ea typeface="Noto Sans CJK JP Medium" panose="020B06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EF7D493-7B39-432F-8907-9AF975071A9F}"/>
                </a:ext>
              </a:extLst>
            </p:cNvPr>
            <p:cNvSpPr/>
            <p:nvPr userDrawn="1"/>
          </p:nvSpPr>
          <p:spPr>
            <a:xfrm>
              <a:off x="1908828" y="1440000"/>
              <a:ext cx="5982394" cy="1350825"/>
            </a:xfrm>
            <a:prstGeom prst="rect">
              <a:avLst/>
            </a:prstGeom>
            <a:solidFill>
              <a:srgbClr val="ADF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r>
                <a:rPr kumimoji="1" lang="ja-JP" altLang="en-US" dirty="0" err="1">
                  <a:solidFill>
                    <a:schemeClr val="tx1"/>
                  </a:solidFill>
                  <a:latin typeface="Noto Sans CJK JP DemiLight" panose="020B0400000000000000" pitchFamily="34" charset="-128"/>
                  <a:ea typeface="Noto Sans CJK JP DemiLight" panose="020B0400000000000000" pitchFamily="34" charset="-128"/>
                </a:rPr>
                <a:t>文章文章</a:t>
              </a:r>
              <a:r>
                <a:rPr kumimoji="1" lang="ja-JP" altLang="en-US" dirty="0">
                  <a:solidFill>
                    <a:schemeClr val="tx1"/>
                  </a:solidFill>
                  <a:latin typeface="Noto Sans CJK JP DemiLight" panose="020B0400000000000000" pitchFamily="34" charset="-128"/>
                  <a:ea typeface="Noto Sans CJK JP DemiLight" panose="020B0400000000000000" pitchFamily="34" charset="-128"/>
                </a:rPr>
                <a:t>文章</a:t>
              </a:r>
            </a:p>
          </p:txBody>
        </p:sp>
      </p:grp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4B6512FB-5FC0-4262-AE11-E6DE9D4EE3D9}"/>
              </a:ext>
            </a:extLst>
          </p:cNvPr>
          <p:cNvSpPr/>
          <p:nvPr userDrawn="1"/>
        </p:nvSpPr>
        <p:spPr>
          <a:xfrm flipV="1">
            <a:off x="788232" y="2581274"/>
            <a:ext cx="1002942" cy="258418"/>
          </a:xfrm>
          <a:prstGeom prst="triangle">
            <a:avLst/>
          </a:prstGeom>
          <a:solidFill>
            <a:srgbClr val="3DA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>
            <a:extLst>
              <a:ext uri="{FF2B5EF4-FFF2-40B4-BE49-F238E27FC236}">
                <a16:creationId xmlns:a16="http://schemas.microsoft.com/office/drawing/2014/main" id="{475E0483-8B56-48CD-ABF8-A5DC0E580604}"/>
              </a:ext>
            </a:extLst>
          </p:cNvPr>
          <p:cNvSpPr/>
          <p:nvPr userDrawn="1"/>
        </p:nvSpPr>
        <p:spPr>
          <a:xfrm flipV="1">
            <a:off x="782535" y="4503427"/>
            <a:ext cx="1002942" cy="258418"/>
          </a:xfrm>
          <a:prstGeom prst="triangle">
            <a:avLst/>
          </a:prstGeom>
          <a:solidFill>
            <a:srgbClr val="3DA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3FC2F032-2410-4BD7-8D7D-BFBF15DF35E4}"/>
              </a:ext>
            </a:extLst>
          </p:cNvPr>
          <p:cNvGrpSpPr/>
          <p:nvPr userDrawn="1"/>
        </p:nvGrpSpPr>
        <p:grpSpPr>
          <a:xfrm>
            <a:off x="4893946" y="0"/>
            <a:ext cx="4250054" cy="2695571"/>
            <a:chOff x="4893946" y="3837"/>
            <a:chExt cx="4250054" cy="2090941"/>
          </a:xfrm>
        </p:grpSpPr>
        <p:sp>
          <p:nvSpPr>
            <p:cNvPr id="37" name="直角三角形 36">
              <a:extLst>
                <a:ext uri="{FF2B5EF4-FFF2-40B4-BE49-F238E27FC236}">
                  <a16:creationId xmlns:a16="http://schemas.microsoft.com/office/drawing/2014/main" id="{5FDF22B3-62B0-4864-BD4B-5020B55FADE1}"/>
                </a:ext>
              </a:extLst>
            </p:cNvPr>
            <p:cNvSpPr/>
            <p:nvPr userDrawn="1"/>
          </p:nvSpPr>
          <p:spPr>
            <a:xfrm rot="16200000" flipH="1">
              <a:off x="7895426" y="846204"/>
              <a:ext cx="2087574" cy="409574"/>
            </a:xfrm>
            <a:prstGeom prst="rtTriangle">
              <a:avLst/>
            </a:prstGeom>
            <a:gradFill flip="none" rotWithShape="1">
              <a:gsLst>
                <a:gs pos="0">
                  <a:srgbClr val="07BEDD">
                    <a:alpha val="40000"/>
                  </a:srgbClr>
                </a:gs>
                <a:gs pos="50000">
                  <a:srgbClr val="07BEDD">
                    <a:alpha val="60000"/>
                  </a:srgbClr>
                </a:gs>
                <a:gs pos="100000">
                  <a:srgbClr val="07BEDD">
                    <a:alpha val="8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9281CBA2-5274-4784-93A7-2570312C53A5}"/>
                </a:ext>
              </a:extLst>
            </p:cNvPr>
            <p:cNvSpPr/>
            <p:nvPr userDrawn="1"/>
          </p:nvSpPr>
          <p:spPr>
            <a:xfrm flipH="1" flipV="1">
              <a:off x="4893946" y="3837"/>
              <a:ext cx="4250054" cy="319937"/>
            </a:xfrm>
            <a:prstGeom prst="rtTriangle">
              <a:avLst/>
            </a:prstGeom>
            <a:gradFill flip="none" rotWithShape="1">
              <a:gsLst>
                <a:gs pos="0">
                  <a:srgbClr val="06D4BB">
                    <a:alpha val="40000"/>
                  </a:srgbClr>
                </a:gs>
                <a:gs pos="50000">
                  <a:srgbClr val="06D4BB">
                    <a:alpha val="60000"/>
                  </a:srgbClr>
                </a:gs>
                <a:gs pos="100000">
                  <a:srgbClr val="06D4BB">
                    <a:alpha val="8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22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8208" y="128882"/>
            <a:ext cx="5061529" cy="441041"/>
          </a:xfrm>
        </p:spPr>
        <p:txBody>
          <a:bodyPr lIns="0" tIns="0" rIns="0" bIns="0">
            <a:normAutofit/>
          </a:bodyPr>
          <a:lstStyle>
            <a:lvl1pPr>
              <a:defRPr sz="2800"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 dirty="0"/>
              <a:t> 目次</a:t>
            </a:r>
            <a:endParaRPr lang="en-US" dirty="0"/>
          </a:p>
        </p:txBody>
      </p:sp>
      <p:cxnSp>
        <p:nvCxnSpPr>
          <p:cNvPr id="3" name="直線コネクタ 2"/>
          <p:cNvCxnSpPr/>
          <p:nvPr userDrawn="1"/>
        </p:nvCxnSpPr>
        <p:spPr>
          <a:xfrm flipV="1">
            <a:off x="77149" y="576000"/>
            <a:ext cx="8549615" cy="1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/>
          <p:cNvSpPr/>
          <p:nvPr userDrawn="1"/>
        </p:nvSpPr>
        <p:spPr>
          <a:xfrm>
            <a:off x="93679" y="83906"/>
            <a:ext cx="468000" cy="468000"/>
          </a:xfrm>
          <a:prstGeom prst="ellipse">
            <a:avLst/>
          </a:prstGeom>
          <a:gradFill flip="none" rotWithShape="1">
            <a:gsLst>
              <a:gs pos="100000">
                <a:srgbClr val="06D4BB">
                  <a:alpha val="50000"/>
                </a:srgbClr>
              </a:gs>
              <a:gs pos="50000">
                <a:srgbClr val="06D4BB">
                  <a:alpha val="75000"/>
                </a:srgbClr>
              </a:gs>
              <a:gs pos="0">
                <a:srgbClr val="07BED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ja-JP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 hasCustomPrompt="1"/>
          </p:nvPr>
        </p:nvSpPr>
        <p:spPr>
          <a:xfrm>
            <a:off x="156229" y="157126"/>
            <a:ext cx="342899" cy="384552"/>
          </a:xfrm>
        </p:spPr>
        <p:txBody>
          <a:bodyPr lIns="0" tIns="0" rIns="0" bIns="0" anchor="b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Noto Sans SemBd" panose="020B0702040504020204" pitchFamily="34"/>
                <a:ea typeface="Noto Sans CJK JP Regular" panose="020B0500000000000000" pitchFamily="34" charset="-128"/>
                <a:cs typeface="Noto Sans SemBd" panose="020B0702040504020204" pitchFamily="34"/>
              </a:defRPr>
            </a:lvl1pPr>
          </a:lstStyle>
          <a:p>
            <a:pPr lvl="0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0" name="スライド番号プレースホルダー 10"/>
          <p:cNvSpPr txBox="1">
            <a:spLocks/>
          </p:cNvSpPr>
          <p:nvPr userDrawn="1"/>
        </p:nvSpPr>
        <p:spPr>
          <a:xfrm>
            <a:off x="8388740" y="6538062"/>
            <a:ext cx="692960" cy="319937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b"/>
          <a:lstStyle>
            <a:defPPr>
              <a:defRPr lang="ja-JP"/>
            </a:defPPr>
            <a:lvl1pPr marL="0" algn="r" defTabSz="914400" rtl="0" eaLnBrk="1" latinLnBrk="0" hangingPunct="1">
              <a:defRPr kumimoji="1" sz="4800" b="1" i="1" kern="1200">
                <a:pattFill prst="dkHorz">
                  <a:fgClr>
                    <a:srgbClr val="D3EAED"/>
                  </a:fgClr>
                  <a:bgClr>
                    <a:schemeClr val="bg1"/>
                  </a:bgClr>
                </a:patt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38A34-3798-4734-963F-60C104AFA91F}" type="slidenum">
              <a:rPr lang="ja-JP" altLang="en-US" sz="2000" b="0" i="0" smtClean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/>
                <a:ea typeface="Noto Sans CJK JP Regular" panose="020B0500000000000000" pitchFamily="34" charset="-128"/>
                <a:cs typeface="Noto Sans Light" panose="020B0402040504020204" pitchFamily="34"/>
              </a:rPr>
              <a:pPr algn="ctr"/>
              <a:t>‹#›</a:t>
            </a:fld>
            <a:r>
              <a:rPr lang="ja-JP" altLang="en-US" sz="2400" b="0" i="0" dirty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/>
                <a:ea typeface="Noto Sans CJK JP Regular" panose="020B0500000000000000" pitchFamily="34" charset="-128"/>
                <a:cs typeface="Noto Sans Light" panose="020B0402040504020204" pitchFamily="34"/>
              </a:rPr>
              <a:t> </a:t>
            </a:r>
            <a:r>
              <a:rPr lang="en-US" altLang="ja-JP" sz="1200" b="0" i="0" dirty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/  9</a:t>
            </a:r>
            <a:r>
              <a:rPr lang="en-US" altLang="ja-JP" sz="1200" b="0" i="0" dirty="0">
                <a:solidFill>
                  <a:schemeClr val="bg1">
                    <a:lumMod val="75000"/>
                  </a:schemeClr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  </a:t>
            </a:r>
            <a:endParaRPr lang="ja-JP" altLang="en-US" sz="1200" b="0" i="0" dirty="0">
              <a:solidFill>
                <a:schemeClr val="bg1">
                  <a:lumMod val="75000"/>
                </a:schemeClr>
              </a:solidFill>
              <a:latin typeface="Noto Sans Light" panose="020B0402040504020204" pitchFamily="34"/>
              <a:cs typeface="Noto Sans Light" panose="020B0402040504020204" pitchFamily="34"/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flipH="1">
            <a:off x="8343019" y="6447366"/>
            <a:ext cx="45720" cy="4106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77A56B1-6A18-408C-A4FA-E35FF50A7CD5}"/>
              </a:ext>
            </a:extLst>
          </p:cNvPr>
          <p:cNvCxnSpPr>
            <a:cxnSpLocks/>
          </p:cNvCxnSpPr>
          <p:nvPr userDrawn="1"/>
        </p:nvCxnSpPr>
        <p:spPr>
          <a:xfrm>
            <a:off x="3006000" y="6735600"/>
            <a:ext cx="3132000" cy="0"/>
          </a:xfrm>
          <a:prstGeom prst="line">
            <a:avLst/>
          </a:prstGeom>
          <a:ln>
            <a:solidFill>
              <a:srgbClr val="06D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A806D4D-3812-4EFB-85D8-D3D639D37127}"/>
              </a:ext>
            </a:extLst>
          </p:cNvPr>
          <p:cNvSpPr txBox="1"/>
          <p:nvPr userDrawn="1"/>
        </p:nvSpPr>
        <p:spPr>
          <a:xfrm>
            <a:off x="3492000" y="6613200"/>
            <a:ext cx="21600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en-US" altLang="ja-JP" sz="1600" i="1" dirty="0" err="1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Kamata</a:t>
            </a:r>
            <a:r>
              <a:rPr kumimoji="1" lang="en-US" altLang="ja-JP" sz="1600" i="1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Shino</a:t>
            </a:r>
            <a:r>
              <a:rPr kumimoji="1" lang="en-US" altLang="ja-JP" sz="1600" i="1" baseline="0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Nihei Lab.</a:t>
            </a:r>
            <a:endParaRPr kumimoji="1" lang="ja-JP" altLang="en-US" sz="1600" i="1" dirty="0">
              <a:solidFill>
                <a:schemeClr val="bg1">
                  <a:lumMod val="75000"/>
                </a:schemeClr>
              </a:solidFill>
              <a:latin typeface="Noto Sans Cond Med" panose="020B0606040504020204" pitchFamily="34"/>
              <a:cs typeface="Noto Sans Cond Med" panose="020B0606040504020204" pitchFamily="34"/>
            </a:endParaRPr>
          </a:p>
        </p:txBody>
      </p:sp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78993186-BEF9-4319-B3B3-DDD1707C447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34197393"/>
              </p:ext>
            </p:extLst>
          </p:nvPr>
        </p:nvGraphicFramePr>
        <p:xfrm>
          <a:off x="302191" y="1023852"/>
          <a:ext cx="8399048" cy="4876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448">
                  <a:extLst>
                    <a:ext uri="{9D8B030D-6E8A-4147-A177-3AD203B41FA5}">
                      <a16:colId xmlns:a16="http://schemas.microsoft.com/office/drawing/2014/main" val="747337516"/>
                    </a:ext>
                  </a:extLst>
                </a:gridCol>
                <a:gridCol w="934325">
                  <a:extLst>
                    <a:ext uri="{9D8B030D-6E8A-4147-A177-3AD203B41FA5}">
                      <a16:colId xmlns:a16="http://schemas.microsoft.com/office/drawing/2014/main" val="1802184472"/>
                    </a:ext>
                  </a:extLst>
                </a:gridCol>
                <a:gridCol w="934325">
                  <a:extLst>
                    <a:ext uri="{9D8B030D-6E8A-4147-A177-3AD203B41FA5}">
                      <a16:colId xmlns:a16="http://schemas.microsoft.com/office/drawing/2014/main" val="2227356970"/>
                    </a:ext>
                  </a:extLst>
                </a:gridCol>
                <a:gridCol w="934325">
                  <a:extLst>
                    <a:ext uri="{9D8B030D-6E8A-4147-A177-3AD203B41FA5}">
                      <a16:colId xmlns:a16="http://schemas.microsoft.com/office/drawing/2014/main" val="3196271529"/>
                    </a:ext>
                  </a:extLst>
                </a:gridCol>
                <a:gridCol w="934325">
                  <a:extLst>
                    <a:ext uri="{9D8B030D-6E8A-4147-A177-3AD203B41FA5}">
                      <a16:colId xmlns:a16="http://schemas.microsoft.com/office/drawing/2014/main" val="1691175682"/>
                    </a:ext>
                  </a:extLst>
                </a:gridCol>
                <a:gridCol w="934325">
                  <a:extLst>
                    <a:ext uri="{9D8B030D-6E8A-4147-A177-3AD203B41FA5}">
                      <a16:colId xmlns:a16="http://schemas.microsoft.com/office/drawing/2014/main" val="3535242976"/>
                    </a:ext>
                  </a:extLst>
                </a:gridCol>
                <a:gridCol w="934325">
                  <a:extLst>
                    <a:ext uri="{9D8B030D-6E8A-4147-A177-3AD203B41FA5}">
                      <a16:colId xmlns:a16="http://schemas.microsoft.com/office/drawing/2014/main" val="341209014"/>
                    </a:ext>
                  </a:extLst>
                </a:gridCol>
                <a:gridCol w="934325">
                  <a:extLst>
                    <a:ext uri="{9D8B030D-6E8A-4147-A177-3AD203B41FA5}">
                      <a16:colId xmlns:a16="http://schemas.microsoft.com/office/drawing/2014/main" val="1772693878"/>
                    </a:ext>
                  </a:extLst>
                </a:gridCol>
                <a:gridCol w="934325">
                  <a:extLst>
                    <a:ext uri="{9D8B030D-6E8A-4147-A177-3AD203B41FA5}">
                      <a16:colId xmlns:a16="http://schemas.microsoft.com/office/drawing/2014/main" val="279084077"/>
                    </a:ext>
                  </a:extLst>
                </a:gridCol>
              </a:tblGrid>
              <a:tr h="74280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6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月</a:t>
                      </a:r>
                    </a:p>
                  </a:txBody>
                  <a:tcPr anchor="ctr" anchorCtr="1">
                    <a:solidFill>
                      <a:srgbClr val="3DA3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7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月</a:t>
                      </a:r>
                    </a:p>
                  </a:txBody>
                  <a:tcPr anchor="ctr" anchorCtr="1">
                    <a:solidFill>
                      <a:srgbClr val="3DA3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8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月</a:t>
                      </a:r>
                    </a:p>
                  </a:txBody>
                  <a:tcPr anchor="ctr" anchorCtr="1">
                    <a:solidFill>
                      <a:srgbClr val="3DA3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9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月</a:t>
                      </a:r>
                    </a:p>
                  </a:txBody>
                  <a:tcPr anchor="ctr" anchorCtr="1">
                    <a:solidFill>
                      <a:srgbClr val="3DA3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10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月</a:t>
                      </a:r>
                    </a:p>
                  </a:txBody>
                  <a:tcPr anchor="ctr" anchorCtr="1">
                    <a:solidFill>
                      <a:srgbClr val="3DA3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11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月</a:t>
                      </a:r>
                    </a:p>
                  </a:txBody>
                  <a:tcPr anchor="ctr" anchorCtr="1">
                    <a:solidFill>
                      <a:srgbClr val="3DA3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12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月</a:t>
                      </a:r>
                    </a:p>
                  </a:txBody>
                  <a:tcPr anchor="ctr" anchorCtr="1">
                    <a:solidFill>
                      <a:srgbClr val="3DA3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1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月</a:t>
                      </a:r>
                    </a:p>
                  </a:txBody>
                  <a:tcPr anchor="ctr" anchorCtr="1">
                    <a:solidFill>
                      <a:srgbClr val="3DA3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2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月</a:t>
                      </a:r>
                    </a:p>
                  </a:txBody>
                  <a:tcPr anchor="ctr" anchorCtr="1">
                    <a:solidFill>
                      <a:srgbClr val="3DA3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206630"/>
                  </a:ext>
                </a:extLst>
              </a:tr>
              <a:tr h="4133628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335324"/>
                  </a:ext>
                </a:extLst>
              </a:tr>
            </a:tbl>
          </a:graphicData>
        </a:graphic>
      </p:graphicFrame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6BE7D7CD-363D-493F-93C8-13E1FB11F873}"/>
              </a:ext>
            </a:extLst>
          </p:cNvPr>
          <p:cNvGrpSpPr/>
          <p:nvPr userDrawn="1"/>
        </p:nvGrpSpPr>
        <p:grpSpPr>
          <a:xfrm>
            <a:off x="4893946" y="0"/>
            <a:ext cx="4250054" cy="2695571"/>
            <a:chOff x="4893946" y="3837"/>
            <a:chExt cx="4250054" cy="2090941"/>
          </a:xfrm>
        </p:grpSpPr>
        <p:sp>
          <p:nvSpPr>
            <p:cNvPr id="23" name="直角三角形 22">
              <a:extLst>
                <a:ext uri="{FF2B5EF4-FFF2-40B4-BE49-F238E27FC236}">
                  <a16:creationId xmlns:a16="http://schemas.microsoft.com/office/drawing/2014/main" id="{139C2771-D6AD-4947-900D-F557B9A18BD2}"/>
                </a:ext>
              </a:extLst>
            </p:cNvPr>
            <p:cNvSpPr/>
            <p:nvPr userDrawn="1"/>
          </p:nvSpPr>
          <p:spPr>
            <a:xfrm rot="16200000" flipH="1">
              <a:off x="7895426" y="846204"/>
              <a:ext cx="2087574" cy="409574"/>
            </a:xfrm>
            <a:prstGeom prst="rtTriangle">
              <a:avLst/>
            </a:prstGeom>
            <a:gradFill flip="none" rotWithShape="1">
              <a:gsLst>
                <a:gs pos="0">
                  <a:srgbClr val="07BEDD">
                    <a:alpha val="40000"/>
                  </a:srgbClr>
                </a:gs>
                <a:gs pos="50000">
                  <a:srgbClr val="07BEDD">
                    <a:alpha val="60000"/>
                  </a:srgbClr>
                </a:gs>
                <a:gs pos="100000">
                  <a:srgbClr val="07BEDD">
                    <a:alpha val="8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6D744B8E-3B2A-4594-A75F-F1F4357D671F}"/>
                </a:ext>
              </a:extLst>
            </p:cNvPr>
            <p:cNvSpPr/>
            <p:nvPr userDrawn="1"/>
          </p:nvSpPr>
          <p:spPr>
            <a:xfrm flipH="1" flipV="1">
              <a:off x="4893946" y="3837"/>
              <a:ext cx="4250054" cy="319937"/>
            </a:xfrm>
            <a:prstGeom prst="rtTriangle">
              <a:avLst/>
            </a:prstGeom>
            <a:gradFill flip="none" rotWithShape="1">
              <a:gsLst>
                <a:gs pos="0">
                  <a:srgbClr val="06D4BB">
                    <a:alpha val="40000"/>
                  </a:srgbClr>
                </a:gs>
                <a:gs pos="50000">
                  <a:srgbClr val="06D4BB">
                    <a:alpha val="60000"/>
                  </a:srgbClr>
                </a:gs>
                <a:gs pos="100000">
                  <a:srgbClr val="06D4BB">
                    <a:alpha val="8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188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8208" y="128882"/>
            <a:ext cx="5061529" cy="441041"/>
          </a:xfrm>
        </p:spPr>
        <p:txBody>
          <a:bodyPr lIns="0" tIns="0" rIns="0" bIns="0">
            <a:normAutofit/>
          </a:bodyPr>
          <a:lstStyle>
            <a:lvl1pPr>
              <a:defRPr sz="2800"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 dirty="0"/>
              <a:t> 目次</a:t>
            </a:r>
            <a:endParaRPr lang="en-US" dirty="0"/>
          </a:p>
        </p:txBody>
      </p:sp>
      <p:cxnSp>
        <p:nvCxnSpPr>
          <p:cNvPr id="3" name="直線コネクタ 2"/>
          <p:cNvCxnSpPr/>
          <p:nvPr userDrawn="1"/>
        </p:nvCxnSpPr>
        <p:spPr>
          <a:xfrm flipV="1">
            <a:off x="77149" y="576000"/>
            <a:ext cx="8549615" cy="1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/>
          <p:cNvSpPr/>
          <p:nvPr userDrawn="1"/>
        </p:nvSpPr>
        <p:spPr>
          <a:xfrm>
            <a:off x="93679" y="83906"/>
            <a:ext cx="468000" cy="468000"/>
          </a:xfrm>
          <a:prstGeom prst="ellipse">
            <a:avLst/>
          </a:prstGeom>
          <a:gradFill flip="none" rotWithShape="1">
            <a:gsLst>
              <a:gs pos="100000">
                <a:srgbClr val="06D4BB">
                  <a:alpha val="50000"/>
                </a:srgbClr>
              </a:gs>
              <a:gs pos="50000">
                <a:srgbClr val="06D4BB">
                  <a:alpha val="75000"/>
                </a:srgbClr>
              </a:gs>
              <a:gs pos="0">
                <a:srgbClr val="07BED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ja-JP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 hasCustomPrompt="1"/>
          </p:nvPr>
        </p:nvSpPr>
        <p:spPr>
          <a:xfrm>
            <a:off x="156229" y="157126"/>
            <a:ext cx="342899" cy="384552"/>
          </a:xfrm>
        </p:spPr>
        <p:txBody>
          <a:bodyPr lIns="0" tIns="0" rIns="0" bIns="0" anchor="b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Noto Sans SemBd" panose="020B0702040504020204" pitchFamily="34"/>
                <a:ea typeface="Noto Sans CJK JP Regular" panose="020B0500000000000000" pitchFamily="34" charset="-128"/>
                <a:cs typeface="Noto Sans SemBd" panose="020B0702040504020204" pitchFamily="34"/>
              </a:defRPr>
            </a:lvl1pPr>
          </a:lstStyle>
          <a:p>
            <a:pPr lvl="0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0" name="スライド番号プレースホルダー 10"/>
          <p:cNvSpPr txBox="1">
            <a:spLocks/>
          </p:cNvSpPr>
          <p:nvPr userDrawn="1"/>
        </p:nvSpPr>
        <p:spPr>
          <a:xfrm>
            <a:off x="8388740" y="6538062"/>
            <a:ext cx="692960" cy="319937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b"/>
          <a:lstStyle>
            <a:defPPr>
              <a:defRPr lang="ja-JP"/>
            </a:defPPr>
            <a:lvl1pPr marL="0" algn="r" defTabSz="914400" rtl="0" eaLnBrk="1" latinLnBrk="0" hangingPunct="1">
              <a:defRPr kumimoji="1" sz="4800" b="1" i="1" kern="1200">
                <a:pattFill prst="dkHorz">
                  <a:fgClr>
                    <a:srgbClr val="D3EAED"/>
                  </a:fgClr>
                  <a:bgClr>
                    <a:schemeClr val="bg1"/>
                  </a:bgClr>
                </a:patt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38A34-3798-4734-963F-60C104AFA91F}" type="slidenum">
              <a:rPr lang="ja-JP" altLang="en-US" sz="2000" b="0" i="0" smtClean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/>
                <a:ea typeface="Noto Sans CJK JP Regular" panose="020B0500000000000000" pitchFamily="34" charset="-128"/>
                <a:cs typeface="Noto Sans Light" panose="020B0402040504020204" pitchFamily="34"/>
              </a:rPr>
              <a:pPr algn="ctr"/>
              <a:t>‹#›</a:t>
            </a:fld>
            <a:r>
              <a:rPr lang="ja-JP" altLang="en-US" sz="2400" b="0" i="0" dirty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/>
                <a:ea typeface="Noto Sans CJK JP Regular" panose="020B0500000000000000" pitchFamily="34" charset="-128"/>
                <a:cs typeface="Noto Sans Light" panose="020B0402040504020204" pitchFamily="34"/>
              </a:rPr>
              <a:t> </a:t>
            </a:r>
            <a:r>
              <a:rPr lang="en-US" altLang="ja-JP" sz="1200" b="0" i="0" dirty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/  9</a:t>
            </a:r>
            <a:r>
              <a:rPr lang="en-US" altLang="ja-JP" sz="1200" b="0" i="0" dirty="0">
                <a:solidFill>
                  <a:schemeClr val="bg1">
                    <a:lumMod val="75000"/>
                  </a:schemeClr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  </a:t>
            </a:r>
            <a:endParaRPr lang="ja-JP" altLang="en-US" sz="1200" b="0" i="0" dirty="0">
              <a:solidFill>
                <a:schemeClr val="bg1">
                  <a:lumMod val="75000"/>
                </a:schemeClr>
              </a:solidFill>
              <a:latin typeface="Noto Sans Light" panose="020B0402040504020204" pitchFamily="34"/>
              <a:cs typeface="Noto Sans Light" panose="020B0402040504020204" pitchFamily="34"/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flipH="1">
            <a:off x="8343019" y="6447366"/>
            <a:ext cx="45720" cy="4106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77A56B1-6A18-408C-A4FA-E35FF50A7CD5}"/>
              </a:ext>
            </a:extLst>
          </p:cNvPr>
          <p:cNvCxnSpPr>
            <a:cxnSpLocks/>
          </p:cNvCxnSpPr>
          <p:nvPr userDrawn="1"/>
        </p:nvCxnSpPr>
        <p:spPr>
          <a:xfrm>
            <a:off x="3006000" y="6735600"/>
            <a:ext cx="3132000" cy="0"/>
          </a:xfrm>
          <a:prstGeom prst="line">
            <a:avLst/>
          </a:prstGeom>
          <a:ln>
            <a:solidFill>
              <a:srgbClr val="06D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A806D4D-3812-4EFB-85D8-D3D639D37127}"/>
              </a:ext>
            </a:extLst>
          </p:cNvPr>
          <p:cNvSpPr txBox="1"/>
          <p:nvPr userDrawn="1"/>
        </p:nvSpPr>
        <p:spPr>
          <a:xfrm>
            <a:off x="3492000" y="6613200"/>
            <a:ext cx="21600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en-US" altLang="ja-JP" sz="1600" i="1" dirty="0" err="1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Kamata</a:t>
            </a:r>
            <a:r>
              <a:rPr kumimoji="1" lang="en-US" altLang="ja-JP" sz="1600" i="1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Shino</a:t>
            </a:r>
            <a:r>
              <a:rPr kumimoji="1" lang="en-US" altLang="ja-JP" sz="1600" i="1" baseline="0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Nihei Lab.</a:t>
            </a:r>
            <a:endParaRPr kumimoji="1" lang="ja-JP" altLang="en-US" sz="1600" i="1" dirty="0">
              <a:solidFill>
                <a:schemeClr val="bg1">
                  <a:lumMod val="75000"/>
                </a:schemeClr>
              </a:solidFill>
              <a:latin typeface="Noto Sans Cond Med" panose="020B0606040504020204" pitchFamily="34"/>
              <a:cs typeface="Noto Sans Cond Med" panose="020B0606040504020204" pitchFamily="34"/>
            </a:endParaRPr>
          </a:p>
        </p:txBody>
      </p:sp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15BD0871-6DB5-46B3-87DC-FAC44580CF1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499128" y="1131505"/>
          <a:ext cx="7862701" cy="4942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049">
                  <a:extLst>
                    <a:ext uri="{9D8B030D-6E8A-4147-A177-3AD203B41FA5}">
                      <a16:colId xmlns:a16="http://schemas.microsoft.com/office/drawing/2014/main" val="747337516"/>
                    </a:ext>
                  </a:extLst>
                </a:gridCol>
                <a:gridCol w="1124942">
                  <a:extLst>
                    <a:ext uri="{9D8B030D-6E8A-4147-A177-3AD203B41FA5}">
                      <a16:colId xmlns:a16="http://schemas.microsoft.com/office/drawing/2014/main" val="1802184472"/>
                    </a:ext>
                  </a:extLst>
                </a:gridCol>
                <a:gridCol w="1124942">
                  <a:extLst>
                    <a:ext uri="{9D8B030D-6E8A-4147-A177-3AD203B41FA5}">
                      <a16:colId xmlns:a16="http://schemas.microsoft.com/office/drawing/2014/main" val="2227356970"/>
                    </a:ext>
                  </a:extLst>
                </a:gridCol>
                <a:gridCol w="1124942">
                  <a:extLst>
                    <a:ext uri="{9D8B030D-6E8A-4147-A177-3AD203B41FA5}">
                      <a16:colId xmlns:a16="http://schemas.microsoft.com/office/drawing/2014/main" val="3196271529"/>
                    </a:ext>
                  </a:extLst>
                </a:gridCol>
                <a:gridCol w="1124942">
                  <a:extLst>
                    <a:ext uri="{9D8B030D-6E8A-4147-A177-3AD203B41FA5}">
                      <a16:colId xmlns:a16="http://schemas.microsoft.com/office/drawing/2014/main" val="1691175682"/>
                    </a:ext>
                  </a:extLst>
                </a:gridCol>
                <a:gridCol w="1124942">
                  <a:extLst>
                    <a:ext uri="{9D8B030D-6E8A-4147-A177-3AD203B41FA5}">
                      <a16:colId xmlns:a16="http://schemas.microsoft.com/office/drawing/2014/main" val="3535242976"/>
                    </a:ext>
                  </a:extLst>
                </a:gridCol>
                <a:gridCol w="1124942">
                  <a:extLst>
                    <a:ext uri="{9D8B030D-6E8A-4147-A177-3AD203B41FA5}">
                      <a16:colId xmlns:a16="http://schemas.microsoft.com/office/drawing/2014/main" val="341209014"/>
                    </a:ext>
                  </a:extLst>
                </a:gridCol>
              </a:tblGrid>
              <a:tr h="15581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5/7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月</a:t>
                      </a:r>
                    </a:p>
                  </a:txBody>
                  <a:tcPr anchor="ctr" anchorCtr="1">
                    <a:solidFill>
                      <a:srgbClr val="06D4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5/8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火</a:t>
                      </a:r>
                    </a:p>
                  </a:txBody>
                  <a:tcPr anchor="ctr" anchorCtr="1">
                    <a:solidFill>
                      <a:srgbClr val="06D4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5/9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水</a:t>
                      </a:r>
                    </a:p>
                  </a:txBody>
                  <a:tcPr anchor="ctr" anchorCtr="1">
                    <a:solidFill>
                      <a:srgbClr val="06D4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5/10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木</a:t>
                      </a:r>
                    </a:p>
                  </a:txBody>
                  <a:tcPr anchor="ctr" anchorCtr="1">
                    <a:solidFill>
                      <a:srgbClr val="06D4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5/11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金</a:t>
                      </a:r>
                    </a:p>
                  </a:txBody>
                  <a:tcPr anchor="ctr" anchorCtr="1">
                    <a:solidFill>
                      <a:srgbClr val="06D4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5/12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土</a:t>
                      </a:r>
                    </a:p>
                  </a:txBody>
                  <a:tcPr anchor="ctr" anchorCtr="1">
                    <a:solidFill>
                      <a:srgbClr val="3DA3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5/13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日</a:t>
                      </a:r>
                    </a:p>
                  </a:txBody>
                  <a:tcPr anchor="ctr" anchorCtr="1">
                    <a:solidFill>
                      <a:srgbClr val="3DA3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206630"/>
                  </a:ext>
                </a:extLst>
              </a:tr>
              <a:tr h="338414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335324"/>
                  </a:ext>
                </a:extLst>
              </a:tr>
            </a:tbl>
          </a:graphicData>
        </a:graphic>
      </p:graphicFrame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FD3039D-0552-4281-A21E-530070C8E2BB}"/>
              </a:ext>
            </a:extLst>
          </p:cNvPr>
          <p:cNvGrpSpPr/>
          <p:nvPr userDrawn="1"/>
        </p:nvGrpSpPr>
        <p:grpSpPr>
          <a:xfrm>
            <a:off x="4893946" y="0"/>
            <a:ext cx="4250054" cy="2695571"/>
            <a:chOff x="4893946" y="3837"/>
            <a:chExt cx="4250054" cy="2090941"/>
          </a:xfrm>
        </p:grpSpPr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3EE37BBB-BA3C-490B-93FA-DFEFFB419A70}"/>
                </a:ext>
              </a:extLst>
            </p:cNvPr>
            <p:cNvSpPr/>
            <p:nvPr userDrawn="1"/>
          </p:nvSpPr>
          <p:spPr>
            <a:xfrm rot="16200000" flipH="1">
              <a:off x="7895426" y="846204"/>
              <a:ext cx="2087574" cy="409574"/>
            </a:xfrm>
            <a:prstGeom prst="rtTriangle">
              <a:avLst/>
            </a:prstGeom>
            <a:gradFill flip="none" rotWithShape="1">
              <a:gsLst>
                <a:gs pos="0">
                  <a:srgbClr val="07BEDD">
                    <a:alpha val="40000"/>
                  </a:srgbClr>
                </a:gs>
                <a:gs pos="50000">
                  <a:srgbClr val="07BEDD">
                    <a:alpha val="60000"/>
                  </a:srgbClr>
                </a:gs>
                <a:gs pos="100000">
                  <a:srgbClr val="07BEDD">
                    <a:alpha val="8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EE76CB1D-2AD7-4AFF-AE51-24A6560B0155}"/>
                </a:ext>
              </a:extLst>
            </p:cNvPr>
            <p:cNvSpPr/>
            <p:nvPr userDrawn="1"/>
          </p:nvSpPr>
          <p:spPr>
            <a:xfrm flipH="1" flipV="1">
              <a:off x="4893946" y="3837"/>
              <a:ext cx="4250054" cy="319937"/>
            </a:xfrm>
            <a:prstGeom prst="rtTriangle">
              <a:avLst/>
            </a:prstGeom>
            <a:gradFill flip="none" rotWithShape="1">
              <a:gsLst>
                <a:gs pos="0">
                  <a:srgbClr val="06D4BB">
                    <a:alpha val="40000"/>
                  </a:srgbClr>
                </a:gs>
                <a:gs pos="50000">
                  <a:srgbClr val="06D4BB">
                    <a:alpha val="60000"/>
                  </a:srgbClr>
                </a:gs>
                <a:gs pos="100000">
                  <a:srgbClr val="06D4BB">
                    <a:alpha val="8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3771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8208" y="128882"/>
            <a:ext cx="5061529" cy="441041"/>
          </a:xfrm>
        </p:spPr>
        <p:txBody>
          <a:bodyPr lIns="0" tIns="0" rIns="0" bIns="0">
            <a:normAutofit/>
          </a:bodyPr>
          <a:lstStyle>
            <a:lvl1pPr>
              <a:defRPr sz="2800"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 dirty="0"/>
              <a:t> 目次</a:t>
            </a:r>
            <a:endParaRPr lang="en-US" dirty="0"/>
          </a:p>
        </p:txBody>
      </p:sp>
      <p:cxnSp>
        <p:nvCxnSpPr>
          <p:cNvPr id="3" name="直線コネクタ 2"/>
          <p:cNvCxnSpPr/>
          <p:nvPr userDrawn="1"/>
        </p:nvCxnSpPr>
        <p:spPr>
          <a:xfrm flipV="1">
            <a:off x="77149" y="576000"/>
            <a:ext cx="8549615" cy="1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/>
          <p:cNvSpPr/>
          <p:nvPr userDrawn="1"/>
        </p:nvSpPr>
        <p:spPr>
          <a:xfrm>
            <a:off x="93679" y="83906"/>
            <a:ext cx="468000" cy="468000"/>
          </a:xfrm>
          <a:prstGeom prst="ellipse">
            <a:avLst/>
          </a:prstGeom>
          <a:gradFill flip="none" rotWithShape="1">
            <a:gsLst>
              <a:gs pos="100000">
                <a:srgbClr val="06D4BB">
                  <a:alpha val="50000"/>
                </a:srgbClr>
              </a:gs>
              <a:gs pos="50000">
                <a:srgbClr val="06D4BB">
                  <a:alpha val="75000"/>
                </a:srgbClr>
              </a:gs>
              <a:gs pos="0">
                <a:srgbClr val="07BED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ja-JP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 hasCustomPrompt="1"/>
          </p:nvPr>
        </p:nvSpPr>
        <p:spPr>
          <a:xfrm>
            <a:off x="156229" y="157126"/>
            <a:ext cx="342899" cy="384552"/>
          </a:xfrm>
        </p:spPr>
        <p:txBody>
          <a:bodyPr lIns="0" tIns="0" rIns="0" bIns="0" anchor="b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Noto Sans SemBd" panose="020B0702040504020204" pitchFamily="34"/>
                <a:ea typeface="Noto Sans CJK JP Regular" panose="020B0500000000000000" pitchFamily="34" charset="-128"/>
                <a:cs typeface="Noto Sans SemBd" panose="020B0702040504020204" pitchFamily="34"/>
              </a:defRPr>
            </a:lvl1pPr>
          </a:lstStyle>
          <a:p>
            <a:pPr lvl="0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0" name="スライド番号プレースホルダー 10"/>
          <p:cNvSpPr txBox="1">
            <a:spLocks/>
          </p:cNvSpPr>
          <p:nvPr userDrawn="1"/>
        </p:nvSpPr>
        <p:spPr>
          <a:xfrm>
            <a:off x="8388740" y="6538062"/>
            <a:ext cx="692960" cy="319937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b"/>
          <a:lstStyle>
            <a:defPPr>
              <a:defRPr lang="ja-JP"/>
            </a:defPPr>
            <a:lvl1pPr marL="0" algn="r" defTabSz="914400" rtl="0" eaLnBrk="1" latinLnBrk="0" hangingPunct="1">
              <a:defRPr kumimoji="1" sz="4800" b="1" i="1" kern="1200">
                <a:pattFill prst="dkHorz">
                  <a:fgClr>
                    <a:srgbClr val="D3EAED"/>
                  </a:fgClr>
                  <a:bgClr>
                    <a:schemeClr val="bg1"/>
                  </a:bgClr>
                </a:patt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38A34-3798-4734-963F-60C104AFA91F}" type="slidenum">
              <a:rPr lang="ja-JP" altLang="en-US" sz="2000" b="0" i="0" smtClean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/>
                <a:ea typeface="Noto Sans CJK JP Regular" panose="020B0500000000000000" pitchFamily="34" charset="-128"/>
                <a:cs typeface="Noto Sans Light" panose="020B0402040504020204" pitchFamily="34"/>
              </a:rPr>
              <a:pPr algn="ctr"/>
              <a:t>‹#›</a:t>
            </a:fld>
            <a:r>
              <a:rPr lang="ja-JP" altLang="en-US" sz="2400" b="0" i="0" dirty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/>
                <a:ea typeface="Noto Sans CJK JP Regular" panose="020B0500000000000000" pitchFamily="34" charset="-128"/>
                <a:cs typeface="Noto Sans Light" panose="020B0402040504020204" pitchFamily="34"/>
              </a:rPr>
              <a:t> </a:t>
            </a:r>
            <a:r>
              <a:rPr lang="en-US" altLang="ja-JP" sz="1200" b="0" i="0" dirty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/  9</a:t>
            </a:r>
            <a:r>
              <a:rPr lang="en-US" altLang="ja-JP" sz="1200" b="0" i="0" dirty="0">
                <a:solidFill>
                  <a:schemeClr val="bg1">
                    <a:lumMod val="75000"/>
                  </a:schemeClr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  </a:t>
            </a:r>
            <a:endParaRPr lang="ja-JP" altLang="en-US" sz="1200" b="0" i="0" dirty="0">
              <a:solidFill>
                <a:schemeClr val="bg1">
                  <a:lumMod val="75000"/>
                </a:schemeClr>
              </a:solidFill>
              <a:latin typeface="Noto Sans Light" panose="020B0402040504020204" pitchFamily="34"/>
              <a:cs typeface="Noto Sans Light" panose="020B0402040504020204" pitchFamily="34"/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flipH="1">
            <a:off x="8343019" y="6447366"/>
            <a:ext cx="45720" cy="4106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77A56B1-6A18-408C-A4FA-E35FF50A7CD5}"/>
              </a:ext>
            </a:extLst>
          </p:cNvPr>
          <p:cNvCxnSpPr>
            <a:cxnSpLocks/>
          </p:cNvCxnSpPr>
          <p:nvPr userDrawn="1"/>
        </p:nvCxnSpPr>
        <p:spPr>
          <a:xfrm>
            <a:off x="3006000" y="6735600"/>
            <a:ext cx="3132000" cy="0"/>
          </a:xfrm>
          <a:prstGeom prst="line">
            <a:avLst/>
          </a:prstGeom>
          <a:ln>
            <a:solidFill>
              <a:srgbClr val="06D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A806D4D-3812-4EFB-85D8-D3D639D37127}"/>
              </a:ext>
            </a:extLst>
          </p:cNvPr>
          <p:cNvSpPr txBox="1"/>
          <p:nvPr userDrawn="1"/>
        </p:nvSpPr>
        <p:spPr>
          <a:xfrm>
            <a:off x="3492000" y="6613200"/>
            <a:ext cx="21600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en-US" altLang="ja-JP" sz="1600" i="1" dirty="0" err="1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Kamata</a:t>
            </a:r>
            <a:r>
              <a:rPr kumimoji="1" lang="en-US" altLang="ja-JP" sz="1600" i="1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Shino</a:t>
            </a:r>
            <a:r>
              <a:rPr kumimoji="1" lang="en-US" altLang="ja-JP" sz="1600" i="1" baseline="0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Nihei Lab.</a:t>
            </a:r>
            <a:endParaRPr kumimoji="1" lang="ja-JP" altLang="en-US" sz="1600" i="1" dirty="0">
              <a:solidFill>
                <a:schemeClr val="bg1">
                  <a:lumMod val="75000"/>
                </a:schemeClr>
              </a:solidFill>
              <a:latin typeface="Noto Sans Cond Med" panose="020B0606040504020204" pitchFamily="34"/>
              <a:cs typeface="Noto Sans Cond Med" panose="020B0606040504020204" pitchFamily="34"/>
            </a:endParaRP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CAF6A2D8-110C-4A2F-A17F-75DFB90D9B0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499128" y="1131505"/>
          <a:ext cx="7862701" cy="4942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049">
                  <a:extLst>
                    <a:ext uri="{9D8B030D-6E8A-4147-A177-3AD203B41FA5}">
                      <a16:colId xmlns:a16="http://schemas.microsoft.com/office/drawing/2014/main" val="747337516"/>
                    </a:ext>
                  </a:extLst>
                </a:gridCol>
                <a:gridCol w="1124942">
                  <a:extLst>
                    <a:ext uri="{9D8B030D-6E8A-4147-A177-3AD203B41FA5}">
                      <a16:colId xmlns:a16="http://schemas.microsoft.com/office/drawing/2014/main" val="1802184472"/>
                    </a:ext>
                  </a:extLst>
                </a:gridCol>
                <a:gridCol w="1124942">
                  <a:extLst>
                    <a:ext uri="{9D8B030D-6E8A-4147-A177-3AD203B41FA5}">
                      <a16:colId xmlns:a16="http://schemas.microsoft.com/office/drawing/2014/main" val="2227356970"/>
                    </a:ext>
                  </a:extLst>
                </a:gridCol>
                <a:gridCol w="1124942">
                  <a:extLst>
                    <a:ext uri="{9D8B030D-6E8A-4147-A177-3AD203B41FA5}">
                      <a16:colId xmlns:a16="http://schemas.microsoft.com/office/drawing/2014/main" val="3196271529"/>
                    </a:ext>
                  </a:extLst>
                </a:gridCol>
                <a:gridCol w="1124942">
                  <a:extLst>
                    <a:ext uri="{9D8B030D-6E8A-4147-A177-3AD203B41FA5}">
                      <a16:colId xmlns:a16="http://schemas.microsoft.com/office/drawing/2014/main" val="1691175682"/>
                    </a:ext>
                  </a:extLst>
                </a:gridCol>
                <a:gridCol w="1124942">
                  <a:extLst>
                    <a:ext uri="{9D8B030D-6E8A-4147-A177-3AD203B41FA5}">
                      <a16:colId xmlns:a16="http://schemas.microsoft.com/office/drawing/2014/main" val="3535242976"/>
                    </a:ext>
                  </a:extLst>
                </a:gridCol>
                <a:gridCol w="1124942">
                  <a:extLst>
                    <a:ext uri="{9D8B030D-6E8A-4147-A177-3AD203B41FA5}">
                      <a16:colId xmlns:a16="http://schemas.microsoft.com/office/drawing/2014/main" val="341209014"/>
                    </a:ext>
                  </a:extLst>
                </a:gridCol>
              </a:tblGrid>
              <a:tr h="15581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5/7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月</a:t>
                      </a:r>
                    </a:p>
                  </a:txBody>
                  <a:tcPr anchor="ctr" anchorCtr="1">
                    <a:solidFill>
                      <a:srgbClr val="06D4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5/8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火</a:t>
                      </a:r>
                    </a:p>
                  </a:txBody>
                  <a:tcPr anchor="ctr" anchorCtr="1">
                    <a:solidFill>
                      <a:srgbClr val="06D4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5/9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水</a:t>
                      </a:r>
                    </a:p>
                  </a:txBody>
                  <a:tcPr anchor="ctr" anchorCtr="1">
                    <a:solidFill>
                      <a:srgbClr val="06D4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5/10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木</a:t>
                      </a:r>
                    </a:p>
                  </a:txBody>
                  <a:tcPr anchor="ctr" anchorCtr="1">
                    <a:solidFill>
                      <a:srgbClr val="06D4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5/11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金</a:t>
                      </a:r>
                    </a:p>
                  </a:txBody>
                  <a:tcPr anchor="ctr" anchorCtr="1">
                    <a:solidFill>
                      <a:srgbClr val="06D4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5/12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土</a:t>
                      </a:r>
                    </a:p>
                  </a:txBody>
                  <a:tcPr anchor="ctr" anchorCtr="1">
                    <a:solidFill>
                      <a:srgbClr val="3DA3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5/13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日</a:t>
                      </a:r>
                    </a:p>
                  </a:txBody>
                  <a:tcPr anchor="ctr" anchorCtr="1">
                    <a:solidFill>
                      <a:srgbClr val="3DA3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206630"/>
                  </a:ext>
                </a:extLst>
              </a:tr>
              <a:tr h="3384149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335324"/>
                  </a:ext>
                </a:extLst>
              </a:tr>
            </a:tbl>
          </a:graphicData>
        </a:graphic>
      </p:graphicFrame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00AEE20D-F95C-4F67-9329-40BCEFC75825}"/>
              </a:ext>
            </a:extLst>
          </p:cNvPr>
          <p:cNvSpPr/>
          <p:nvPr userDrawn="1"/>
        </p:nvSpPr>
        <p:spPr>
          <a:xfrm>
            <a:off x="1972406" y="3677043"/>
            <a:ext cx="4108201" cy="459335"/>
          </a:xfrm>
          <a:prstGeom prst="homePlat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Noto Sans CJK JP DemiLight" panose="020B0400000000000000" pitchFamily="34" charset="-128"/>
                <a:ea typeface="Noto Sans CJK JP DemiLight" panose="020B0400000000000000" pitchFamily="34" charset="-128"/>
              </a:rPr>
              <a:t>研究</a:t>
            </a:r>
            <a:endParaRPr kumimoji="1" lang="ja-JP" altLang="en-US" dirty="0">
              <a:latin typeface="Noto Sans CJK JP DemiLight" panose="020B0400000000000000" pitchFamily="34" charset="-128"/>
              <a:ea typeface="Noto Sans CJK JP DemiLight" panose="020B0400000000000000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14BC443-090C-42F4-AD11-1E96990498D0}"/>
              </a:ext>
            </a:extLst>
          </p:cNvPr>
          <p:cNvSpPr/>
          <p:nvPr userDrawn="1"/>
        </p:nvSpPr>
        <p:spPr>
          <a:xfrm>
            <a:off x="1600931" y="4736732"/>
            <a:ext cx="1018444" cy="459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Noto Sans CJK JP DemiLight" panose="020B0400000000000000" pitchFamily="34" charset="-128"/>
                <a:ea typeface="Noto Sans CJK JP DemiLight" panose="020B0400000000000000" pitchFamily="34" charset="-128"/>
              </a:rPr>
              <a:t>授業</a:t>
            </a:r>
            <a:endParaRPr kumimoji="1" lang="en-US" altLang="ja-JP" dirty="0">
              <a:solidFill>
                <a:schemeClr val="tx1"/>
              </a:solidFill>
              <a:latin typeface="Noto Sans CJK JP DemiLight" panose="020B0400000000000000" pitchFamily="34" charset="-128"/>
              <a:ea typeface="Noto Sans CJK JP DemiLight" panose="020B0400000000000000" pitchFamily="34" charset="-128"/>
            </a:endParaRPr>
          </a:p>
        </p:txBody>
      </p:sp>
      <p:sp>
        <p:nvSpPr>
          <p:cNvPr id="26" name="矢印: 五方向 25">
            <a:extLst>
              <a:ext uri="{FF2B5EF4-FFF2-40B4-BE49-F238E27FC236}">
                <a16:creationId xmlns:a16="http://schemas.microsoft.com/office/drawing/2014/main" id="{80FAB7A4-E472-4162-BB6D-22263ADCB358}"/>
              </a:ext>
            </a:extLst>
          </p:cNvPr>
          <p:cNvSpPr/>
          <p:nvPr userDrawn="1"/>
        </p:nvSpPr>
        <p:spPr>
          <a:xfrm>
            <a:off x="438058" y="2853189"/>
            <a:ext cx="4108201" cy="459335"/>
          </a:xfrm>
          <a:prstGeom prst="homePlat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Noto Sans CJK JP DemiLight" panose="020B0400000000000000" pitchFamily="34" charset="-128"/>
                <a:ea typeface="Noto Sans CJK JP DemiLight" panose="020B0400000000000000" pitchFamily="34" charset="-128"/>
              </a:rPr>
              <a:t>研究</a:t>
            </a:r>
            <a:endParaRPr kumimoji="1" lang="ja-JP" altLang="en-US" dirty="0">
              <a:latin typeface="Noto Sans CJK JP DemiLight" panose="020B0400000000000000" pitchFamily="34" charset="-128"/>
              <a:ea typeface="Noto Sans CJK JP DemiLight" panose="020B0400000000000000" pitchFamily="34" charset="-128"/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2A5B9A5-2CF3-47C8-A418-9E62B1F51BF2}"/>
              </a:ext>
            </a:extLst>
          </p:cNvPr>
          <p:cNvGrpSpPr/>
          <p:nvPr userDrawn="1"/>
        </p:nvGrpSpPr>
        <p:grpSpPr>
          <a:xfrm>
            <a:off x="4893946" y="0"/>
            <a:ext cx="4250054" cy="2695571"/>
            <a:chOff x="4893946" y="3837"/>
            <a:chExt cx="4250054" cy="2090941"/>
          </a:xfrm>
        </p:grpSpPr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6E9FC997-CBD5-482F-95FB-BC7768D5CB5A}"/>
                </a:ext>
              </a:extLst>
            </p:cNvPr>
            <p:cNvSpPr/>
            <p:nvPr userDrawn="1"/>
          </p:nvSpPr>
          <p:spPr>
            <a:xfrm rot="16200000" flipH="1">
              <a:off x="7895426" y="846204"/>
              <a:ext cx="2087574" cy="409574"/>
            </a:xfrm>
            <a:prstGeom prst="rtTriangle">
              <a:avLst/>
            </a:prstGeom>
            <a:gradFill flip="none" rotWithShape="1">
              <a:gsLst>
                <a:gs pos="0">
                  <a:srgbClr val="07BEDD">
                    <a:alpha val="40000"/>
                  </a:srgbClr>
                </a:gs>
                <a:gs pos="50000">
                  <a:srgbClr val="07BEDD">
                    <a:alpha val="60000"/>
                  </a:srgbClr>
                </a:gs>
                <a:gs pos="100000">
                  <a:srgbClr val="07BEDD">
                    <a:alpha val="8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42448439-9F9D-4A24-9050-870CC3421023}"/>
                </a:ext>
              </a:extLst>
            </p:cNvPr>
            <p:cNvSpPr/>
            <p:nvPr userDrawn="1"/>
          </p:nvSpPr>
          <p:spPr>
            <a:xfrm flipH="1" flipV="1">
              <a:off x="4893946" y="3837"/>
              <a:ext cx="4250054" cy="319937"/>
            </a:xfrm>
            <a:prstGeom prst="rtTriangle">
              <a:avLst/>
            </a:prstGeom>
            <a:gradFill flip="none" rotWithShape="1">
              <a:gsLst>
                <a:gs pos="0">
                  <a:srgbClr val="06D4BB">
                    <a:alpha val="40000"/>
                  </a:srgbClr>
                </a:gs>
                <a:gs pos="50000">
                  <a:srgbClr val="06D4BB">
                    <a:alpha val="60000"/>
                  </a:srgbClr>
                </a:gs>
                <a:gs pos="100000">
                  <a:srgbClr val="06D4BB">
                    <a:alpha val="8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8224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8208" y="128882"/>
            <a:ext cx="5061529" cy="441041"/>
          </a:xfrm>
        </p:spPr>
        <p:txBody>
          <a:bodyPr lIns="0" tIns="0" rIns="0" bIns="0">
            <a:normAutofit/>
          </a:bodyPr>
          <a:lstStyle>
            <a:lvl1pPr>
              <a:defRPr sz="2800"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 dirty="0"/>
              <a:t> 目次</a:t>
            </a:r>
            <a:endParaRPr lang="en-US" dirty="0"/>
          </a:p>
        </p:txBody>
      </p:sp>
      <p:cxnSp>
        <p:nvCxnSpPr>
          <p:cNvPr id="3" name="直線コネクタ 2"/>
          <p:cNvCxnSpPr/>
          <p:nvPr userDrawn="1"/>
        </p:nvCxnSpPr>
        <p:spPr>
          <a:xfrm flipV="1">
            <a:off x="77149" y="576000"/>
            <a:ext cx="8549615" cy="1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/>
          <p:cNvSpPr/>
          <p:nvPr userDrawn="1"/>
        </p:nvSpPr>
        <p:spPr>
          <a:xfrm>
            <a:off x="93679" y="83906"/>
            <a:ext cx="468000" cy="468000"/>
          </a:xfrm>
          <a:prstGeom prst="ellipse">
            <a:avLst/>
          </a:prstGeom>
          <a:gradFill flip="none" rotWithShape="1">
            <a:gsLst>
              <a:gs pos="100000">
                <a:srgbClr val="06D4BB">
                  <a:alpha val="50000"/>
                </a:srgbClr>
              </a:gs>
              <a:gs pos="50000">
                <a:srgbClr val="06D4BB">
                  <a:alpha val="75000"/>
                </a:srgbClr>
              </a:gs>
              <a:gs pos="0">
                <a:srgbClr val="07BED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ja-JP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 hasCustomPrompt="1"/>
          </p:nvPr>
        </p:nvSpPr>
        <p:spPr>
          <a:xfrm>
            <a:off x="156229" y="157126"/>
            <a:ext cx="342899" cy="384552"/>
          </a:xfrm>
        </p:spPr>
        <p:txBody>
          <a:bodyPr lIns="0" tIns="0" rIns="0" bIns="0" anchor="b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Noto Sans SemBd" panose="020B0702040504020204" pitchFamily="34"/>
                <a:ea typeface="Noto Sans CJK JP Regular" panose="020B0500000000000000" pitchFamily="34" charset="-128"/>
                <a:cs typeface="Noto Sans SemBd" panose="020B0702040504020204" pitchFamily="34"/>
              </a:defRPr>
            </a:lvl1pPr>
          </a:lstStyle>
          <a:p>
            <a:pPr lvl="0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0" name="スライド番号プレースホルダー 10"/>
          <p:cNvSpPr txBox="1">
            <a:spLocks/>
          </p:cNvSpPr>
          <p:nvPr userDrawn="1"/>
        </p:nvSpPr>
        <p:spPr>
          <a:xfrm>
            <a:off x="8388740" y="6538062"/>
            <a:ext cx="692960" cy="319937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b"/>
          <a:lstStyle>
            <a:defPPr>
              <a:defRPr lang="ja-JP"/>
            </a:defPPr>
            <a:lvl1pPr marL="0" algn="r" defTabSz="914400" rtl="0" eaLnBrk="1" latinLnBrk="0" hangingPunct="1">
              <a:defRPr kumimoji="1" sz="4800" b="1" i="1" kern="1200">
                <a:pattFill prst="dkHorz">
                  <a:fgClr>
                    <a:srgbClr val="D3EAED"/>
                  </a:fgClr>
                  <a:bgClr>
                    <a:schemeClr val="bg1"/>
                  </a:bgClr>
                </a:patt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38A34-3798-4734-963F-60C104AFA91F}" type="slidenum">
              <a:rPr lang="ja-JP" altLang="en-US" sz="2000" b="0" i="0" smtClean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/>
                <a:ea typeface="Noto Sans CJK JP Regular" panose="020B0500000000000000" pitchFamily="34" charset="-128"/>
                <a:cs typeface="Noto Sans Light" panose="020B0402040504020204" pitchFamily="34"/>
              </a:rPr>
              <a:pPr algn="ctr"/>
              <a:t>‹#›</a:t>
            </a:fld>
            <a:r>
              <a:rPr lang="ja-JP" altLang="en-US" sz="2400" b="0" i="0" dirty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/>
                <a:ea typeface="Noto Sans CJK JP Regular" panose="020B0500000000000000" pitchFamily="34" charset="-128"/>
                <a:cs typeface="Noto Sans Light" panose="020B0402040504020204" pitchFamily="34"/>
              </a:rPr>
              <a:t> </a:t>
            </a:r>
            <a:r>
              <a:rPr lang="en-US" altLang="ja-JP" sz="1200" b="0" i="0" dirty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/  9</a:t>
            </a:r>
            <a:r>
              <a:rPr lang="en-US" altLang="ja-JP" sz="1200" b="0" i="0" dirty="0">
                <a:solidFill>
                  <a:schemeClr val="bg1">
                    <a:lumMod val="75000"/>
                  </a:schemeClr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  </a:t>
            </a:r>
            <a:endParaRPr lang="ja-JP" altLang="en-US" sz="1200" b="0" i="0" dirty="0">
              <a:solidFill>
                <a:schemeClr val="bg1">
                  <a:lumMod val="75000"/>
                </a:schemeClr>
              </a:solidFill>
              <a:latin typeface="Noto Sans Light" panose="020B0402040504020204" pitchFamily="34"/>
              <a:cs typeface="Noto Sans Light" panose="020B0402040504020204" pitchFamily="34"/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flipH="1">
            <a:off x="8343019" y="6447366"/>
            <a:ext cx="45720" cy="4106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77A56B1-6A18-408C-A4FA-E35FF50A7CD5}"/>
              </a:ext>
            </a:extLst>
          </p:cNvPr>
          <p:cNvCxnSpPr>
            <a:cxnSpLocks/>
          </p:cNvCxnSpPr>
          <p:nvPr userDrawn="1"/>
        </p:nvCxnSpPr>
        <p:spPr>
          <a:xfrm>
            <a:off x="3006000" y="6735600"/>
            <a:ext cx="3132000" cy="0"/>
          </a:xfrm>
          <a:prstGeom prst="line">
            <a:avLst/>
          </a:prstGeom>
          <a:ln>
            <a:solidFill>
              <a:srgbClr val="06D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A806D4D-3812-4EFB-85D8-D3D639D37127}"/>
              </a:ext>
            </a:extLst>
          </p:cNvPr>
          <p:cNvSpPr txBox="1"/>
          <p:nvPr userDrawn="1"/>
        </p:nvSpPr>
        <p:spPr>
          <a:xfrm>
            <a:off x="3492000" y="6613200"/>
            <a:ext cx="21600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en-US" altLang="ja-JP" sz="1600" i="1" dirty="0" err="1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Kamata</a:t>
            </a:r>
            <a:r>
              <a:rPr kumimoji="1" lang="en-US" altLang="ja-JP" sz="1600" i="1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Shino</a:t>
            </a:r>
            <a:r>
              <a:rPr kumimoji="1" lang="en-US" altLang="ja-JP" sz="1600" i="1" baseline="0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Nihei Lab.</a:t>
            </a:r>
            <a:endParaRPr kumimoji="1" lang="ja-JP" altLang="en-US" sz="1600" i="1" dirty="0">
              <a:solidFill>
                <a:schemeClr val="bg1">
                  <a:lumMod val="75000"/>
                </a:schemeClr>
              </a:solidFill>
              <a:latin typeface="Noto Sans Cond Med" panose="020B0606040504020204" pitchFamily="34"/>
              <a:cs typeface="Noto Sans Cond Med" panose="020B0606040504020204" pitchFamily="34"/>
            </a:endParaRPr>
          </a:p>
        </p:txBody>
      </p:sp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601F0613-6006-4EB6-A999-A0EBF4D6214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75327898"/>
              </p:ext>
            </p:extLst>
          </p:nvPr>
        </p:nvGraphicFramePr>
        <p:xfrm>
          <a:off x="470343" y="1861716"/>
          <a:ext cx="7918396" cy="3605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084">
                  <a:extLst>
                    <a:ext uri="{9D8B030D-6E8A-4147-A177-3AD203B41FA5}">
                      <a16:colId xmlns:a16="http://schemas.microsoft.com/office/drawing/2014/main" val="747337516"/>
                    </a:ext>
                  </a:extLst>
                </a:gridCol>
                <a:gridCol w="1592078">
                  <a:extLst>
                    <a:ext uri="{9D8B030D-6E8A-4147-A177-3AD203B41FA5}">
                      <a16:colId xmlns:a16="http://schemas.microsoft.com/office/drawing/2014/main" val="1802184472"/>
                    </a:ext>
                  </a:extLst>
                </a:gridCol>
                <a:gridCol w="1592078">
                  <a:extLst>
                    <a:ext uri="{9D8B030D-6E8A-4147-A177-3AD203B41FA5}">
                      <a16:colId xmlns:a16="http://schemas.microsoft.com/office/drawing/2014/main" val="2227356970"/>
                    </a:ext>
                  </a:extLst>
                </a:gridCol>
                <a:gridCol w="1592078">
                  <a:extLst>
                    <a:ext uri="{9D8B030D-6E8A-4147-A177-3AD203B41FA5}">
                      <a16:colId xmlns:a16="http://schemas.microsoft.com/office/drawing/2014/main" val="3196271529"/>
                    </a:ext>
                  </a:extLst>
                </a:gridCol>
                <a:gridCol w="1592078">
                  <a:extLst>
                    <a:ext uri="{9D8B030D-6E8A-4147-A177-3AD203B41FA5}">
                      <a16:colId xmlns:a16="http://schemas.microsoft.com/office/drawing/2014/main" val="1691175682"/>
                    </a:ext>
                  </a:extLst>
                </a:gridCol>
              </a:tblGrid>
              <a:tr h="549237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246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項目</a:t>
                      </a:r>
                    </a:p>
                  </a:txBody>
                  <a:tcPr anchor="ctr" anchorCtr="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DA3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項目</a:t>
                      </a:r>
                    </a:p>
                  </a:txBody>
                  <a:tcPr anchor="ctr" anchorCtr="1">
                    <a:solidFill>
                      <a:srgbClr val="3DA3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項目</a:t>
                      </a:r>
                    </a:p>
                  </a:txBody>
                  <a:tcPr anchor="ctr" anchorCtr="1">
                    <a:solidFill>
                      <a:srgbClr val="3DA3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項目</a:t>
                      </a:r>
                    </a:p>
                  </a:txBody>
                  <a:tcPr anchor="ctr" anchorCtr="1">
                    <a:solidFill>
                      <a:srgbClr val="3DA3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206630"/>
                  </a:ext>
                </a:extLst>
              </a:tr>
              <a:tr h="7641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項目</a:t>
                      </a:r>
                    </a:p>
                  </a:txBody>
                  <a:tcPr anchor="ctr" anchorCtr="1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DA3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  <a:cs typeface="Noto Sans Light" panose="020B0402040504020204" pitchFamily="34"/>
                        </a:rPr>
                        <a:t>項目</a:t>
                      </a:r>
                    </a:p>
                  </a:txBody>
                  <a:tcPr anchor="ctr" anchorCtr="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D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335324"/>
                  </a:ext>
                </a:extLst>
              </a:tr>
              <a:tr h="764114"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rgbClr val="07BEDD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DA3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項目</a:t>
                      </a:r>
                    </a:p>
                  </a:txBody>
                  <a:tcPr anchor="ctr" anchorCtr="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8E2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solidFill>
                      <a:srgbClr val="58E2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solidFill>
                      <a:srgbClr val="58E2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solidFill>
                      <a:srgbClr val="58E2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151481"/>
                  </a:ext>
                </a:extLst>
              </a:tr>
              <a:tr h="764114"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rgbClr val="07BEDD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DA3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D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solidFill>
                      <a:srgbClr val="AD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45757"/>
                  </a:ext>
                </a:extLst>
              </a:tr>
              <a:tr h="764114"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rgbClr val="07BEDD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DA3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8E2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solidFill>
                      <a:srgbClr val="58E2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solidFill>
                      <a:srgbClr val="58E2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Noto Sans CJK JP DemiLight" panose="020B0400000000000000" pitchFamily="34" charset="-128"/>
                        <a:ea typeface="Noto Sans CJK JP DemiLight" panose="020B0400000000000000" pitchFamily="34" charset="-128"/>
                      </a:endParaRPr>
                    </a:p>
                  </a:txBody>
                  <a:tcPr anchor="ctr" anchorCtr="1">
                    <a:solidFill>
                      <a:srgbClr val="58E2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5767"/>
                  </a:ext>
                </a:extLst>
              </a:tr>
            </a:tbl>
          </a:graphicData>
        </a:graphic>
      </p:graphicFrame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54D5BEA-DF2E-4FC1-B90A-36A2C60D1259}"/>
              </a:ext>
            </a:extLst>
          </p:cNvPr>
          <p:cNvGrpSpPr/>
          <p:nvPr userDrawn="1"/>
        </p:nvGrpSpPr>
        <p:grpSpPr>
          <a:xfrm>
            <a:off x="4893946" y="0"/>
            <a:ext cx="4250054" cy="2695571"/>
            <a:chOff x="4893946" y="3837"/>
            <a:chExt cx="4250054" cy="2090941"/>
          </a:xfrm>
        </p:grpSpPr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4A8B81ED-519D-418D-B65E-9643BAF2E792}"/>
                </a:ext>
              </a:extLst>
            </p:cNvPr>
            <p:cNvSpPr/>
            <p:nvPr userDrawn="1"/>
          </p:nvSpPr>
          <p:spPr>
            <a:xfrm rot="16200000" flipH="1">
              <a:off x="7895426" y="846204"/>
              <a:ext cx="2087574" cy="409574"/>
            </a:xfrm>
            <a:prstGeom prst="rtTriangle">
              <a:avLst/>
            </a:prstGeom>
            <a:gradFill flip="none" rotWithShape="1">
              <a:gsLst>
                <a:gs pos="0">
                  <a:srgbClr val="07BEDD">
                    <a:alpha val="40000"/>
                  </a:srgbClr>
                </a:gs>
                <a:gs pos="50000">
                  <a:srgbClr val="07BEDD">
                    <a:alpha val="60000"/>
                  </a:srgbClr>
                </a:gs>
                <a:gs pos="100000">
                  <a:srgbClr val="07BEDD">
                    <a:alpha val="8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82564C22-9E36-4166-B840-58044F17AA2F}"/>
                </a:ext>
              </a:extLst>
            </p:cNvPr>
            <p:cNvSpPr/>
            <p:nvPr userDrawn="1"/>
          </p:nvSpPr>
          <p:spPr>
            <a:xfrm flipH="1" flipV="1">
              <a:off x="4893946" y="3837"/>
              <a:ext cx="4250054" cy="319937"/>
            </a:xfrm>
            <a:prstGeom prst="rtTriangle">
              <a:avLst/>
            </a:prstGeom>
            <a:gradFill flip="none" rotWithShape="1">
              <a:gsLst>
                <a:gs pos="0">
                  <a:srgbClr val="06D4BB">
                    <a:alpha val="40000"/>
                  </a:srgbClr>
                </a:gs>
                <a:gs pos="50000">
                  <a:srgbClr val="06D4BB">
                    <a:alpha val="60000"/>
                  </a:srgbClr>
                </a:gs>
                <a:gs pos="100000">
                  <a:srgbClr val="06D4BB">
                    <a:alpha val="8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590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498689" y="3354764"/>
            <a:ext cx="7970981" cy="127346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25000">
                <a:srgbClr val="06D4BB"/>
              </a:gs>
              <a:gs pos="75000">
                <a:srgbClr val="06D4BB">
                  <a:alpha val="50000"/>
                </a:srgbClr>
              </a:gs>
              <a:gs pos="0">
                <a:schemeClr val="bg1"/>
              </a:gs>
              <a:gs pos="50000">
                <a:srgbClr val="07BED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678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90471" y="397907"/>
            <a:ext cx="5061529" cy="441041"/>
          </a:xfrm>
        </p:spPr>
        <p:txBody>
          <a:bodyPr lIns="0" tIns="0" rIns="0" bIns="0">
            <a:normAutofit/>
          </a:bodyPr>
          <a:lstStyle>
            <a:lvl1pPr>
              <a:defRPr sz="3200">
                <a:latin typeface="Noto Sans CJK JP Regular" panose="020B0500000000000000" pitchFamily="34" charset="-128"/>
                <a:ea typeface="Noto Sans CJK JP Regular" panose="020B0500000000000000" pitchFamily="34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 dirty="0"/>
              <a:t> 目次</a:t>
            </a:r>
            <a:endParaRPr lang="en-US" dirty="0"/>
          </a:p>
        </p:txBody>
      </p:sp>
      <p:cxnSp>
        <p:nvCxnSpPr>
          <p:cNvPr id="3" name="直線コネクタ 2"/>
          <p:cNvCxnSpPr>
            <a:cxnSpLocks/>
          </p:cNvCxnSpPr>
          <p:nvPr userDrawn="1"/>
        </p:nvCxnSpPr>
        <p:spPr>
          <a:xfrm flipV="1">
            <a:off x="156229" y="997557"/>
            <a:ext cx="7387571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スライド番号プレースホルダー 10"/>
          <p:cNvSpPr txBox="1">
            <a:spLocks/>
          </p:cNvSpPr>
          <p:nvPr userDrawn="1"/>
        </p:nvSpPr>
        <p:spPr>
          <a:xfrm>
            <a:off x="8388740" y="6538062"/>
            <a:ext cx="692960" cy="319937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b"/>
          <a:lstStyle>
            <a:defPPr>
              <a:defRPr lang="ja-JP"/>
            </a:defPPr>
            <a:lvl1pPr marL="0" algn="r" defTabSz="914400" rtl="0" eaLnBrk="1" latinLnBrk="0" hangingPunct="1">
              <a:defRPr kumimoji="1" sz="4800" b="1" i="1" kern="1200">
                <a:pattFill prst="dkHorz">
                  <a:fgClr>
                    <a:srgbClr val="D3EAED"/>
                  </a:fgClr>
                  <a:bgClr>
                    <a:schemeClr val="bg1"/>
                  </a:bgClr>
                </a:patt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38A34-3798-4734-963F-60C104AFA91F}" type="slidenum">
              <a:rPr lang="ja-JP" altLang="en-US" sz="2000" b="0" i="0" smtClean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/>
                <a:ea typeface="Noto Sans CJK JP Regular" panose="020B0500000000000000" pitchFamily="34" charset="-128"/>
                <a:cs typeface="Noto Sans Light" panose="020B0402040504020204" pitchFamily="34"/>
              </a:rPr>
              <a:pPr algn="ctr"/>
              <a:t>‹#›</a:t>
            </a:fld>
            <a:r>
              <a:rPr lang="ja-JP" altLang="en-US" sz="2400" b="0" i="0" dirty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/>
                <a:ea typeface="Noto Sans CJK JP Regular" panose="020B0500000000000000" pitchFamily="34" charset="-128"/>
                <a:cs typeface="Noto Sans Light" panose="020B0402040504020204" pitchFamily="34"/>
              </a:rPr>
              <a:t> </a:t>
            </a:r>
            <a:r>
              <a:rPr lang="en-US" altLang="ja-JP" sz="1200" b="0" i="0" dirty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/  9</a:t>
            </a:r>
            <a:r>
              <a:rPr lang="en-US" altLang="ja-JP" sz="1200" b="0" i="0" dirty="0">
                <a:solidFill>
                  <a:schemeClr val="bg1">
                    <a:lumMod val="75000"/>
                  </a:schemeClr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  </a:t>
            </a:r>
            <a:endParaRPr lang="ja-JP" altLang="en-US" sz="1200" b="0" i="0" dirty="0">
              <a:solidFill>
                <a:schemeClr val="bg1">
                  <a:lumMod val="75000"/>
                </a:schemeClr>
              </a:solidFill>
              <a:latin typeface="Noto Sans Light" panose="020B0402040504020204" pitchFamily="34"/>
              <a:cs typeface="Noto Sans Light" panose="020B0402040504020204" pitchFamily="34"/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flipH="1">
            <a:off x="8343019" y="6447366"/>
            <a:ext cx="45720" cy="4106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77A56B1-6A18-408C-A4FA-E35FF50A7CD5}"/>
              </a:ext>
            </a:extLst>
          </p:cNvPr>
          <p:cNvCxnSpPr>
            <a:cxnSpLocks/>
          </p:cNvCxnSpPr>
          <p:nvPr userDrawn="1"/>
        </p:nvCxnSpPr>
        <p:spPr>
          <a:xfrm>
            <a:off x="3006000" y="6735600"/>
            <a:ext cx="3132000" cy="0"/>
          </a:xfrm>
          <a:prstGeom prst="line">
            <a:avLst/>
          </a:prstGeom>
          <a:ln>
            <a:solidFill>
              <a:srgbClr val="06D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A806D4D-3812-4EFB-85D8-D3D639D37127}"/>
              </a:ext>
            </a:extLst>
          </p:cNvPr>
          <p:cNvSpPr txBox="1"/>
          <p:nvPr userDrawn="1"/>
        </p:nvSpPr>
        <p:spPr>
          <a:xfrm>
            <a:off x="3492000" y="6613200"/>
            <a:ext cx="21600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en-US" altLang="ja-JP" sz="1600" i="1" dirty="0" err="1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Kamata</a:t>
            </a:r>
            <a:r>
              <a:rPr kumimoji="1" lang="en-US" altLang="ja-JP" sz="1600" i="1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Shino</a:t>
            </a:r>
            <a:r>
              <a:rPr kumimoji="1" lang="en-US" altLang="ja-JP" sz="1600" i="1" baseline="0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Nihei Lab.</a:t>
            </a:r>
            <a:endParaRPr kumimoji="1" lang="ja-JP" altLang="en-US" sz="1600" i="1" dirty="0">
              <a:solidFill>
                <a:schemeClr val="bg1">
                  <a:lumMod val="75000"/>
                </a:schemeClr>
              </a:solidFill>
              <a:latin typeface="Noto Sans Cond Med" panose="020B0606040504020204" pitchFamily="34"/>
              <a:cs typeface="Noto Sans Cond Med" panose="020B0606040504020204" pitchFamily="34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70D4CEF-953B-4B09-A816-3C1815B6E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34" y="1253331"/>
            <a:ext cx="7886700" cy="4351338"/>
          </a:xfrm>
        </p:spPr>
        <p:txBody>
          <a:bodyPr/>
          <a:lstStyle>
            <a:lvl1pPr marL="342900" indent="-342900">
              <a:buClr>
                <a:srgbClr val="06D4BB"/>
              </a:buClr>
              <a:buFont typeface="Wingdings" panose="05000000000000000000" pitchFamily="2" charset="2"/>
              <a:buChar char="u"/>
              <a:defRPr sz="2000" b="0" u="none">
                <a:solidFill>
                  <a:srgbClr val="036A5E"/>
                </a:solidFill>
                <a:latin typeface="Noto Sans CJK JP DemiLight" panose="020B0400000000000000" pitchFamily="34" charset="-128"/>
                <a:ea typeface="Noto Sans CJK JP DemiLight" panose="020B0400000000000000" pitchFamily="34" charset="-128"/>
              </a:defRPr>
            </a:lvl1pPr>
            <a:lvl2pPr marL="540000" indent="-285750">
              <a:buClr>
                <a:srgbClr val="06D4BB"/>
              </a:buClr>
              <a:buFont typeface="Wingdings" panose="05000000000000000000" pitchFamily="2" charset="2"/>
              <a:buChar char="l"/>
              <a:defRPr sz="1800">
                <a:latin typeface="Noto Sans CJK JP DemiLight" panose="020B0400000000000000" pitchFamily="34" charset="-128"/>
                <a:ea typeface="Noto Sans CJK JP DemiLight" panose="020B0400000000000000" pitchFamily="34" charset="-128"/>
              </a:defRPr>
            </a:lvl2pPr>
            <a:lvl3pPr marL="82800" indent="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None/>
              <a:defRPr sz="1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3pPr>
            <a:lvl4pPr marL="311400" indent="0">
              <a:buNone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4pPr>
            <a:lvl5pPr marL="90000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>
                <a:latin typeface="Noto Sans CJK JP DemiLight" panose="020B0400000000000000" pitchFamily="34" charset="-128"/>
                <a:ea typeface="Noto Sans CJK JP DemiLight" panose="020B0400000000000000" pitchFamily="34" charset="-128"/>
              </a:defRPr>
            </a:lvl5pPr>
            <a:lvl6pPr marL="13171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latin typeface="Noto Sans CJK JP DemiLight" panose="020B0400000000000000" pitchFamily="34" charset="-128"/>
                <a:ea typeface="Noto Sans CJK JP DemiLight" panose="020B0400000000000000" pitchFamily="34" charset="-128"/>
              </a:defRPr>
            </a:lvl6pPr>
          </a:lstStyle>
          <a:p>
            <a:pPr lvl="0"/>
            <a:r>
              <a:rPr lang="ja-JP" altLang="en-US" dirty="0"/>
              <a:t>マスター テキストの書式設定</a:t>
            </a:r>
            <a:endParaRPr lang="en-US" altLang="ja-JP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3</a:t>
            </a:r>
          </a:p>
          <a:p>
            <a:pPr lvl="5"/>
            <a:r>
              <a:rPr lang="ja-JP" altLang="en-US" dirty="0"/>
              <a:t>かす</a:t>
            </a:r>
            <a:endParaRPr lang="en-US" altLang="ja-JP" dirty="0"/>
          </a:p>
          <a:p>
            <a:pPr lvl="5"/>
            <a:endParaRPr lang="en-US" altLang="ja-JP" dirty="0"/>
          </a:p>
          <a:p>
            <a:pPr lvl="5"/>
            <a:endParaRPr lang="en-US" altLang="ja-JP" dirty="0"/>
          </a:p>
          <a:p>
            <a:pPr lvl="5"/>
            <a:endParaRPr lang="en-US" altLang="ja-JP" dirty="0"/>
          </a:p>
          <a:p>
            <a:pPr lvl="5"/>
            <a:endParaRPr lang="en-US" altLang="ja-JP" dirty="0"/>
          </a:p>
          <a:p>
            <a:pPr lvl="5"/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13385AD-B671-4E7A-B8E1-604D5B031A08}"/>
              </a:ext>
            </a:extLst>
          </p:cNvPr>
          <p:cNvGrpSpPr/>
          <p:nvPr userDrawn="1"/>
        </p:nvGrpSpPr>
        <p:grpSpPr>
          <a:xfrm>
            <a:off x="4893946" y="0"/>
            <a:ext cx="4250054" cy="2695571"/>
            <a:chOff x="4893946" y="3837"/>
            <a:chExt cx="4250054" cy="2090941"/>
          </a:xfrm>
        </p:grpSpPr>
        <p:sp>
          <p:nvSpPr>
            <p:cNvPr id="13" name="直角三角形 12">
              <a:extLst>
                <a:ext uri="{FF2B5EF4-FFF2-40B4-BE49-F238E27FC236}">
                  <a16:creationId xmlns:a16="http://schemas.microsoft.com/office/drawing/2014/main" id="{D91AB621-7BFB-4497-B35F-C361B7CB9C4D}"/>
                </a:ext>
              </a:extLst>
            </p:cNvPr>
            <p:cNvSpPr/>
            <p:nvPr userDrawn="1"/>
          </p:nvSpPr>
          <p:spPr>
            <a:xfrm rot="16200000" flipH="1">
              <a:off x="7895426" y="846204"/>
              <a:ext cx="2087574" cy="409574"/>
            </a:xfrm>
            <a:prstGeom prst="rtTriangle">
              <a:avLst/>
            </a:prstGeom>
            <a:gradFill flip="none" rotWithShape="1">
              <a:gsLst>
                <a:gs pos="0">
                  <a:srgbClr val="07BEDD">
                    <a:alpha val="40000"/>
                  </a:srgbClr>
                </a:gs>
                <a:gs pos="50000">
                  <a:srgbClr val="07BEDD">
                    <a:alpha val="60000"/>
                  </a:srgbClr>
                </a:gs>
                <a:gs pos="100000">
                  <a:srgbClr val="07BEDD">
                    <a:alpha val="8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15D3E437-0D8A-456D-BAA2-A7EA6112AC36}"/>
                </a:ext>
              </a:extLst>
            </p:cNvPr>
            <p:cNvSpPr/>
            <p:nvPr userDrawn="1"/>
          </p:nvSpPr>
          <p:spPr>
            <a:xfrm flipH="1" flipV="1">
              <a:off x="4893946" y="3837"/>
              <a:ext cx="4250054" cy="319937"/>
            </a:xfrm>
            <a:prstGeom prst="rtTriangle">
              <a:avLst/>
            </a:prstGeom>
            <a:gradFill flip="none" rotWithShape="1">
              <a:gsLst>
                <a:gs pos="0">
                  <a:srgbClr val="06D4BB">
                    <a:alpha val="40000"/>
                  </a:srgbClr>
                </a:gs>
                <a:gs pos="50000">
                  <a:srgbClr val="06D4BB">
                    <a:alpha val="60000"/>
                  </a:srgbClr>
                </a:gs>
                <a:gs pos="100000">
                  <a:srgbClr val="06D4BB">
                    <a:alpha val="8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733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570472" y="337365"/>
            <a:ext cx="5695850" cy="441041"/>
          </a:xfrm>
        </p:spPr>
        <p:txBody>
          <a:bodyPr lIns="0" tIns="0" rIns="0" bIns="0">
            <a:noAutofit/>
          </a:bodyPr>
          <a:lstStyle>
            <a:lvl1pPr>
              <a:defRPr sz="3200">
                <a:latin typeface="Noto Sans CJK JP Regular" panose="020B0500000000000000" pitchFamily="34" charset="-128"/>
                <a:ea typeface="Noto Sans CJK JP Regular" panose="020B0500000000000000" pitchFamily="34" charset="-128"/>
              </a:defRPr>
            </a:lvl1pPr>
          </a:lstStyle>
          <a:p>
            <a:r>
              <a:rPr lang="ja-JP" altLang="en-US" dirty="0"/>
              <a:t> マスター タイトルの書式設定</a:t>
            </a:r>
            <a:endParaRPr lang="en-US" dirty="0"/>
          </a:p>
        </p:txBody>
      </p:sp>
      <p:sp>
        <p:nvSpPr>
          <p:cNvPr id="28" name="Title 1"/>
          <p:cNvSpPr txBox="1">
            <a:spLocks/>
          </p:cNvSpPr>
          <p:nvPr userDrawn="1"/>
        </p:nvSpPr>
        <p:spPr>
          <a:xfrm>
            <a:off x="168556" y="121948"/>
            <a:ext cx="242005" cy="42930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スライド番号プレースホルダー 10"/>
          <p:cNvSpPr txBox="1">
            <a:spLocks/>
          </p:cNvSpPr>
          <p:nvPr userDrawn="1"/>
        </p:nvSpPr>
        <p:spPr>
          <a:xfrm>
            <a:off x="8437947" y="6611779"/>
            <a:ext cx="576000" cy="2448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4800" b="1" i="1" kern="1200">
                <a:pattFill prst="dkHorz">
                  <a:fgClr>
                    <a:srgbClr val="D3EAED"/>
                  </a:fgClr>
                  <a:bgClr>
                    <a:schemeClr val="bg1"/>
                  </a:bgClr>
                </a:patt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38A34-3798-4734-963F-60C104AFA91F}" type="slidenum">
              <a:rPr lang="ja-JP" altLang="en-US" sz="1400" b="0" i="0" smtClean="0">
                <a:solidFill>
                  <a:schemeClr val="bg1">
                    <a:lumMod val="65000"/>
                  </a:schemeClr>
                </a:solidFill>
                <a:latin typeface="Noto Sans Med" panose="020B0602040504020204" pitchFamily="34"/>
                <a:ea typeface="Noto Sans CJK JP Medium" panose="020B0600000000000000" pitchFamily="34" charset="-128"/>
                <a:cs typeface="Noto Sans Med" panose="020B0602040504020204" pitchFamily="34"/>
              </a:rPr>
              <a:pPr algn="ctr"/>
              <a:t>‹#›</a:t>
            </a:fld>
            <a:r>
              <a:rPr lang="en-US" altLang="ja-JP" sz="1400" b="0" i="0" dirty="0">
                <a:solidFill>
                  <a:schemeClr val="bg1">
                    <a:lumMod val="65000"/>
                  </a:schemeClr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/17</a:t>
            </a:r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3492000" y="6611779"/>
            <a:ext cx="21600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600" i="1" dirty="0" err="1">
                <a:solidFill>
                  <a:schemeClr val="bg1">
                    <a:lumMod val="6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Kamata</a:t>
            </a:r>
            <a:r>
              <a:rPr kumimoji="1" lang="en-US" altLang="ja-JP" sz="1600" i="1" dirty="0">
                <a:solidFill>
                  <a:schemeClr val="bg1">
                    <a:lumMod val="6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Shino</a:t>
            </a:r>
            <a:r>
              <a:rPr kumimoji="1" lang="en-US" altLang="ja-JP" sz="1600" i="1" baseline="0" dirty="0">
                <a:solidFill>
                  <a:schemeClr val="bg1">
                    <a:lumMod val="6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Nihei Lab.</a:t>
            </a:r>
            <a:endParaRPr kumimoji="1" lang="ja-JP" altLang="en-US" sz="1600" i="1" dirty="0">
              <a:solidFill>
                <a:schemeClr val="bg1">
                  <a:lumMod val="65000"/>
                </a:schemeClr>
              </a:solidFill>
              <a:latin typeface="Noto Sans Cond Med" panose="020B0606040504020204" pitchFamily="34"/>
              <a:cs typeface="Noto Sans Cond Med" panose="020B0606040504020204" pitchFamily="34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551247" y="1253331"/>
            <a:ext cx="7886700" cy="4351338"/>
          </a:xfrm>
        </p:spPr>
        <p:txBody>
          <a:bodyPr/>
          <a:lstStyle>
            <a:lvl1pPr marL="342900" indent="-342900">
              <a:buClr>
                <a:srgbClr val="057F94"/>
              </a:buClr>
              <a:buFont typeface="Wingdings" panose="05000000000000000000" pitchFamily="2" charset="2"/>
              <a:buChar char="u"/>
              <a:defRPr sz="2000" b="0">
                <a:solidFill>
                  <a:srgbClr val="057F94"/>
                </a:solidFill>
                <a:latin typeface="Noto Sans CJK JP DemiLight" panose="020B0400000000000000" pitchFamily="34" charset="-128"/>
                <a:ea typeface="Noto Sans CJK JP DemiLight" panose="020B0400000000000000" pitchFamily="34" charset="-128"/>
              </a:defRPr>
            </a:lvl1pPr>
            <a:lvl2pPr marL="540000" indent="-285750">
              <a:buClr>
                <a:srgbClr val="07BEDD"/>
              </a:buClr>
              <a:buFont typeface="Wingdings" panose="05000000000000000000" pitchFamily="2" charset="2"/>
              <a:buChar char="l"/>
              <a:defRPr sz="1800">
                <a:latin typeface="Noto Sans CJK JP DemiLight" panose="020B0400000000000000" pitchFamily="34" charset="-128"/>
                <a:ea typeface="Noto Sans CJK JP DemiLight" panose="020B0400000000000000" pitchFamily="34" charset="-128"/>
              </a:defRPr>
            </a:lvl2pPr>
            <a:lvl3pPr marL="82800" indent="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None/>
              <a:defRPr sz="1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3pPr>
            <a:lvl4pPr marL="311400" indent="0">
              <a:buNone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4pPr>
            <a:lvl5pPr marL="90000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>
                <a:latin typeface="Noto Sans CJK JP DemiLight" panose="020B0400000000000000" pitchFamily="34" charset="-128"/>
                <a:ea typeface="Noto Sans CJK JP DemiLight" panose="020B0400000000000000" pitchFamily="34" charset="-128"/>
              </a:defRPr>
            </a:lvl5pPr>
            <a:lvl6pPr marL="13171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latin typeface="Noto Sans CJK JP DemiLight" panose="020B0400000000000000" pitchFamily="34" charset="-128"/>
                <a:ea typeface="Noto Sans CJK JP DemiLight" panose="020B0400000000000000" pitchFamily="34" charset="-128"/>
              </a:defRPr>
            </a:lvl6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2" name="テキスト ボックス 1"/>
          <p:cNvSpPr txBox="1"/>
          <p:nvPr userDrawn="1"/>
        </p:nvSpPr>
        <p:spPr>
          <a:xfrm>
            <a:off x="130053" y="6611779"/>
            <a:ext cx="90890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07BEDD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</a:t>
            </a:r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2019/02/13 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Noto Sans Cond Med" panose="020B0606040504020204" pitchFamily="34"/>
              <a:cs typeface="Noto Sans Cond Med" panose="020B0606040504020204" pitchFamily="34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DB1C52-5580-4EC4-BCD0-A0F0F29DA91F}"/>
              </a:ext>
            </a:extLst>
          </p:cNvPr>
          <p:cNvSpPr/>
          <p:nvPr userDrawn="1"/>
        </p:nvSpPr>
        <p:spPr>
          <a:xfrm rot="5400000">
            <a:off x="-3382516" y="3367090"/>
            <a:ext cx="6856579" cy="122400"/>
          </a:xfrm>
          <a:prstGeom prst="rect">
            <a:avLst/>
          </a:prstGeom>
          <a:solidFill>
            <a:srgbClr val="07B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BE41F56-5ADE-4A7F-982E-4A011A04AD59}"/>
              </a:ext>
            </a:extLst>
          </p:cNvPr>
          <p:cNvSpPr/>
          <p:nvPr userDrawn="1"/>
        </p:nvSpPr>
        <p:spPr>
          <a:xfrm rot="5400000">
            <a:off x="-525729" y="510302"/>
            <a:ext cx="1143002" cy="122400"/>
          </a:xfrm>
          <a:prstGeom prst="rect">
            <a:avLst/>
          </a:prstGeom>
          <a:solidFill>
            <a:srgbClr val="AD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6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 userDrawn="1"/>
        </p:nvSpPr>
        <p:spPr>
          <a:xfrm>
            <a:off x="498689" y="3317818"/>
            <a:ext cx="7970981" cy="45719"/>
          </a:xfrm>
          <a:prstGeom prst="rect">
            <a:avLst/>
          </a:prstGeom>
          <a:solidFill>
            <a:srgbClr val="07B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93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直角三角形 14"/>
          <p:cNvSpPr/>
          <p:nvPr userDrawn="1"/>
        </p:nvSpPr>
        <p:spPr>
          <a:xfrm flipH="1">
            <a:off x="8279986" y="6194179"/>
            <a:ext cx="864000" cy="540000"/>
          </a:xfrm>
          <a:prstGeom prst="rtTriangle">
            <a:avLst/>
          </a:prstGeom>
          <a:solidFill>
            <a:srgbClr val="AD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endCxn id="17" idx="3"/>
          </p:cNvCxnSpPr>
          <p:nvPr userDrawn="1"/>
        </p:nvCxnSpPr>
        <p:spPr>
          <a:xfrm flipV="1">
            <a:off x="-1" y="6734179"/>
            <a:ext cx="9143987" cy="1806"/>
          </a:xfrm>
          <a:prstGeom prst="line">
            <a:avLst/>
          </a:prstGeom>
          <a:ln w="19050">
            <a:solidFill>
              <a:srgbClr val="ADEA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直角三角形 15"/>
          <p:cNvSpPr/>
          <p:nvPr userDrawn="1"/>
        </p:nvSpPr>
        <p:spPr>
          <a:xfrm flipH="1">
            <a:off x="8280000" y="6318000"/>
            <a:ext cx="864000" cy="540000"/>
          </a:xfrm>
          <a:prstGeom prst="rtTriangle">
            <a:avLst/>
          </a:prstGeom>
          <a:solidFill>
            <a:srgbClr val="07B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36000" y="3600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84505" y="91927"/>
            <a:ext cx="5061529" cy="441041"/>
          </a:xfrm>
        </p:spPr>
        <p:txBody>
          <a:bodyPr lIns="0" tIns="0" rIns="0" bIns="0">
            <a:noAutofit/>
          </a:bodyPr>
          <a:lstStyle>
            <a:lvl1pPr>
              <a:defRPr sz="2800">
                <a:latin typeface="Noto Sans CJK JP Regular" panose="020B0500000000000000" pitchFamily="34" charset="-128"/>
                <a:ea typeface="Noto Sans CJK JP Regular" panose="020B0500000000000000" pitchFamily="34" charset="-128"/>
              </a:defRPr>
            </a:lvl1pPr>
          </a:lstStyle>
          <a:p>
            <a:r>
              <a:rPr lang="ja-JP" altLang="en-US" dirty="0"/>
              <a:t> マスター タイトルの書式設定</a:t>
            </a:r>
            <a:endParaRPr lang="en-US" dirty="0"/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-1" y="532800"/>
            <a:ext cx="790632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 userDrawn="1"/>
        </p:nvSpPr>
        <p:spPr>
          <a:xfrm>
            <a:off x="-1" y="-7200"/>
            <a:ext cx="540000" cy="540000"/>
          </a:xfrm>
          <a:prstGeom prst="rect">
            <a:avLst/>
          </a:prstGeom>
          <a:solidFill>
            <a:srgbClr val="07B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Title 1"/>
          <p:cNvSpPr txBox="1">
            <a:spLocks/>
          </p:cNvSpPr>
          <p:nvPr userDrawn="1"/>
        </p:nvSpPr>
        <p:spPr>
          <a:xfrm>
            <a:off x="168556" y="121948"/>
            <a:ext cx="242005" cy="42930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スライド番号プレースホルダー 10"/>
          <p:cNvSpPr txBox="1">
            <a:spLocks/>
          </p:cNvSpPr>
          <p:nvPr userDrawn="1"/>
        </p:nvSpPr>
        <p:spPr>
          <a:xfrm>
            <a:off x="8567986" y="6611779"/>
            <a:ext cx="576000" cy="24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4800" b="1" i="1" kern="1200">
                <a:pattFill prst="dkHorz">
                  <a:fgClr>
                    <a:srgbClr val="D3EAED"/>
                  </a:fgClr>
                  <a:bgClr>
                    <a:schemeClr val="bg1"/>
                  </a:bgClr>
                </a:patt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38A34-3798-4734-963F-60C104AFA91F}" type="slidenum">
              <a:rPr lang="ja-JP" altLang="en-US" sz="1400" b="0" i="0" smtClean="0">
                <a:solidFill>
                  <a:schemeClr val="bg1"/>
                </a:solidFill>
                <a:latin typeface="Noto Sans Med" panose="020B0602040504020204" pitchFamily="34"/>
                <a:ea typeface="Noto Sans CJK JP Medium" panose="020B0600000000000000" pitchFamily="34" charset="-128"/>
                <a:cs typeface="Noto Sans Med" panose="020B0602040504020204" pitchFamily="34"/>
              </a:rPr>
              <a:pPr algn="ctr"/>
              <a:t>‹#›</a:t>
            </a:fld>
            <a:r>
              <a:rPr lang="en-US" altLang="ja-JP" sz="1400" b="0" i="0" dirty="0">
                <a:solidFill>
                  <a:schemeClr val="bg1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/17</a:t>
            </a:r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3492000" y="6611779"/>
            <a:ext cx="21600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600" i="1" dirty="0" err="1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Kamata</a:t>
            </a:r>
            <a:r>
              <a:rPr kumimoji="1" lang="en-US" altLang="ja-JP" sz="1600" i="1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Shino</a:t>
            </a:r>
            <a:r>
              <a:rPr kumimoji="1" lang="en-US" altLang="ja-JP" sz="1600" i="1" baseline="0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Nihei Lab.</a:t>
            </a:r>
            <a:endParaRPr kumimoji="1" lang="ja-JP" altLang="en-US" sz="1600" i="1" dirty="0">
              <a:solidFill>
                <a:schemeClr val="bg1">
                  <a:lumMod val="75000"/>
                </a:schemeClr>
              </a:solidFill>
              <a:latin typeface="Noto Sans Cond Med" panose="020B0606040504020204" pitchFamily="34"/>
              <a:cs typeface="Noto Sans Cond Med" panose="020B0606040504020204" pitchFamily="34"/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210325" y="39683"/>
            <a:ext cx="119348" cy="532633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800" b="1">
                <a:solidFill>
                  <a:schemeClr val="bg1"/>
                </a:solidFill>
                <a:latin typeface="Noto Sans Med" panose="020B0602040504020204" pitchFamily="34"/>
                <a:ea typeface="メイリオ" panose="020B0604030504040204" pitchFamily="50" charset="-128"/>
                <a:cs typeface="Noto Sans Med" panose="020B0602040504020204" pitchFamily="3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502040" y="1126911"/>
            <a:ext cx="7886700" cy="4351338"/>
          </a:xfrm>
        </p:spPr>
        <p:txBody>
          <a:bodyPr/>
          <a:lstStyle>
            <a:lvl1pPr marL="342900" indent="-342900">
              <a:buClr>
                <a:srgbClr val="057F94"/>
              </a:buClr>
              <a:buFont typeface="Wingdings" panose="05000000000000000000" pitchFamily="2" charset="2"/>
              <a:buChar char="u"/>
              <a:defRPr sz="2000" b="0">
                <a:solidFill>
                  <a:srgbClr val="057F94"/>
                </a:solidFill>
                <a:latin typeface="Noto Sans CJK JP DemiLight" panose="020B0400000000000000" pitchFamily="34" charset="-128"/>
                <a:ea typeface="Noto Sans CJK JP DemiLight" panose="020B0400000000000000" pitchFamily="34" charset="-128"/>
              </a:defRPr>
            </a:lvl1pPr>
            <a:lvl2pPr marL="540000" indent="-285750">
              <a:buClr>
                <a:srgbClr val="07BEDD"/>
              </a:buClr>
              <a:buFont typeface="Wingdings" panose="05000000000000000000" pitchFamily="2" charset="2"/>
              <a:buChar char="l"/>
              <a:defRPr sz="1800">
                <a:latin typeface="Noto Sans CJK JP DemiLight" panose="020B0400000000000000" pitchFamily="34" charset="-128"/>
                <a:ea typeface="Noto Sans CJK JP DemiLight" panose="020B0400000000000000" pitchFamily="34" charset="-128"/>
              </a:defRPr>
            </a:lvl2pPr>
            <a:lvl3pPr marL="82800" indent="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None/>
              <a:defRPr sz="1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3pPr>
            <a:lvl4pPr marL="311400" indent="0">
              <a:buNone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4pPr>
            <a:lvl5pPr marL="90000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>
                <a:latin typeface="Noto Sans CJK JP DemiLight" panose="020B0400000000000000" pitchFamily="34" charset="-128"/>
                <a:ea typeface="Noto Sans CJK JP DemiLight" panose="020B0400000000000000" pitchFamily="34" charset="-128"/>
              </a:defRPr>
            </a:lvl5pPr>
            <a:lvl6pPr marL="13171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latin typeface="Noto Sans CJK JP DemiLight" panose="020B0400000000000000" pitchFamily="34" charset="-128"/>
                <a:ea typeface="Noto Sans CJK JP DemiLight" panose="020B0400000000000000" pitchFamily="34" charset="-128"/>
              </a:defRPr>
            </a:lvl6pPr>
          </a:lstStyle>
          <a:p>
            <a:pPr lvl="0"/>
            <a:r>
              <a:rPr lang="ja-JP" altLang="en-US" dirty="0"/>
              <a:t>マスター テキストの書式設定</a:t>
            </a:r>
            <a:endParaRPr lang="en-US" altLang="ja-JP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3</a:t>
            </a:r>
          </a:p>
          <a:p>
            <a:pPr lvl="5"/>
            <a:r>
              <a:rPr lang="ja-JP" altLang="en-US" dirty="0"/>
              <a:t>かす</a:t>
            </a:r>
            <a:endParaRPr lang="en-US" altLang="ja-JP" dirty="0"/>
          </a:p>
          <a:p>
            <a:pPr lvl="5"/>
            <a:endParaRPr lang="en-US" altLang="ja-JP" dirty="0"/>
          </a:p>
          <a:p>
            <a:pPr lvl="5"/>
            <a:endParaRPr lang="en-US" altLang="ja-JP" dirty="0"/>
          </a:p>
          <a:p>
            <a:pPr lvl="5"/>
            <a:endParaRPr lang="en-US" altLang="ja-JP" dirty="0"/>
          </a:p>
          <a:p>
            <a:pPr lvl="5"/>
            <a:endParaRPr lang="en-US" altLang="ja-JP" dirty="0"/>
          </a:p>
          <a:p>
            <a:pPr lvl="5"/>
            <a:endParaRPr lang="en-US" altLang="ja-JP" dirty="0"/>
          </a:p>
          <a:p>
            <a:pPr lvl="5"/>
            <a:endParaRPr lang="ja-JP" altLang="en-US" dirty="0"/>
          </a:p>
        </p:txBody>
      </p:sp>
      <p:sp>
        <p:nvSpPr>
          <p:cNvPr id="2" name="テキスト ボックス 1"/>
          <p:cNvSpPr txBox="1"/>
          <p:nvPr userDrawn="1"/>
        </p:nvSpPr>
        <p:spPr>
          <a:xfrm>
            <a:off x="130053" y="6611779"/>
            <a:ext cx="90890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07BEDD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</a:t>
            </a:r>
            <a:r>
              <a:rPr kumimoji="1" lang="en-US" altLang="ja-JP" sz="1400" dirty="0">
                <a:solidFill>
                  <a:srgbClr val="07BEDD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2019/02/13 </a:t>
            </a:r>
            <a:endParaRPr kumimoji="1" lang="ja-JP" altLang="en-US" sz="1400" dirty="0">
              <a:solidFill>
                <a:srgbClr val="07BEDD"/>
              </a:solidFill>
              <a:latin typeface="Noto Sans Cond Med" panose="020B0606040504020204" pitchFamily="34"/>
              <a:cs typeface="Noto Sans Cond Med" panose="020B0606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1544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直角三角形 14"/>
          <p:cNvSpPr/>
          <p:nvPr userDrawn="1"/>
        </p:nvSpPr>
        <p:spPr>
          <a:xfrm flipH="1">
            <a:off x="8279986" y="6194179"/>
            <a:ext cx="864000" cy="540000"/>
          </a:xfrm>
          <a:prstGeom prst="rtTriangle">
            <a:avLst/>
          </a:prstGeom>
          <a:solidFill>
            <a:srgbClr val="AD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endCxn id="17" idx="3"/>
          </p:cNvCxnSpPr>
          <p:nvPr userDrawn="1"/>
        </p:nvCxnSpPr>
        <p:spPr>
          <a:xfrm flipV="1">
            <a:off x="-1" y="6734179"/>
            <a:ext cx="9143987" cy="1806"/>
          </a:xfrm>
          <a:prstGeom prst="line">
            <a:avLst/>
          </a:prstGeom>
          <a:ln w="19050">
            <a:solidFill>
              <a:srgbClr val="ADEA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直角三角形 15"/>
          <p:cNvSpPr/>
          <p:nvPr userDrawn="1"/>
        </p:nvSpPr>
        <p:spPr>
          <a:xfrm flipH="1">
            <a:off x="8280000" y="6318000"/>
            <a:ext cx="864000" cy="540000"/>
          </a:xfrm>
          <a:prstGeom prst="rtTriangle">
            <a:avLst/>
          </a:prstGeom>
          <a:solidFill>
            <a:srgbClr val="07B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36000" y="3600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84505" y="91927"/>
            <a:ext cx="5061529" cy="441041"/>
          </a:xfrm>
        </p:spPr>
        <p:txBody>
          <a:bodyPr lIns="0" tIns="0" rIns="0" bIns="0">
            <a:noAutofit/>
          </a:bodyPr>
          <a:lstStyle>
            <a:lvl1pPr>
              <a:defRPr sz="2800">
                <a:latin typeface="Noto Sans CJK JP Regular" panose="020B0500000000000000" pitchFamily="34" charset="-128"/>
                <a:ea typeface="Noto Sans CJK JP Regular" panose="020B0500000000000000" pitchFamily="34" charset="-128"/>
              </a:defRPr>
            </a:lvl1pPr>
          </a:lstStyle>
          <a:p>
            <a:r>
              <a:rPr lang="ja-JP" altLang="en-US" dirty="0"/>
              <a:t> 目次</a:t>
            </a:r>
            <a:endParaRPr lang="en-US" dirty="0"/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-1" y="532800"/>
            <a:ext cx="790632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 userDrawn="1"/>
        </p:nvSpPr>
        <p:spPr>
          <a:xfrm>
            <a:off x="-1" y="-7200"/>
            <a:ext cx="540000" cy="540000"/>
          </a:xfrm>
          <a:prstGeom prst="rect">
            <a:avLst/>
          </a:prstGeom>
          <a:solidFill>
            <a:srgbClr val="07B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Title 1"/>
          <p:cNvSpPr txBox="1">
            <a:spLocks/>
          </p:cNvSpPr>
          <p:nvPr userDrawn="1"/>
        </p:nvSpPr>
        <p:spPr>
          <a:xfrm>
            <a:off x="168556" y="121948"/>
            <a:ext cx="242005" cy="42930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スライド番号プレースホルダー 10"/>
          <p:cNvSpPr txBox="1">
            <a:spLocks/>
          </p:cNvSpPr>
          <p:nvPr userDrawn="1"/>
        </p:nvSpPr>
        <p:spPr>
          <a:xfrm>
            <a:off x="8567986" y="6611779"/>
            <a:ext cx="576000" cy="24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4800" b="1" i="1" kern="1200">
                <a:pattFill prst="dkHorz">
                  <a:fgClr>
                    <a:srgbClr val="D3EAED"/>
                  </a:fgClr>
                  <a:bgClr>
                    <a:schemeClr val="bg1"/>
                  </a:bgClr>
                </a:patt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38A34-3798-4734-963F-60C104AFA91F}" type="slidenum">
              <a:rPr lang="ja-JP" altLang="en-US" sz="1400" b="0" i="0" smtClean="0">
                <a:solidFill>
                  <a:schemeClr val="bg1"/>
                </a:solidFill>
                <a:latin typeface="Noto Sans Med" panose="020B0602040504020204" pitchFamily="34"/>
                <a:ea typeface="Noto Sans CJK JP Medium" panose="020B0600000000000000" pitchFamily="34" charset="-128"/>
                <a:cs typeface="Noto Sans Med" panose="020B0602040504020204" pitchFamily="34"/>
              </a:rPr>
              <a:pPr algn="ctr"/>
              <a:t>‹#›</a:t>
            </a:fld>
            <a:r>
              <a:rPr lang="en-US" altLang="ja-JP" sz="1400" b="0" i="0" dirty="0">
                <a:solidFill>
                  <a:schemeClr val="bg1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/17</a:t>
            </a:r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3492000" y="6611779"/>
            <a:ext cx="21600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600" i="1" dirty="0" err="1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Kamata</a:t>
            </a:r>
            <a:r>
              <a:rPr kumimoji="1" lang="en-US" altLang="ja-JP" sz="1600" i="1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Shino</a:t>
            </a:r>
            <a:r>
              <a:rPr kumimoji="1" lang="en-US" altLang="ja-JP" sz="1600" i="1" baseline="0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Nihei Lab.</a:t>
            </a:r>
            <a:endParaRPr kumimoji="1" lang="ja-JP" altLang="en-US" sz="1600" i="1" dirty="0">
              <a:solidFill>
                <a:schemeClr val="bg1">
                  <a:lumMod val="75000"/>
                </a:schemeClr>
              </a:solidFill>
              <a:latin typeface="Noto Sans Cond Med" panose="020B0606040504020204" pitchFamily="34"/>
              <a:cs typeface="Noto Sans Cond Med" panose="020B0606040504020204" pitchFamily="34"/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210325" y="39683"/>
            <a:ext cx="119348" cy="532633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800" b="1">
                <a:solidFill>
                  <a:schemeClr val="bg1"/>
                </a:solidFill>
                <a:latin typeface="Noto Sans Med" panose="020B0602040504020204" pitchFamily="34"/>
                <a:ea typeface="メイリオ" panose="020B0604030504040204" pitchFamily="50" charset="-128"/>
                <a:cs typeface="Noto Sans Med" panose="020B0602040504020204" pitchFamily="3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502040" y="1126911"/>
            <a:ext cx="7886700" cy="4351338"/>
          </a:xfrm>
        </p:spPr>
        <p:txBody>
          <a:bodyPr/>
          <a:lstStyle>
            <a:lvl1pPr marL="457200" indent="-457200">
              <a:buClr>
                <a:srgbClr val="07BEDD"/>
              </a:buClr>
              <a:buFont typeface="+mj-lt"/>
              <a:buAutoNum type="arabicPeriod"/>
              <a:defRPr sz="2200">
                <a:latin typeface="Noto Sans CJK JP DemiLight" panose="020B0400000000000000" pitchFamily="34" charset="-128"/>
                <a:ea typeface="Noto Sans CJK JP DemiLight" panose="020B0400000000000000" pitchFamily="34" charset="-128"/>
              </a:defRPr>
            </a:lvl1pPr>
            <a:lvl2pPr marL="654300" indent="-400050">
              <a:buClr>
                <a:srgbClr val="07BEDD"/>
              </a:buClr>
              <a:buFont typeface="+mj-lt"/>
              <a:buAutoNum type="romanLcPeriod"/>
              <a:defRPr sz="1800">
                <a:latin typeface="Noto Sans CJK JP DemiLight" panose="020B0400000000000000" pitchFamily="34" charset="-128"/>
                <a:ea typeface="Noto Sans CJK JP DemiLight" panose="020B0400000000000000" pitchFamily="34" charset="-128"/>
              </a:defRPr>
            </a:lvl2pPr>
            <a:lvl3pPr marL="82800" indent="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None/>
              <a:defRPr sz="1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3pPr>
            <a:lvl4pPr marL="311400" indent="0">
              <a:buNone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4pPr>
            <a:lvl5pPr marL="614250" indent="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None/>
              <a:defRPr>
                <a:latin typeface="Noto Sans CJK JP DemiLight" panose="020B0400000000000000" pitchFamily="34" charset="-128"/>
                <a:ea typeface="Noto Sans CJK JP DemiLight" panose="020B0400000000000000" pitchFamily="34" charset="-128"/>
              </a:defRPr>
            </a:lvl5pPr>
            <a:lvl6pPr marL="1031400" indent="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None/>
              <a:defRPr>
                <a:latin typeface="Noto Sans CJK JP DemiLight" panose="020B0400000000000000" pitchFamily="34" charset="-128"/>
                <a:ea typeface="Noto Sans CJK JP DemiLight" panose="020B0400000000000000" pitchFamily="34" charset="-128"/>
              </a:defRPr>
            </a:lvl6pPr>
          </a:lstStyle>
          <a:p>
            <a:pPr lvl="0"/>
            <a:r>
              <a:rPr lang="ja-JP" altLang="en-US" dirty="0"/>
              <a:t>マスター テキストの書式設定</a:t>
            </a:r>
            <a:endParaRPr lang="en-US" altLang="ja-JP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  <a:p>
            <a:pPr lvl="5"/>
            <a:endParaRPr lang="en-US" altLang="ja-JP" dirty="0"/>
          </a:p>
          <a:p>
            <a:pPr lvl="5"/>
            <a:endParaRPr lang="en-US" altLang="ja-JP" dirty="0"/>
          </a:p>
          <a:p>
            <a:pPr lvl="5"/>
            <a:endParaRPr lang="en-US" altLang="ja-JP" dirty="0"/>
          </a:p>
          <a:p>
            <a:pPr lvl="5"/>
            <a:endParaRPr lang="en-US" altLang="ja-JP" dirty="0"/>
          </a:p>
          <a:p>
            <a:pPr lvl="5"/>
            <a:endParaRPr lang="ja-JP" altLang="en-US" dirty="0"/>
          </a:p>
        </p:txBody>
      </p:sp>
      <p:sp>
        <p:nvSpPr>
          <p:cNvPr id="2" name="テキスト ボックス 1"/>
          <p:cNvSpPr txBox="1"/>
          <p:nvPr userDrawn="1"/>
        </p:nvSpPr>
        <p:spPr>
          <a:xfrm>
            <a:off x="130053" y="6611779"/>
            <a:ext cx="90890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07BEDD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</a:t>
            </a:r>
            <a:r>
              <a:rPr kumimoji="1" lang="en-US" altLang="ja-JP" sz="1400" dirty="0">
                <a:solidFill>
                  <a:srgbClr val="07BEDD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2019/02/13 </a:t>
            </a:r>
            <a:endParaRPr kumimoji="1" lang="ja-JP" altLang="en-US" sz="1400" dirty="0">
              <a:solidFill>
                <a:srgbClr val="07BEDD"/>
              </a:solidFill>
              <a:latin typeface="Noto Sans Cond Med" panose="020B0606040504020204" pitchFamily="34"/>
              <a:cs typeface="Noto Sans Cond Med" panose="020B0606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21311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直角三角形 14"/>
          <p:cNvSpPr/>
          <p:nvPr userDrawn="1"/>
        </p:nvSpPr>
        <p:spPr>
          <a:xfrm flipH="1">
            <a:off x="8279986" y="6194179"/>
            <a:ext cx="864000" cy="540000"/>
          </a:xfrm>
          <a:prstGeom prst="rtTriangle">
            <a:avLst/>
          </a:prstGeom>
          <a:solidFill>
            <a:srgbClr val="AD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endCxn id="17" idx="3"/>
          </p:cNvCxnSpPr>
          <p:nvPr userDrawn="1"/>
        </p:nvCxnSpPr>
        <p:spPr>
          <a:xfrm flipV="1">
            <a:off x="-1" y="6734179"/>
            <a:ext cx="9143987" cy="1806"/>
          </a:xfrm>
          <a:prstGeom prst="line">
            <a:avLst/>
          </a:prstGeom>
          <a:ln w="19050">
            <a:solidFill>
              <a:srgbClr val="ADEA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直角三角形 15"/>
          <p:cNvSpPr/>
          <p:nvPr userDrawn="1"/>
        </p:nvSpPr>
        <p:spPr>
          <a:xfrm flipH="1">
            <a:off x="8280000" y="6318000"/>
            <a:ext cx="864000" cy="540000"/>
          </a:xfrm>
          <a:prstGeom prst="rtTriangle">
            <a:avLst/>
          </a:prstGeom>
          <a:solidFill>
            <a:srgbClr val="07B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36000" y="3600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84505" y="91927"/>
            <a:ext cx="5061529" cy="441041"/>
          </a:xfrm>
        </p:spPr>
        <p:txBody>
          <a:bodyPr lIns="0" tIns="0" rIns="0" bIns="0">
            <a:noAutofit/>
          </a:bodyPr>
          <a:lstStyle>
            <a:lvl1pPr>
              <a:defRPr sz="2800">
                <a:latin typeface="Noto Sans CJK JP Regular" panose="020B0500000000000000" pitchFamily="34" charset="-128"/>
                <a:ea typeface="Noto Sans CJK JP Regular" panose="020B0500000000000000" pitchFamily="34" charset="-128"/>
              </a:defRPr>
            </a:lvl1pPr>
          </a:lstStyle>
          <a:p>
            <a:r>
              <a:rPr lang="ja-JP" altLang="en-US" dirty="0"/>
              <a:t> マスター タイトルの書式設定</a:t>
            </a:r>
            <a:endParaRPr lang="en-US" dirty="0"/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-1" y="532800"/>
            <a:ext cx="790632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 userDrawn="1"/>
        </p:nvSpPr>
        <p:spPr>
          <a:xfrm>
            <a:off x="-1" y="-7200"/>
            <a:ext cx="540000" cy="540000"/>
          </a:xfrm>
          <a:prstGeom prst="rect">
            <a:avLst/>
          </a:prstGeom>
          <a:solidFill>
            <a:srgbClr val="07B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Title 1"/>
          <p:cNvSpPr txBox="1">
            <a:spLocks/>
          </p:cNvSpPr>
          <p:nvPr userDrawn="1"/>
        </p:nvSpPr>
        <p:spPr>
          <a:xfrm>
            <a:off x="168556" y="121948"/>
            <a:ext cx="242005" cy="42930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スライド番号プレースホルダー 10"/>
          <p:cNvSpPr txBox="1">
            <a:spLocks/>
          </p:cNvSpPr>
          <p:nvPr userDrawn="1"/>
        </p:nvSpPr>
        <p:spPr>
          <a:xfrm>
            <a:off x="8567986" y="6611779"/>
            <a:ext cx="576000" cy="24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4800" b="1" i="1" kern="1200">
                <a:pattFill prst="dkHorz">
                  <a:fgClr>
                    <a:srgbClr val="D3EAED"/>
                  </a:fgClr>
                  <a:bgClr>
                    <a:schemeClr val="bg1"/>
                  </a:bgClr>
                </a:patt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38A34-3798-4734-963F-60C104AFA91F}" type="slidenum">
              <a:rPr lang="ja-JP" altLang="en-US" sz="1400" b="0" i="0" smtClean="0">
                <a:solidFill>
                  <a:schemeClr val="bg1"/>
                </a:solidFill>
                <a:latin typeface="Noto Sans Med" panose="020B0602040504020204" pitchFamily="34"/>
                <a:ea typeface="Noto Sans CJK JP Medium" panose="020B0600000000000000" pitchFamily="34" charset="-128"/>
                <a:cs typeface="Noto Sans Med" panose="020B0602040504020204" pitchFamily="34"/>
              </a:rPr>
              <a:pPr algn="ctr"/>
              <a:t>‹#›</a:t>
            </a:fld>
            <a:r>
              <a:rPr lang="en-US" altLang="ja-JP" sz="1400" b="0" i="0" dirty="0">
                <a:solidFill>
                  <a:schemeClr val="bg1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/17</a:t>
            </a:r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3492000" y="6611779"/>
            <a:ext cx="21600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600" i="1" dirty="0" err="1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Kamata</a:t>
            </a:r>
            <a:r>
              <a:rPr kumimoji="1" lang="en-US" altLang="ja-JP" sz="1600" i="1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Shino</a:t>
            </a:r>
            <a:r>
              <a:rPr kumimoji="1" lang="en-US" altLang="ja-JP" sz="1600" i="1" baseline="0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Nihei Lab.</a:t>
            </a:r>
            <a:endParaRPr kumimoji="1" lang="ja-JP" altLang="en-US" sz="1600" i="1" dirty="0">
              <a:solidFill>
                <a:schemeClr val="bg1">
                  <a:lumMod val="75000"/>
                </a:schemeClr>
              </a:solidFill>
              <a:latin typeface="Noto Sans Cond Med" panose="020B0606040504020204" pitchFamily="34"/>
              <a:cs typeface="Noto Sans Cond Med" panose="020B0606040504020204" pitchFamily="34"/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210325" y="39683"/>
            <a:ext cx="119348" cy="532633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800" b="1">
                <a:solidFill>
                  <a:schemeClr val="bg1"/>
                </a:solidFill>
                <a:latin typeface="Noto Sans Med" panose="020B0602040504020204" pitchFamily="34"/>
                <a:ea typeface="メイリオ" panose="020B0604030504040204" pitchFamily="50" charset="-128"/>
                <a:cs typeface="Noto Sans Med" panose="020B0602040504020204" pitchFamily="3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 userDrawn="1"/>
        </p:nvSpPr>
        <p:spPr>
          <a:xfrm>
            <a:off x="130053" y="6611779"/>
            <a:ext cx="90890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07BEDD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</a:t>
            </a:r>
            <a:r>
              <a:rPr kumimoji="1" lang="en-US" altLang="ja-JP" sz="1400" dirty="0">
                <a:solidFill>
                  <a:srgbClr val="07BEDD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2019/02/13 </a:t>
            </a:r>
            <a:endParaRPr kumimoji="1" lang="ja-JP" altLang="en-US" sz="1400" dirty="0">
              <a:solidFill>
                <a:srgbClr val="07BEDD"/>
              </a:solidFill>
              <a:latin typeface="Noto Sans Cond Med" panose="020B0606040504020204" pitchFamily="34"/>
              <a:cs typeface="Noto Sans Cond Med" panose="020B0606040504020204" pitchFamily="34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8A6916E3-619C-40D1-8A61-159E529F39B1}"/>
              </a:ext>
            </a:extLst>
          </p:cNvPr>
          <p:cNvGrpSpPr/>
          <p:nvPr userDrawn="1"/>
        </p:nvGrpSpPr>
        <p:grpSpPr>
          <a:xfrm>
            <a:off x="499128" y="1084960"/>
            <a:ext cx="7563544" cy="1350825"/>
            <a:chOff x="327678" y="1440000"/>
            <a:chExt cx="7563544" cy="1350825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26F7B1B-280C-4DF4-91EC-DC916E682B37}"/>
                </a:ext>
              </a:extLst>
            </p:cNvPr>
            <p:cNvSpPr/>
            <p:nvPr userDrawn="1"/>
          </p:nvSpPr>
          <p:spPr>
            <a:xfrm>
              <a:off x="327678" y="1440000"/>
              <a:ext cx="1581150" cy="1350825"/>
            </a:xfrm>
            <a:prstGeom prst="rect">
              <a:avLst/>
            </a:prstGeom>
            <a:solidFill>
              <a:srgbClr val="057F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方針</a:t>
              </a:r>
              <a:r>
                <a:rPr kumimoji="1" lang="en-US" altLang="ja-JP" b="1" dirty="0"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1</a:t>
              </a:r>
              <a:endParaRPr kumimoji="1" lang="ja-JP" altLang="en-US" b="1" dirty="0">
                <a:latin typeface="Noto Sans CJK JP Medium" panose="020B0600000000000000" pitchFamily="34" charset="-128"/>
                <a:ea typeface="Noto Sans CJK JP Medium" panose="020B06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0A7ED65-DCD9-40A6-A710-98F2FA72FAEE}"/>
                </a:ext>
              </a:extLst>
            </p:cNvPr>
            <p:cNvSpPr/>
            <p:nvPr userDrawn="1"/>
          </p:nvSpPr>
          <p:spPr>
            <a:xfrm>
              <a:off x="1908828" y="1440000"/>
              <a:ext cx="5982394" cy="1350825"/>
            </a:xfrm>
            <a:prstGeom prst="rect">
              <a:avLst/>
            </a:prstGeom>
            <a:solidFill>
              <a:srgbClr val="ADE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r>
                <a:rPr kumimoji="1" lang="ja-JP" altLang="en-US" dirty="0" err="1">
                  <a:solidFill>
                    <a:schemeClr val="tx1"/>
                  </a:solidFill>
                  <a:latin typeface="Noto Sans CJK JP DemiLight" panose="020B0400000000000000" pitchFamily="34" charset="-128"/>
                  <a:ea typeface="Noto Sans CJK JP DemiLight" panose="020B0400000000000000" pitchFamily="34" charset="-128"/>
                </a:rPr>
                <a:t>文章文章</a:t>
              </a:r>
              <a:r>
                <a:rPr kumimoji="1" lang="ja-JP" altLang="en-US" dirty="0">
                  <a:solidFill>
                    <a:schemeClr val="tx1"/>
                  </a:solidFill>
                  <a:latin typeface="Noto Sans CJK JP DemiLight" panose="020B0400000000000000" pitchFamily="34" charset="-128"/>
                  <a:ea typeface="Noto Sans CJK JP DemiLight" panose="020B0400000000000000" pitchFamily="34" charset="-128"/>
                </a:rPr>
                <a:t>文章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E5696A2-FB04-499A-9F2B-42782B5E051D}"/>
              </a:ext>
            </a:extLst>
          </p:cNvPr>
          <p:cNvGrpSpPr/>
          <p:nvPr userDrawn="1"/>
        </p:nvGrpSpPr>
        <p:grpSpPr>
          <a:xfrm>
            <a:off x="499128" y="2996147"/>
            <a:ext cx="7563544" cy="1350825"/>
            <a:chOff x="327678" y="1440000"/>
            <a:chExt cx="7563544" cy="1350825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C719EC1F-5A4F-4D80-99DB-2A559BCBC2FF}"/>
                </a:ext>
              </a:extLst>
            </p:cNvPr>
            <p:cNvSpPr/>
            <p:nvPr userDrawn="1"/>
          </p:nvSpPr>
          <p:spPr>
            <a:xfrm>
              <a:off x="327678" y="1440000"/>
              <a:ext cx="1581150" cy="1350825"/>
            </a:xfrm>
            <a:prstGeom prst="rect">
              <a:avLst/>
            </a:prstGeom>
            <a:solidFill>
              <a:srgbClr val="057F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方針</a:t>
              </a:r>
              <a:r>
                <a:rPr kumimoji="1" lang="en-US" altLang="ja-JP" b="1" dirty="0"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2</a:t>
              </a:r>
              <a:endParaRPr kumimoji="1" lang="ja-JP" altLang="en-US" b="1" dirty="0">
                <a:latin typeface="Noto Sans CJK JP Medium" panose="020B0600000000000000" pitchFamily="34" charset="-128"/>
                <a:ea typeface="Noto Sans CJK JP Medium" panose="020B0600000000000000" pitchFamily="34" charset="-128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EE6FB1FC-F446-4E43-92D8-592B126FEC3C}"/>
                </a:ext>
              </a:extLst>
            </p:cNvPr>
            <p:cNvSpPr/>
            <p:nvPr userDrawn="1"/>
          </p:nvSpPr>
          <p:spPr>
            <a:xfrm>
              <a:off x="1908828" y="1440000"/>
              <a:ext cx="5982394" cy="1350825"/>
            </a:xfrm>
            <a:prstGeom prst="rect">
              <a:avLst/>
            </a:prstGeom>
            <a:solidFill>
              <a:srgbClr val="ADE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r>
                <a:rPr kumimoji="1" lang="ja-JP" altLang="en-US" dirty="0" err="1">
                  <a:solidFill>
                    <a:schemeClr val="tx1"/>
                  </a:solidFill>
                  <a:latin typeface="Noto Sans CJK JP DemiLight" panose="020B0400000000000000" pitchFamily="34" charset="-128"/>
                  <a:ea typeface="Noto Sans CJK JP DemiLight" panose="020B0400000000000000" pitchFamily="34" charset="-128"/>
                </a:rPr>
                <a:t>文章文章</a:t>
              </a:r>
              <a:r>
                <a:rPr kumimoji="1" lang="ja-JP" altLang="en-US" dirty="0">
                  <a:solidFill>
                    <a:schemeClr val="tx1"/>
                  </a:solidFill>
                  <a:latin typeface="Noto Sans CJK JP DemiLight" panose="020B0400000000000000" pitchFamily="34" charset="-128"/>
                  <a:ea typeface="Noto Sans CJK JP DemiLight" panose="020B0400000000000000" pitchFamily="34" charset="-128"/>
                </a:rPr>
                <a:t>文章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39F98942-B80D-4CF2-A93F-A4A601C406EF}"/>
              </a:ext>
            </a:extLst>
          </p:cNvPr>
          <p:cNvGrpSpPr/>
          <p:nvPr userDrawn="1"/>
        </p:nvGrpSpPr>
        <p:grpSpPr>
          <a:xfrm>
            <a:off x="499128" y="4846135"/>
            <a:ext cx="7563544" cy="1350825"/>
            <a:chOff x="327678" y="1440000"/>
            <a:chExt cx="7563544" cy="1350825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B8FBE08-2162-4254-8E68-AE66750CAA84}"/>
                </a:ext>
              </a:extLst>
            </p:cNvPr>
            <p:cNvSpPr/>
            <p:nvPr userDrawn="1"/>
          </p:nvSpPr>
          <p:spPr>
            <a:xfrm>
              <a:off x="327678" y="1440000"/>
              <a:ext cx="1581150" cy="1350825"/>
            </a:xfrm>
            <a:prstGeom prst="rect">
              <a:avLst/>
            </a:prstGeom>
            <a:solidFill>
              <a:srgbClr val="057F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方針</a:t>
              </a:r>
              <a:r>
                <a:rPr kumimoji="1" lang="en-US" altLang="ja-JP" b="1" dirty="0"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3</a:t>
              </a:r>
              <a:endParaRPr kumimoji="1" lang="ja-JP" altLang="en-US" b="1" dirty="0">
                <a:latin typeface="Noto Sans CJK JP Medium" panose="020B0600000000000000" pitchFamily="34" charset="-128"/>
                <a:ea typeface="Noto Sans CJK JP Medium" panose="020B06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EE45E6F5-D882-4A6E-8183-35D0F1C60A7E}"/>
                </a:ext>
              </a:extLst>
            </p:cNvPr>
            <p:cNvSpPr/>
            <p:nvPr userDrawn="1"/>
          </p:nvSpPr>
          <p:spPr>
            <a:xfrm>
              <a:off x="1908828" y="1440000"/>
              <a:ext cx="5982394" cy="1350825"/>
            </a:xfrm>
            <a:prstGeom prst="rect">
              <a:avLst/>
            </a:prstGeom>
            <a:solidFill>
              <a:srgbClr val="ADE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r>
                <a:rPr kumimoji="1" lang="ja-JP" altLang="en-US" dirty="0" err="1">
                  <a:solidFill>
                    <a:schemeClr val="tx1"/>
                  </a:solidFill>
                  <a:latin typeface="Noto Sans CJK JP DemiLight" panose="020B0400000000000000" pitchFamily="34" charset="-128"/>
                  <a:ea typeface="Noto Sans CJK JP DemiLight" panose="020B0400000000000000" pitchFamily="34" charset="-128"/>
                </a:rPr>
                <a:t>文章文章</a:t>
              </a:r>
              <a:r>
                <a:rPr kumimoji="1" lang="ja-JP" altLang="en-US" dirty="0">
                  <a:solidFill>
                    <a:schemeClr val="tx1"/>
                  </a:solidFill>
                  <a:latin typeface="Noto Sans CJK JP DemiLight" panose="020B0400000000000000" pitchFamily="34" charset="-128"/>
                  <a:ea typeface="Noto Sans CJK JP DemiLight" panose="020B0400000000000000" pitchFamily="34" charset="-128"/>
                </a:rPr>
                <a:t>文章</a:t>
              </a:r>
            </a:p>
          </p:txBody>
        </p:sp>
      </p:grp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54F1E5AE-1B27-4F52-A30E-AD6FB42833C3}"/>
              </a:ext>
            </a:extLst>
          </p:cNvPr>
          <p:cNvSpPr/>
          <p:nvPr userDrawn="1"/>
        </p:nvSpPr>
        <p:spPr>
          <a:xfrm flipV="1">
            <a:off x="788232" y="2581274"/>
            <a:ext cx="1002942" cy="258418"/>
          </a:xfrm>
          <a:prstGeom prst="triangle">
            <a:avLst/>
          </a:prstGeom>
          <a:solidFill>
            <a:srgbClr val="057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>
            <a:extLst>
              <a:ext uri="{FF2B5EF4-FFF2-40B4-BE49-F238E27FC236}">
                <a16:creationId xmlns:a16="http://schemas.microsoft.com/office/drawing/2014/main" id="{0186ECDA-548B-4C18-8F81-7882C7B620CC}"/>
              </a:ext>
            </a:extLst>
          </p:cNvPr>
          <p:cNvSpPr/>
          <p:nvPr userDrawn="1"/>
        </p:nvSpPr>
        <p:spPr>
          <a:xfrm flipV="1">
            <a:off x="782535" y="4503427"/>
            <a:ext cx="1002942" cy="258418"/>
          </a:xfrm>
          <a:prstGeom prst="triangle">
            <a:avLst/>
          </a:prstGeom>
          <a:solidFill>
            <a:srgbClr val="057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62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直角三角形 14"/>
          <p:cNvSpPr/>
          <p:nvPr userDrawn="1"/>
        </p:nvSpPr>
        <p:spPr>
          <a:xfrm flipH="1">
            <a:off x="8279986" y="6194179"/>
            <a:ext cx="864000" cy="540000"/>
          </a:xfrm>
          <a:prstGeom prst="rtTriangle">
            <a:avLst/>
          </a:prstGeom>
          <a:solidFill>
            <a:srgbClr val="AD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endCxn id="17" idx="3"/>
          </p:cNvCxnSpPr>
          <p:nvPr userDrawn="1"/>
        </p:nvCxnSpPr>
        <p:spPr>
          <a:xfrm flipV="1">
            <a:off x="-1" y="6734179"/>
            <a:ext cx="9143987" cy="1806"/>
          </a:xfrm>
          <a:prstGeom prst="line">
            <a:avLst/>
          </a:prstGeom>
          <a:ln w="19050">
            <a:solidFill>
              <a:srgbClr val="ADEA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直角三角形 15"/>
          <p:cNvSpPr/>
          <p:nvPr userDrawn="1"/>
        </p:nvSpPr>
        <p:spPr>
          <a:xfrm flipH="1">
            <a:off x="8280000" y="6318000"/>
            <a:ext cx="864000" cy="540000"/>
          </a:xfrm>
          <a:prstGeom prst="rtTriangle">
            <a:avLst/>
          </a:prstGeom>
          <a:solidFill>
            <a:srgbClr val="07B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36000" y="3600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84505" y="91927"/>
            <a:ext cx="5061529" cy="441041"/>
          </a:xfrm>
        </p:spPr>
        <p:txBody>
          <a:bodyPr lIns="0" tIns="0" rIns="0" bIns="0">
            <a:noAutofit/>
          </a:bodyPr>
          <a:lstStyle>
            <a:lvl1pPr>
              <a:defRPr sz="2800">
                <a:latin typeface="Noto Sans CJK JP Regular" panose="020B0500000000000000" pitchFamily="34" charset="-128"/>
                <a:ea typeface="Noto Sans CJK JP Regular" panose="020B0500000000000000" pitchFamily="34" charset="-128"/>
              </a:defRPr>
            </a:lvl1pPr>
          </a:lstStyle>
          <a:p>
            <a:r>
              <a:rPr lang="ja-JP" altLang="en-US" dirty="0"/>
              <a:t> マスター タイトルの書式設定</a:t>
            </a:r>
            <a:endParaRPr lang="en-US" dirty="0"/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-1" y="532800"/>
            <a:ext cx="790632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 userDrawn="1"/>
        </p:nvSpPr>
        <p:spPr>
          <a:xfrm>
            <a:off x="-1" y="-7200"/>
            <a:ext cx="540000" cy="540000"/>
          </a:xfrm>
          <a:prstGeom prst="rect">
            <a:avLst/>
          </a:prstGeom>
          <a:solidFill>
            <a:srgbClr val="07B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Title 1"/>
          <p:cNvSpPr txBox="1">
            <a:spLocks/>
          </p:cNvSpPr>
          <p:nvPr userDrawn="1"/>
        </p:nvSpPr>
        <p:spPr>
          <a:xfrm>
            <a:off x="168556" y="121948"/>
            <a:ext cx="242005" cy="42930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スライド番号プレースホルダー 10"/>
          <p:cNvSpPr txBox="1">
            <a:spLocks/>
          </p:cNvSpPr>
          <p:nvPr userDrawn="1"/>
        </p:nvSpPr>
        <p:spPr>
          <a:xfrm>
            <a:off x="8567986" y="6611779"/>
            <a:ext cx="576000" cy="24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4800" b="1" i="1" kern="1200">
                <a:pattFill prst="dkHorz">
                  <a:fgClr>
                    <a:srgbClr val="D3EAED"/>
                  </a:fgClr>
                  <a:bgClr>
                    <a:schemeClr val="bg1"/>
                  </a:bgClr>
                </a:patt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38A34-3798-4734-963F-60C104AFA91F}" type="slidenum">
              <a:rPr lang="ja-JP" altLang="en-US" sz="1400" b="0" i="0" smtClean="0">
                <a:solidFill>
                  <a:schemeClr val="bg1"/>
                </a:solidFill>
                <a:latin typeface="Noto Sans Med" panose="020B0602040504020204" pitchFamily="34"/>
                <a:ea typeface="Noto Sans CJK JP Medium" panose="020B0600000000000000" pitchFamily="34" charset="-128"/>
                <a:cs typeface="Noto Sans Med" panose="020B0602040504020204" pitchFamily="34"/>
              </a:rPr>
              <a:pPr algn="ctr"/>
              <a:t>‹#›</a:t>
            </a:fld>
            <a:r>
              <a:rPr lang="en-US" altLang="ja-JP" sz="1400" b="0" i="0" dirty="0">
                <a:solidFill>
                  <a:schemeClr val="bg1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/17</a:t>
            </a:r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3492000" y="6611779"/>
            <a:ext cx="21600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600" i="1" dirty="0" err="1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Kamata</a:t>
            </a:r>
            <a:r>
              <a:rPr kumimoji="1" lang="en-US" altLang="ja-JP" sz="1600" i="1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Shino</a:t>
            </a:r>
            <a:r>
              <a:rPr kumimoji="1" lang="en-US" altLang="ja-JP" sz="1600" i="1" baseline="0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Nihei Lab.</a:t>
            </a:r>
            <a:endParaRPr kumimoji="1" lang="ja-JP" altLang="en-US" sz="1600" i="1" dirty="0">
              <a:solidFill>
                <a:schemeClr val="bg1">
                  <a:lumMod val="75000"/>
                </a:schemeClr>
              </a:solidFill>
              <a:latin typeface="Noto Sans Cond Med" panose="020B0606040504020204" pitchFamily="34"/>
              <a:cs typeface="Noto Sans Cond Med" panose="020B0606040504020204" pitchFamily="34"/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210325" y="39683"/>
            <a:ext cx="119348" cy="532633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800" b="1">
                <a:solidFill>
                  <a:schemeClr val="bg1"/>
                </a:solidFill>
                <a:latin typeface="Noto Sans Med" panose="020B0602040504020204" pitchFamily="34"/>
                <a:ea typeface="メイリオ" panose="020B0604030504040204" pitchFamily="50" charset="-128"/>
                <a:cs typeface="Noto Sans Med" panose="020B0602040504020204" pitchFamily="3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 userDrawn="1"/>
        </p:nvSpPr>
        <p:spPr>
          <a:xfrm>
            <a:off x="130053" y="6611779"/>
            <a:ext cx="90890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07BEDD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</a:t>
            </a:r>
            <a:r>
              <a:rPr kumimoji="1" lang="en-US" altLang="ja-JP" sz="1400" dirty="0">
                <a:solidFill>
                  <a:srgbClr val="07BEDD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2019/02/13 </a:t>
            </a:r>
            <a:endParaRPr kumimoji="1" lang="ja-JP" altLang="en-US" sz="1400" dirty="0">
              <a:solidFill>
                <a:srgbClr val="07BEDD"/>
              </a:solidFill>
              <a:latin typeface="Noto Sans Cond Med" panose="020B0606040504020204" pitchFamily="34"/>
              <a:cs typeface="Noto Sans Cond Med" panose="020B0606040504020204" pitchFamily="34"/>
            </a:endParaRPr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77B727D8-750A-4670-B7FB-4ACE64E23A4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30177878"/>
              </p:ext>
            </p:extLst>
          </p:nvPr>
        </p:nvGraphicFramePr>
        <p:xfrm>
          <a:off x="210325" y="1029600"/>
          <a:ext cx="8399048" cy="4876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448">
                  <a:extLst>
                    <a:ext uri="{9D8B030D-6E8A-4147-A177-3AD203B41FA5}">
                      <a16:colId xmlns:a16="http://schemas.microsoft.com/office/drawing/2014/main" val="747337516"/>
                    </a:ext>
                  </a:extLst>
                </a:gridCol>
                <a:gridCol w="934325">
                  <a:extLst>
                    <a:ext uri="{9D8B030D-6E8A-4147-A177-3AD203B41FA5}">
                      <a16:colId xmlns:a16="http://schemas.microsoft.com/office/drawing/2014/main" val="1802184472"/>
                    </a:ext>
                  </a:extLst>
                </a:gridCol>
                <a:gridCol w="934325">
                  <a:extLst>
                    <a:ext uri="{9D8B030D-6E8A-4147-A177-3AD203B41FA5}">
                      <a16:colId xmlns:a16="http://schemas.microsoft.com/office/drawing/2014/main" val="2227356970"/>
                    </a:ext>
                  </a:extLst>
                </a:gridCol>
                <a:gridCol w="934325">
                  <a:extLst>
                    <a:ext uri="{9D8B030D-6E8A-4147-A177-3AD203B41FA5}">
                      <a16:colId xmlns:a16="http://schemas.microsoft.com/office/drawing/2014/main" val="3196271529"/>
                    </a:ext>
                  </a:extLst>
                </a:gridCol>
                <a:gridCol w="934325">
                  <a:extLst>
                    <a:ext uri="{9D8B030D-6E8A-4147-A177-3AD203B41FA5}">
                      <a16:colId xmlns:a16="http://schemas.microsoft.com/office/drawing/2014/main" val="1691175682"/>
                    </a:ext>
                  </a:extLst>
                </a:gridCol>
                <a:gridCol w="934325">
                  <a:extLst>
                    <a:ext uri="{9D8B030D-6E8A-4147-A177-3AD203B41FA5}">
                      <a16:colId xmlns:a16="http://schemas.microsoft.com/office/drawing/2014/main" val="3535242976"/>
                    </a:ext>
                  </a:extLst>
                </a:gridCol>
                <a:gridCol w="934325">
                  <a:extLst>
                    <a:ext uri="{9D8B030D-6E8A-4147-A177-3AD203B41FA5}">
                      <a16:colId xmlns:a16="http://schemas.microsoft.com/office/drawing/2014/main" val="341209014"/>
                    </a:ext>
                  </a:extLst>
                </a:gridCol>
                <a:gridCol w="934325">
                  <a:extLst>
                    <a:ext uri="{9D8B030D-6E8A-4147-A177-3AD203B41FA5}">
                      <a16:colId xmlns:a16="http://schemas.microsoft.com/office/drawing/2014/main" val="1772693878"/>
                    </a:ext>
                  </a:extLst>
                </a:gridCol>
                <a:gridCol w="934325">
                  <a:extLst>
                    <a:ext uri="{9D8B030D-6E8A-4147-A177-3AD203B41FA5}">
                      <a16:colId xmlns:a16="http://schemas.microsoft.com/office/drawing/2014/main" val="279084077"/>
                    </a:ext>
                  </a:extLst>
                </a:gridCol>
              </a:tblGrid>
              <a:tr h="742803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6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月</a:t>
                      </a:r>
                    </a:p>
                  </a:txBody>
                  <a:tcPr anchor="ctr" anchorCtr="1">
                    <a:solidFill>
                      <a:srgbClr val="057F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7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月</a:t>
                      </a:r>
                    </a:p>
                  </a:txBody>
                  <a:tcPr anchor="ctr" anchorCtr="1">
                    <a:solidFill>
                      <a:srgbClr val="057F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8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月</a:t>
                      </a:r>
                    </a:p>
                  </a:txBody>
                  <a:tcPr anchor="ctr" anchorCtr="1">
                    <a:solidFill>
                      <a:srgbClr val="057F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9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月</a:t>
                      </a:r>
                    </a:p>
                  </a:txBody>
                  <a:tcPr anchor="ctr" anchorCtr="1">
                    <a:solidFill>
                      <a:srgbClr val="057F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10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月</a:t>
                      </a:r>
                    </a:p>
                  </a:txBody>
                  <a:tcPr anchor="ctr" anchorCtr="1">
                    <a:solidFill>
                      <a:srgbClr val="057F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11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月</a:t>
                      </a:r>
                    </a:p>
                  </a:txBody>
                  <a:tcPr anchor="ctr" anchorCtr="1">
                    <a:solidFill>
                      <a:srgbClr val="057F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12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月</a:t>
                      </a:r>
                    </a:p>
                  </a:txBody>
                  <a:tcPr anchor="ctr" anchorCtr="1">
                    <a:solidFill>
                      <a:srgbClr val="057F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1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月</a:t>
                      </a:r>
                    </a:p>
                  </a:txBody>
                  <a:tcPr anchor="ctr" anchorCtr="1">
                    <a:solidFill>
                      <a:srgbClr val="057F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2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月</a:t>
                      </a:r>
                    </a:p>
                  </a:txBody>
                  <a:tcPr anchor="ctr" anchorCtr="1">
                    <a:solidFill>
                      <a:srgbClr val="057F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206630"/>
                  </a:ext>
                </a:extLst>
              </a:tr>
              <a:tr h="4133628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335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79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直角三角形 14"/>
          <p:cNvSpPr/>
          <p:nvPr userDrawn="1"/>
        </p:nvSpPr>
        <p:spPr>
          <a:xfrm flipH="1">
            <a:off x="8279986" y="6194179"/>
            <a:ext cx="864000" cy="540000"/>
          </a:xfrm>
          <a:prstGeom prst="rtTriangle">
            <a:avLst/>
          </a:prstGeom>
          <a:solidFill>
            <a:srgbClr val="AD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endCxn id="17" idx="3"/>
          </p:cNvCxnSpPr>
          <p:nvPr userDrawn="1"/>
        </p:nvCxnSpPr>
        <p:spPr>
          <a:xfrm flipV="1">
            <a:off x="-1" y="6734179"/>
            <a:ext cx="9143987" cy="1806"/>
          </a:xfrm>
          <a:prstGeom prst="line">
            <a:avLst/>
          </a:prstGeom>
          <a:ln w="19050">
            <a:solidFill>
              <a:srgbClr val="ADEA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直角三角形 15"/>
          <p:cNvSpPr/>
          <p:nvPr userDrawn="1"/>
        </p:nvSpPr>
        <p:spPr>
          <a:xfrm flipH="1">
            <a:off x="8280000" y="6318000"/>
            <a:ext cx="864000" cy="540000"/>
          </a:xfrm>
          <a:prstGeom prst="rtTriangle">
            <a:avLst/>
          </a:prstGeom>
          <a:solidFill>
            <a:srgbClr val="07B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36000" y="3600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84505" y="91927"/>
            <a:ext cx="5061529" cy="441041"/>
          </a:xfrm>
        </p:spPr>
        <p:txBody>
          <a:bodyPr lIns="0" tIns="0" rIns="0" bIns="0">
            <a:noAutofit/>
          </a:bodyPr>
          <a:lstStyle>
            <a:lvl1pPr>
              <a:defRPr sz="2800">
                <a:latin typeface="Noto Sans CJK JP Regular" panose="020B0500000000000000" pitchFamily="34" charset="-128"/>
                <a:ea typeface="Noto Sans CJK JP Regular" panose="020B0500000000000000" pitchFamily="34" charset="-128"/>
              </a:defRPr>
            </a:lvl1pPr>
          </a:lstStyle>
          <a:p>
            <a:r>
              <a:rPr lang="ja-JP" altLang="en-US" dirty="0"/>
              <a:t> マスター タイトルの書式設定</a:t>
            </a:r>
            <a:endParaRPr lang="en-US" dirty="0"/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-1" y="532800"/>
            <a:ext cx="790632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 userDrawn="1"/>
        </p:nvSpPr>
        <p:spPr>
          <a:xfrm>
            <a:off x="-1" y="-7200"/>
            <a:ext cx="540000" cy="540000"/>
          </a:xfrm>
          <a:prstGeom prst="rect">
            <a:avLst/>
          </a:prstGeom>
          <a:solidFill>
            <a:srgbClr val="07B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Title 1"/>
          <p:cNvSpPr txBox="1">
            <a:spLocks/>
          </p:cNvSpPr>
          <p:nvPr userDrawn="1"/>
        </p:nvSpPr>
        <p:spPr>
          <a:xfrm>
            <a:off x="168556" y="121948"/>
            <a:ext cx="242005" cy="42930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スライド番号プレースホルダー 10"/>
          <p:cNvSpPr txBox="1">
            <a:spLocks/>
          </p:cNvSpPr>
          <p:nvPr userDrawn="1"/>
        </p:nvSpPr>
        <p:spPr>
          <a:xfrm>
            <a:off x="8567986" y="6611779"/>
            <a:ext cx="576000" cy="24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4800" b="1" i="1" kern="1200">
                <a:pattFill prst="dkHorz">
                  <a:fgClr>
                    <a:srgbClr val="D3EAED"/>
                  </a:fgClr>
                  <a:bgClr>
                    <a:schemeClr val="bg1"/>
                  </a:bgClr>
                </a:patt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38A34-3798-4734-963F-60C104AFA91F}" type="slidenum">
              <a:rPr lang="ja-JP" altLang="en-US" sz="1400" b="0" i="0" smtClean="0">
                <a:solidFill>
                  <a:schemeClr val="bg1"/>
                </a:solidFill>
                <a:latin typeface="Noto Sans Med" panose="020B0602040504020204" pitchFamily="34"/>
                <a:ea typeface="Noto Sans CJK JP Medium" panose="020B0600000000000000" pitchFamily="34" charset="-128"/>
                <a:cs typeface="Noto Sans Med" panose="020B0602040504020204" pitchFamily="34"/>
              </a:rPr>
              <a:pPr algn="ctr"/>
              <a:t>‹#›</a:t>
            </a:fld>
            <a:r>
              <a:rPr lang="en-US" altLang="ja-JP" sz="1400" b="0" i="0" dirty="0">
                <a:solidFill>
                  <a:schemeClr val="bg1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/17</a:t>
            </a:r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3492000" y="6611779"/>
            <a:ext cx="21600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600" i="1" dirty="0" err="1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Kamata</a:t>
            </a:r>
            <a:r>
              <a:rPr kumimoji="1" lang="en-US" altLang="ja-JP" sz="1600" i="1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Shino</a:t>
            </a:r>
            <a:r>
              <a:rPr kumimoji="1" lang="en-US" altLang="ja-JP" sz="1600" i="1" baseline="0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Nihei Lab.</a:t>
            </a:r>
            <a:endParaRPr kumimoji="1" lang="ja-JP" altLang="en-US" sz="1600" i="1" dirty="0">
              <a:solidFill>
                <a:schemeClr val="bg1">
                  <a:lumMod val="75000"/>
                </a:schemeClr>
              </a:solidFill>
              <a:latin typeface="Noto Sans Cond Med" panose="020B0606040504020204" pitchFamily="34"/>
              <a:cs typeface="Noto Sans Cond Med" panose="020B0606040504020204" pitchFamily="34"/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210325" y="39683"/>
            <a:ext cx="119348" cy="532633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800" b="1">
                <a:solidFill>
                  <a:schemeClr val="bg1"/>
                </a:solidFill>
                <a:latin typeface="Noto Sans Med" panose="020B0602040504020204" pitchFamily="34"/>
                <a:ea typeface="メイリオ" panose="020B0604030504040204" pitchFamily="50" charset="-128"/>
                <a:cs typeface="Noto Sans Med" panose="020B0602040504020204" pitchFamily="3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 userDrawn="1"/>
        </p:nvSpPr>
        <p:spPr>
          <a:xfrm>
            <a:off x="130053" y="6611779"/>
            <a:ext cx="90890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07BEDD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</a:t>
            </a:r>
            <a:r>
              <a:rPr kumimoji="1" lang="en-US" altLang="ja-JP" sz="1400" dirty="0">
                <a:solidFill>
                  <a:srgbClr val="07BEDD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2019/02/13 </a:t>
            </a:r>
            <a:endParaRPr kumimoji="1" lang="ja-JP" altLang="en-US" sz="1400" dirty="0">
              <a:solidFill>
                <a:srgbClr val="07BEDD"/>
              </a:solidFill>
              <a:latin typeface="Noto Sans Cond Med" panose="020B0606040504020204" pitchFamily="34"/>
              <a:cs typeface="Noto Sans Cond Med" panose="020B0606040504020204" pitchFamily="34"/>
            </a:endParaRPr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D1393D55-BD96-4A19-89C3-4ECDE12C2FC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90649433"/>
              </p:ext>
            </p:extLst>
          </p:nvPr>
        </p:nvGraphicFramePr>
        <p:xfrm>
          <a:off x="329673" y="1048054"/>
          <a:ext cx="8357658" cy="5207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116">
                  <a:extLst>
                    <a:ext uri="{9D8B030D-6E8A-4147-A177-3AD203B41FA5}">
                      <a16:colId xmlns:a16="http://schemas.microsoft.com/office/drawing/2014/main" val="747337516"/>
                    </a:ext>
                  </a:extLst>
                </a:gridCol>
                <a:gridCol w="1195757">
                  <a:extLst>
                    <a:ext uri="{9D8B030D-6E8A-4147-A177-3AD203B41FA5}">
                      <a16:colId xmlns:a16="http://schemas.microsoft.com/office/drawing/2014/main" val="1802184472"/>
                    </a:ext>
                  </a:extLst>
                </a:gridCol>
                <a:gridCol w="1195757">
                  <a:extLst>
                    <a:ext uri="{9D8B030D-6E8A-4147-A177-3AD203B41FA5}">
                      <a16:colId xmlns:a16="http://schemas.microsoft.com/office/drawing/2014/main" val="2227356970"/>
                    </a:ext>
                  </a:extLst>
                </a:gridCol>
                <a:gridCol w="1195757">
                  <a:extLst>
                    <a:ext uri="{9D8B030D-6E8A-4147-A177-3AD203B41FA5}">
                      <a16:colId xmlns:a16="http://schemas.microsoft.com/office/drawing/2014/main" val="3196271529"/>
                    </a:ext>
                  </a:extLst>
                </a:gridCol>
                <a:gridCol w="1195757">
                  <a:extLst>
                    <a:ext uri="{9D8B030D-6E8A-4147-A177-3AD203B41FA5}">
                      <a16:colId xmlns:a16="http://schemas.microsoft.com/office/drawing/2014/main" val="1691175682"/>
                    </a:ext>
                  </a:extLst>
                </a:gridCol>
                <a:gridCol w="1195757">
                  <a:extLst>
                    <a:ext uri="{9D8B030D-6E8A-4147-A177-3AD203B41FA5}">
                      <a16:colId xmlns:a16="http://schemas.microsoft.com/office/drawing/2014/main" val="3535242976"/>
                    </a:ext>
                  </a:extLst>
                </a:gridCol>
                <a:gridCol w="1195757">
                  <a:extLst>
                    <a:ext uri="{9D8B030D-6E8A-4147-A177-3AD203B41FA5}">
                      <a16:colId xmlns:a16="http://schemas.microsoft.com/office/drawing/2014/main" val="341209014"/>
                    </a:ext>
                  </a:extLst>
                </a:gridCol>
              </a:tblGrid>
              <a:tr h="16418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5/7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月</a:t>
                      </a:r>
                    </a:p>
                  </a:txBody>
                  <a:tcPr anchor="ctr" anchorCtr="1">
                    <a:solidFill>
                      <a:srgbClr val="07BE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5/8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火</a:t>
                      </a:r>
                    </a:p>
                  </a:txBody>
                  <a:tcPr anchor="ctr" anchorCtr="1">
                    <a:solidFill>
                      <a:srgbClr val="07BE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5/9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水</a:t>
                      </a:r>
                    </a:p>
                  </a:txBody>
                  <a:tcPr anchor="ctr" anchorCtr="1">
                    <a:solidFill>
                      <a:srgbClr val="07BE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5/10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木</a:t>
                      </a:r>
                    </a:p>
                  </a:txBody>
                  <a:tcPr anchor="ctr" anchorCtr="1">
                    <a:solidFill>
                      <a:srgbClr val="07BE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5/11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金</a:t>
                      </a:r>
                    </a:p>
                  </a:txBody>
                  <a:tcPr anchor="ctr" anchorCtr="1">
                    <a:solidFill>
                      <a:srgbClr val="07BE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5/12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土</a:t>
                      </a:r>
                    </a:p>
                  </a:txBody>
                  <a:tcPr anchor="ctr" anchorCtr="1">
                    <a:solidFill>
                      <a:srgbClr val="057F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5/13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日</a:t>
                      </a:r>
                    </a:p>
                  </a:txBody>
                  <a:tcPr anchor="ctr" anchorCtr="1">
                    <a:solidFill>
                      <a:srgbClr val="057F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206630"/>
                  </a:ext>
                </a:extLst>
              </a:tr>
              <a:tr h="3565884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335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33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直角三角形 14"/>
          <p:cNvSpPr/>
          <p:nvPr userDrawn="1"/>
        </p:nvSpPr>
        <p:spPr>
          <a:xfrm flipH="1">
            <a:off x="8279986" y="6194179"/>
            <a:ext cx="864000" cy="540000"/>
          </a:xfrm>
          <a:prstGeom prst="rtTriangle">
            <a:avLst/>
          </a:prstGeom>
          <a:solidFill>
            <a:srgbClr val="AD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endCxn id="17" idx="3"/>
          </p:cNvCxnSpPr>
          <p:nvPr userDrawn="1"/>
        </p:nvCxnSpPr>
        <p:spPr>
          <a:xfrm flipV="1">
            <a:off x="-1" y="6734179"/>
            <a:ext cx="9143987" cy="1806"/>
          </a:xfrm>
          <a:prstGeom prst="line">
            <a:avLst/>
          </a:prstGeom>
          <a:ln w="19050">
            <a:solidFill>
              <a:srgbClr val="ADEA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直角三角形 15"/>
          <p:cNvSpPr/>
          <p:nvPr userDrawn="1"/>
        </p:nvSpPr>
        <p:spPr>
          <a:xfrm flipH="1">
            <a:off x="8280000" y="6318000"/>
            <a:ext cx="864000" cy="540000"/>
          </a:xfrm>
          <a:prstGeom prst="rtTriangle">
            <a:avLst/>
          </a:prstGeom>
          <a:solidFill>
            <a:srgbClr val="07B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36000" y="3600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84505" y="91927"/>
            <a:ext cx="5061529" cy="441041"/>
          </a:xfrm>
        </p:spPr>
        <p:txBody>
          <a:bodyPr lIns="0" tIns="0" rIns="0" bIns="0">
            <a:noAutofit/>
          </a:bodyPr>
          <a:lstStyle>
            <a:lvl1pPr>
              <a:defRPr sz="2800">
                <a:latin typeface="Noto Sans CJK JP Regular" panose="020B0500000000000000" pitchFamily="34" charset="-128"/>
                <a:ea typeface="Noto Sans CJK JP Regular" panose="020B0500000000000000" pitchFamily="34" charset="-128"/>
              </a:defRPr>
            </a:lvl1pPr>
          </a:lstStyle>
          <a:p>
            <a:r>
              <a:rPr lang="ja-JP" altLang="en-US" dirty="0"/>
              <a:t> マスター タイトルの書式設定</a:t>
            </a:r>
            <a:endParaRPr lang="en-US" dirty="0"/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-1" y="532800"/>
            <a:ext cx="790632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 userDrawn="1"/>
        </p:nvSpPr>
        <p:spPr>
          <a:xfrm>
            <a:off x="-1" y="-7200"/>
            <a:ext cx="540000" cy="540000"/>
          </a:xfrm>
          <a:prstGeom prst="rect">
            <a:avLst/>
          </a:prstGeom>
          <a:solidFill>
            <a:srgbClr val="07B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Title 1"/>
          <p:cNvSpPr txBox="1">
            <a:spLocks/>
          </p:cNvSpPr>
          <p:nvPr userDrawn="1"/>
        </p:nvSpPr>
        <p:spPr>
          <a:xfrm>
            <a:off x="168556" y="121948"/>
            <a:ext cx="242005" cy="42930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スライド番号プレースホルダー 10"/>
          <p:cNvSpPr txBox="1">
            <a:spLocks/>
          </p:cNvSpPr>
          <p:nvPr userDrawn="1"/>
        </p:nvSpPr>
        <p:spPr>
          <a:xfrm>
            <a:off x="8567986" y="6611779"/>
            <a:ext cx="576000" cy="24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4800" b="1" i="1" kern="1200">
                <a:pattFill prst="dkHorz">
                  <a:fgClr>
                    <a:srgbClr val="D3EAED"/>
                  </a:fgClr>
                  <a:bgClr>
                    <a:schemeClr val="bg1"/>
                  </a:bgClr>
                </a:patt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38A34-3798-4734-963F-60C104AFA91F}" type="slidenum">
              <a:rPr lang="ja-JP" altLang="en-US" sz="1400" b="0" i="0" smtClean="0">
                <a:solidFill>
                  <a:schemeClr val="bg1"/>
                </a:solidFill>
                <a:latin typeface="Noto Sans Med" panose="020B0602040504020204" pitchFamily="34"/>
                <a:ea typeface="Noto Sans CJK JP Medium" panose="020B0600000000000000" pitchFamily="34" charset="-128"/>
                <a:cs typeface="Noto Sans Med" panose="020B0602040504020204" pitchFamily="34"/>
              </a:rPr>
              <a:pPr algn="ctr"/>
              <a:t>‹#›</a:t>
            </a:fld>
            <a:r>
              <a:rPr lang="en-US" altLang="ja-JP" sz="1400" b="0" i="0" dirty="0">
                <a:solidFill>
                  <a:schemeClr val="bg1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/17</a:t>
            </a:r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3492000" y="6611779"/>
            <a:ext cx="21600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600" i="1" dirty="0" err="1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Kamata</a:t>
            </a:r>
            <a:r>
              <a:rPr kumimoji="1" lang="en-US" altLang="ja-JP" sz="1600" i="1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Shino</a:t>
            </a:r>
            <a:r>
              <a:rPr kumimoji="1" lang="en-US" altLang="ja-JP" sz="1600" i="1" baseline="0" dirty="0">
                <a:solidFill>
                  <a:schemeClr val="bg1">
                    <a:lumMod val="75000"/>
                  </a:schemeClr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Nihei Lab.</a:t>
            </a:r>
            <a:endParaRPr kumimoji="1" lang="ja-JP" altLang="en-US" sz="1600" i="1" dirty="0">
              <a:solidFill>
                <a:schemeClr val="bg1">
                  <a:lumMod val="75000"/>
                </a:schemeClr>
              </a:solidFill>
              <a:latin typeface="Noto Sans Cond Med" panose="020B0606040504020204" pitchFamily="34"/>
              <a:cs typeface="Noto Sans Cond Med" panose="020B0606040504020204" pitchFamily="34"/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210325" y="39683"/>
            <a:ext cx="119348" cy="532633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800" b="1">
                <a:solidFill>
                  <a:schemeClr val="bg1"/>
                </a:solidFill>
                <a:latin typeface="Noto Sans Med" panose="020B0602040504020204" pitchFamily="34"/>
                <a:ea typeface="メイリオ" panose="020B0604030504040204" pitchFamily="50" charset="-128"/>
                <a:cs typeface="Noto Sans Med" panose="020B0602040504020204" pitchFamily="3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 userDrawn="1"/>
        </p:nvSpPr>
        <p:spPr>
          <a:xfrm>
            <a:off x="130053" y="6611779"/>
            <a:ext cx="90890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07BEDD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 </a:t>
            </a:r>
            <a:r>
              <a:rPr kumimoji="1" lang="en-US" altLang="ja-JP" sz="1400" dirty="0">
                <a:solidFill>
                  <a:srgbClr val="07BEDD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rPr>
              <a:t>2019/02/13 </a:t>
            </a:r>
            <a:endParaRPr kumimoji="1" lang="ja-JP" altLang="en-US" sz="1400" dirty="0">
              <a:solidFill>
                <a:srgbClr val="07BEDD"/>
              </a:solidFill>
              <a:latin typeface="Noto Sans Cond Med" panose="020B0606040504020204" pitchFamily="34"/>
              <a:cs typeface="Noto Sans Cond Med" panose="020B0606040504020204" pitchFamily="34"/>
            </a:endParaRPr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D1393D55-BD96-4A19-89C3-4ECDE12C2FC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29673" y="1048054"/>
          <a:ext cx="8357658" cy="5207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116">
                  <a:extLst>
                    <a:ext uri="{9D8B030D-6E8A-4147-A177-3AD203B41FA5}">
                      <a16:colId xmlns:a16="http://schemas.microsoft.com/office/drawing/2014/main" val="747337516"/>
                    </a:ext>
                  </a:extLst>
                </a:gridCol>
                <a:gridCol w="1195757">
                  <a:extLst>
                    <a:ext uri="{9D8B030D-6E8A-4147-A177-3AD203B41FA5}">
                      <a16:colId xmlns:a16="http://schemas.microsoft.com/office/drawing/2014/main" val="1802184472"/>
                    </a:ext>
                  </a:extLst>
                </a:gridCol>
                <a:gridCol w="1195757">
                  <a:extLst>
                    <a:ext uri="{9D8B030D-6E8A-4147-A177-3AD203B41FA5}">
                      <a16:colId xmlns:a16="http://schemas.microsoft.com/office/drawing/2014/main" val="2227356970"/>
                    </a:ext>
                  </a:extLst>
                </a:gridCol>
                <a:gridCol w="1195757">
                  <a:extLst>
                    <a:ext uri="{9D8B030D-6E8A-4147-A177-3AD203B41FA5}">
                      <a16:colId xmlns:a16="http://schemas.microsoft.com/office/drawing/2014/main" val="3196271529"/>
                    </a:ext>
                  </a:extLst>
                </a:gridCol>
                <a:gridCol w="1195757">
                  <a:extLst>
                    <a:ext uri="{9D8B030D-6E8A-4147-A177-3AD203B41FA5}">
                      <a16:colId xmlns:a16="http://schemas.microsoft.com/office/drawing/2014/main" val="1691175682"/>
                    </a:ext>
                  </a:extLst>
                </a:gridCol>
                <a:gridCol w="1195757">
                  <a:extLst>
                    <a:ext uri="{9D8B030D-6E8A-4147-A177-3AD203B41FA5}">
                      <a16:colId xmlns:a16="http://schemas.microsoft.com/office/drawing/2014/main" val="3535242976"/>
                    </a:ext>
                  </a:extLst>
                </a:gridCol>
                <a:gridCol w="1195757">
                  <a:extLst>
                    <a:ext uri="{9D8B030D-6E8A-4147-A177-3AD203B41FA5}">
                      <a16:colId xmlns:a16="http://schemas.microsoft.com/office/drawing/2014/main" val="341209014"/>
                    </a:ext>
                  </a:extLst>
                </a:gridCol>
              </a:tblGrid>
              <a:tr h="16418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5/7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月</a:t>
                      </a:r>
                    </a:p>
                  </a:txBody>
                  <a:tcPr anchor="ctr" anchorCtr="1">
                    <a:solidFill>
                      <a:srgbClr val="07BE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5/8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火</a:t>
                      </a:r>
                    </a:p>
                  </a:txBody>
                  <a:tcPr anchor="ctr" anchorCtr="1">
                    <a:solidFill>
                      <a:srgbClr val="07BE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5/9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水</a:t>
                      </a:r>
                    </a:p>
                  </a:txBody>
                  <a:tcPr anchor="ctr" anchorCtr="1">
                    <a:solidFill>
                      <a:srgbClr val="07BE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5/10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木</a:t>
                      </a:r>
                    </a:p>
                  </a:txBody>
                  <a:tcPr anchor="ctr" anchorCtr="1">
                    <a:solidFill>
                      <a:srgbClr val="07BE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5/11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金</a:t>
                      </a:r>
                    </a:p>
                  </a:txBody>
                  <a:tcPr anchor="ctr" anchorCtr="1">
                    <a:solidFill>
                      <a:srgbClr val="07BE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5/12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土</a:t>
                      </a:r>
                    </a:p>
                  </a:txBody>
                  <a:tcPr anchor="ctr" anchorCtr="1">
                    <a:solidFill>
                      <a:srgbClr val="057F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5/13</a:t>
                      </a:r>
                    </a:p>
                    <a:p>
                      <a:pPr algn="ctr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  <a:latin typeface="Noto Sans CJK JP DemiLight" panose="020B0400000000000000" pitchFamily="34" charset="-128"/>
                          <a:ea typeface="Noto Sans CJK JP DemiLight" panose="020B0400000000000000" pitchFamily="34" charset="-128"/>
                        </a:rPr>
                        <a:t>日</a:t>
                      </a:r>
                    </a:p>
                  </a:txBody>
                  <a:tcPr anchor="ctr" anchorCtr="1">
                    <a:solidFill>
                      <a:srgbClr val="057F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206630"/>
                  </a:ext>
                </a:extLst>
              </a:tr>
              <a:tr h="3565884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7BEDD"/>
                        </a:solidFill>
                      </a:endParaRPr>
                    </a:p>
                  </a:txBody>
                  <a:tcPr anchor="ctr" anchorCtr="1">
                    <a:solidFill>
                      <a:srgbClr val="AD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335324"/>
                  </a:ext>
                </a:extLst>
              </a:tr>
            </a:tbl>
          </a:graphicData>
        </a:graphic>
      </p:graphicFrame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AAF435E1-BDFA-4468-851C-5B7617091E0F}"/>
              </a:ext>
            </a:extLst>
          </p:cNvPr>
          <p:cNvSpPr/>
          <p:nvPr userDrawn="1"/>
        </p:nvSpPr>
        <p:spPr>
          <a:xfrm>
            <a:off x="463791" y="2861687"/>
            <a:ext cx="4108201" cy="459335"/>
          </a:xfrm>
          <a:prstGeom prst="homePlat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Noto Sans CJK JP DemiLight" panose="020B0400000000000000" pitchFamily="34" charset="-128"/>
                <a:ea typeface="Noto Sans CJK JP DemiLight" panose="020B0400000000000000" pitchFamily="34" charset="-128"/>
              </a:rPr>
              <a:t>研究</a:t>
            </a:r>
            <a:endParaRPr kumimoji="1" lang="ja-JP" altLang="en-US" dirty="0">
              <a:latin typeface="Noto Sans CJK JP DemiLight" panose="020B0400000000000000" pitchFamily="34" charset="-128"/>
              <a:ea typeface="Noto Sans CJK JP DemiLight" panose="020B0400000000000000" pitchFamily="34" charset="-128"/>
            </a:endParaRPr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21D79D98-4177-42CA-810C-D59FA3A931E5}"/>
              </a:ext>
            </a:extLst>
          </p:cNvPr>
          <p:cNvSpPr/>
          <p:nvPr userDrawn="1"/>
        </p:nvSpPr>
        <p:spPr>
          <a:xfrm>
            <a:off x="1972406" y="3677043"/>
            <a:ext cx="4108201" cy="459335"/>
          </a:xfrm>
          <a:prstGeom prst="homePlat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Noto Sans CJK JP DemiLight" panose="020B0400000000000000" pitchFamily="34" charset="-128"/>
                <a:ea typeface="Noto Sans CJK JP DemiLight" panose="020B0400000000000000" pitchFamily="34" charset="-128"/>
              </a:rPr>
              <a:t>研究</a:t>
            </a:r>
            <a:endParaRPr kumimoji="1" lang="ja-JP" altLang="en-US" dirty="0">
              <a:latin typeface="Noto Sans CJK JP DemiLight" panose="020B0400000000000000" pitchFamily="34" charset="-128"/>
              <a:ea typeface="Noto Sans CJK JP DemiLight" panose="020B0400000000000000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5021668-E480-4A43-BECA-8E9A8492E6E8}"/>
              </a:ext>
            </a:extLst>
          </p:cNvPr>
          <p:cNvSpPr/>
          <p:nvPr userDrawn="1"/>
        </p:nvSpPr>
        <p:spPr>
          <a:xfrm>
            <a:off x="1600931" y="4736732"/>
            <a:ext cx="1018444" cy="459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Noto Sans CJK JP DemiLight" panose="020B0400000000000000" pitchFamily="34" charset="-128"/>
                <a:ea typeface="Noto Sans CJK JP DemiLight" panose="020B0400000000000000" pitchFamily="34" charset="-128"/>
              </a:rPr>
              <a:t>授業</a:t>
            </a:r>
            <a:endParaRPr kumimoji="1" lang="en-US" altLang="ja-JP" dirty="0">
              <a:solidFill>
                <a:schemeClr val="tx1"/>
              </a:solidFill>
              <a:latin typeface="Noto Sans CJK JP DemiLight" panose="020B0400000000000000" pitchFamily="34" charset="-128"/>
              <a:ea typeface="Noto Sans CJK JP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487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38A34-3798-4734-963F-60C104AFA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95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38A34-3798-4734-963F-60C104AFA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69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6" r:id="rId2"/>
    <p:sldLayoutId id="2147483709" r:id="rId3"/>
    <p:sldLayoutId id="2147483711" r:id="rId4"/>
    <p:sldLayoutId id="2147483705" r:id="rId5"/>
    <p:sldLayoutId id="2147483707" r:id="rId6"/>
    <p:sldLayoutId id="2147483712" r:id="rId7"/>
    <p:sldLayoutId id="214748370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4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4" r:id="rId2"/>
    <p:sldLayoutId id="2147483736" r:id="rId3"/>
    <p:sldLayoutId id="2147483737" r:id="rId4"/>
    <p:sldLayoutId id="2147483738" r:id="rId5"/>
    <p:sldLayoutId id="2147483739" r:id="rId6"/>
    <p:sldLayoutId id="214748374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9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5EE4ED-A056-427E-A137-89995223FFB3}"/>
              </a:ext>
            </a:extLst>
          </p:cNvPr>
          <p:cNvSpPr txBox="1">
            <a:spLocks/>
          </p:cNvSpPr>
          <p:nvPr/>
        </p:nvSpPr>
        <p:spPr>
          <a:xfrm>
            <a:off x="407294" y="2746660"/>
            <a:ext cx="8109176" cy="4410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 dirty="0"/>
              <a:t>ドローンのコンセプト</a:t>
            </a:r>
            <a:r>
              <a:rPr lang="en-US" altLang="ja-JP" sz="3600" dirty="0"/>
              <a:t>(2019/09/25)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3550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978B5-15B2-4EA3-8AED-5CA3ED94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コンセプト</a:t>
            </a:r>
          </a:p>
        </p:txBody>
      </p:sp>
      <p:sp>
        <p:nvSpPr>
          <p:cNvPr id="5" name="コンテンツ プレースホルダー 3">
            <a:extLst>
              <a:ext uri="{FF2B5EF4-FFF2-40B4-BE49-F238E27FC236}">
                <a16:creationId xmlns:a16="http://schemas.microsoft.com/office/drawing/2014/main" id="{F1E0DAD8-B359-412A-A031-69960C63F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25" y="1253331"/>
            <a:ext cx="7886700" cy="4351338"/>
          </a:xfrm>
        </p:spPr>
        <p:txBody>
          <a:bodyPr/>
          <a:lstStyle/>
          <a:p>
            <a:r>
              <a:rPr lang="ja-JP" altLang="en-US" dirty="0"/>
              <a:t>体験者マリオ</a:t>
            </a:r>
            <a:r>
              <a:rPr lang="en-US" altLang="ja-JP" dirty="0"/>
              <a:t>vs</a:t>
            </a:r>
            <a:r>
              <a:rPr lang="ja-JP" altLang="en-US" dirty="0"/>
              <a:t>ドローン駆動のテレサ</a:t>
            </a:r>
            <a:r>
              <a:rPr lang="en-US" altLang="ja-JP" dirty="0"/>
              <a:t>vs</a:t>
            </a:r>
            <a:r>
              <a:rPr lang="ja-JP" altLang="en-US" dirty="0"/>
              <a:t>ダークライの機能</a:t>
            </a:r>
            <a:endParaRPr lang="en-US" altLang="ja-JP" dirty="0"/>
          </a:p>
          <a:p>
            <a:pPr lvl="1"/>
            <a:r>
              <a:rPr lang="ja-JP" altLang="en-US" dirty="0"/>
              <a:t>テレサ</a:t>
            </a:r>
            <a:r>
              <a:rPr lang="en-US" altLang="ja-JP" dirty="0"/>
              <a:t>(</a:t>
            </a:r>
            <a:r>
              <a:rPr lang="ja-JP" altLang="en-US" dirty="0"/>
              <a:t>ドローン</a:t>
            </a:r>
            <a:r>
              <a:rPr lang="en-US" altLang="ja-JP" dirty="0"/>
              <a:t>)</a:t>
            </a:r>
            <a:r>
              <a:rPr lang="ja-JP" altLang="en-US" dirty="0"/>
              <a:t>がマリオを追従</a:t>
            </a:r>
            <a:endParaRPr lang="en-US" altLang="ja-JP" dirty="0"/>
          </a:p>
          <a:p>
            <a:pPr lvl="1"/>
            <a:r>
              <a:rPr lang="ja-JP" altLang="en-US" dirty="0"/>
              <a:t>マリオ</a:t>
            </a:r>
            <a:r>
              <a:rPr lang="en-US" altLang="ja-JP" dirty="0"/>
              <a:t>(</a:t>
            </a:r>
            <a:r>
              <a:rPr lang="ja-JP" altLang="en-US" dirty="0"/>
              <a:t>体験者</a:t>
            </a:r>
            <a:r>
              <a:rPr lang="en-US" altLang="ja-JP" dirty="0"/>
              <a:t>)</a:t>
            </a:r>
            <a:r>
              <a:rPr lang="ja-JP" altLang="en-US" dirty="0"/>
              <a:t>が振り向いたら停止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1026" name="Picture 2" descr="「マリオ　png」の画像検索結果">
            <a:extLst>
              <a:ext uri="{FF2B5EF4-FFF2-40B4-BE49-F238E27FC236}">
                <a16:creationId xmlns:a16="http://schemas.microsoft.com/office/drawing/2014/main" id="{E879A50D-9B03-4445-BAD3-C48916D69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20" y="2782560"/>
            <a:ext cx="2776537" cy="342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テレサ　png」の画像検索結果">
            <a:extLst>
              <a:ext uri="{FF2B5EF4-FFF2-40B4-BE49-F238E27FC236}">
                <a16:creationId xmlns:a16="http://schemas.microsoft.com/office/drawing/2014/main" id="{65D199E0-57A5-46A5-8358-CF1D87376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4" y="2782560"/>
            <a:ext cx="2472297" cy="288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ダークライ png」の画像検索結果">
            <a:extLst>
              <a:ext uri="{FF2B5EF4-FFF2-40B4-BE49-F238E27FC236}">
                <a16:creationId xmlns:a16="http://schemas.microsoft.com/office/drawing/2014/main" id="{D96B6590-5ABB-466B-8D6D-47264ABA5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957" y="4871271"/>
            <a:ext cx="1341269" cy="134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「drone png」の画像検索結果">
            <a:extLst>
              <a:ext uri="{FF2B5EF4-FFF2-40B4-BE49-F238E27FC236}">
                <a16:creationId xmlns:a16="http://schemas.microsoft.com/office/drawing/2014/main" id="{D9D0592F-5616-4FEA-9C67-EF535F2A3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57" y="2087730"/>
            <a:ext cx="1986729" cy="19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「マーカー　ar」の画像検索結果">
            <a:extLst>
              <a:ext uri="{FF2B5EF4-FFF2-40B4-BE49-F238E27FC236}">
                <a16:creationId xmlns:a16="http://schemas.microsoft.com/office/drawing/2014/main" id="{E723ECF4-163E-49D5-B2CB-799EC7B14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247" y="2881292"/>
            <a:ext cx="547708" cy="54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7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「マリオ　png」の画像検索結果">
            <a:extLst>
              <a:ext uri="{FF2B5EF4-FFF2-40B4-BE49-F238E27FC236}">
                <a16:creationId xmlns:a16="http://schemas.microsoft.com/office/drawing/2014/main" id="{265D7A69-3AA1-4AC6-96A5-3851F9E944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15"/>
          <a:stretch/>
        </p:blipFill>
        <p:spPr bwMode="auto">
          <a:xfrm>
            <a:off x="4954725" y="5289322"/>
            <a:ext cx="3896631" cy="136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05978B5-15B2-4EA3-8AED-5CA3ED94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追従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3">
                <a:extLst>
                  <a:ext uri="{FF2B5EF4-FFF2-40B4-BE49-F238E27FC236}">
                    <a16:creationId xmlns:a16="http://schemas.microsoft.com/office/drawing/2014/main" id="{F1E0DAD8-B359-412A-A031-69960C63F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2725" y="1253331"/>
                <a:ext cx="8190804" cy="4351338"/>
              </a:xfrm>
            </p:spPr>
            <p:txBody>
              <a:bodyPr/>
              <a:lstStyle/>
              <a:p>
                <a:r>
                  <a:rPr lang="ja-JP" altLang="en-US" dirty="0"/>
                  <a:t>追従の基本コンセプト</a:t>
                </a:r>
                <a:endParaRPr lang="en-US" altLang="ja-JP" dirty="0"/>
              </a:p>
              <a:p>
                <a:pPr marL="597150" lvl="1" indent="-342900">
                  <a:buFont typeface="+mj-lt"/>
                  <a:buAutoNum type="arabicPeriod"/>
                </a:pPr>
                <a:r>
                  <a:rPr lang="ja-JP" altLang="en-US" dirty="0"/>
                  <a:t>体験者の背中側に固定された</a:t>
                </a:r>
                <a:r>
                  <a:rPr lang="ja-JP" altLang="en-US" u="sng" dirty="0"/>
                  <a:t>マーカーを検出</a:t>
                </a:r>
                <a:endParaRPr lang="en-US" altLang="ja-JP" u="sng" dirty="0"/>
              </a:p>
              <a:p>
                <a:pPr lvl="4"/>
                <a:r>
                  <a:rPr lang="ja-JP" altLang="en-US" dirty="0"/>
                  <a:t>この際</a:t>
                </a:r>
                <a:r>
                  <a:rPr lang="en-US" altLang="ja-JP" dirty="0"/>
                  <a:t>ROI(</a:t>
                </a:r>
                <a:r>
                  <a:rPr lang="ja-JP" altLang="en-US" dirty="0"/>
                  <a:t>注目領域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を設定するために</a:t>
                </a:r>
                <a:r>
                  <a:rPr lang="ja-JP" altLang="en-US" u="sng" dirty="0"/>
                  <a:t>赤色検出</a:t>
                </a:r>
                <a:r>
                  <a:rPr lang="ja-JP" altLang="en-US" dirty="0"/>
                  <a:t>などを併用</a:t>
                </a:r>
                <a:endParaRPr lang="en-US" altLang="ja-JP" dirty="0"/>
              </a:p>
              <a:p>
                <a:pPr marL="597150" lvl="1" indent="-342900">
                  <a:buFont typeface="+mj-lt"/>
                  <a:buAutoNum type="arabicPeriod"/>
                </a:pPr>
                <a:r>
                  <a:rPr lang="ja-JP" altLang="en-US" dirty="0"/>
                  <a:t>マーカー座標系⇒ドローン座標系への変換行列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𝑚𝑑</m:t>
                        </m:r>
                      </m:sub>
                    </m:sSub>
                  </m:oMath>
                </a14:m>
                <a:r>
                  <a:rPr lang="ja-JP" altLang="en-US" dirty="0"/>
                  <a:t>を算出</a:t>
                </a:r>
                <a:endParaRPr lang="en-US" altLang="ja-JP" dirty="0"/>
              </a:p>
              <a:p>
                <a:pPr marL="597150" lvl="1" indent="-342900">
                  <a:buFont typeface="+mj-lt"/>
                  <a:buAutoNum type="arabicPeriod"/>
                </a:pPr>
                <a:r>
                  <a:rPr lang="ja-JP" altLang="en-US" dirty="0"/>
                  <a:t>マーカー座標系における</a:t>
                </a:r>
                <a:r>
                  <a:rPr lang="ja-JP" altLang="en-US" u="sng" dirty="0"/>
                  <a:t>定点</a:t>
                </a:r>
                <a:r>
                  <a:rPr lang="en-US" altLang="ja-JP" u="sng" dirty="0"/>
                  <a:t>P</a:t>
                </a:r>
                <a:r>
                  <a:rPr lang="ja-JP" altLang="en-US" u="sng" dirty="0"/>
                  <a:t>に近づくように制御</a:t>
                </a:r>
                <a:endParaRPr lang="en-US" altLang="ja-JP" u="sng" dirty="0"/>
              </a:p>
              <a:p>
                <a:pPr lvl="4"/>
                <a:r>
                  <a:rPr lang="ja-JP" altLang="en-US" dirty="0"/>
                  <a:t>ドローンと点</a:t>
                </a:r>
                <a:r>
                  <a:rPr lang="en-US" altLang="ja-JP" dirty="0"/>
                  <a:t>P</a:t>
                </a:r>
                <a:r>
                  <a:rPr lang="ja-JP" altLang="en-US" dirty="0"/>
                  <a:t>の相対関係を取得するため，ドローン座標系における点</a:t>
                </a:r>
                <a:r>
                  <a:rPr lang="en-US" altLang="ja-JP" dirty="0"/>
                  <a:t>P</a:t>
                </a:r>
                <a:r>
                  <a:rPr lang="ja-JP" altLang="en-US" dirty="0"/>
                  <a:t>の座標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を取得</a:t>
                </a:r>
                <a:endParaRPr lang="en-US" altLang="ja-JP" dirty="0"/>
              </a:p>
              <a:p>
                <a:pPr lvl="1"/>
                <a:endParaRPr lang="en-US" altLang="ja-JP" dirty="0"/>
              </a:p>
            </p:txBody>
          </p:sp>
        </mc:Choice>
        <mc:Fallback>
          <p:sp>
            <p:nvSpPr>
              <p:cNvPr id="5" name="コンテンツ プレースホルダー 3">
                <a:extLst>
                  <a:ext uri="{FF2B5EF4-FFF2-40B4-BE49-F238E27FC236}">
                    <a16:creationId xmlns:a16="http://schemas.microsoft.com/office/drawing/2014/main" id="{F1E0DAD8-B359-412A-A031-69960C63F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2725" y="1253331"/>
                <a:ext cx="8190804" cy="4351338"/>
              </a:xfrm>
              <a:blipFill>
                <a:blip r:embed="rId3"/>
                <a:stretch>
                  <a:fillRect l="-670" t="-1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「マーカー　ar」の画像検索結果">
            <a:extLst>
              <a:ext uri="{FF2B5EF4-FFF2-40B4-BE49-F238E27FC236}">
                <a16:creationId xmlns:a16="http://schemas.microsoft.com/office/drawing/2014/main" id="{D9ED9A3F-0EAA-4DC5-B2E3-2AC699F8E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959" y="5466801"/>
            <a:ext cx="721659" cy="72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4E5BD1E-CAE9-41F5-8A73-71352C723A12}"/>
              </a:ext>
            </a:extLst>
          </p:cNvPr>
          <p:cNvCxnSpPr>
            <a:cxnSpLocks/>
          </p:cNvCxnSpPr>
          <p:nvPr/>
        </p:nvCxnSpPr>
        <p:spPr>
          <a:xfrm flipH="1" flipV="1">
            <a:off x="2496852" y="4998281"/>
            <a:ext cx="3611874" cy="639359"/>
          </a:xfrm>
          <a:prstGeom prst="straightConnector1">
            <a:avLst/>
          </a:prstGeom>
          <a:ln w="76200">
            <a:solidFill>
              <a:srgbClr val="06D4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E182F915-2997-485D-9290-FC8FE0ADFDE5}"/>
              </a:ext>
            </a:extLst>
          </p:cNvPr>
          <p:cNvSpPr/>
          <p:nvPr/>
        </p:nvSpPr>
        <p:spPr>
          <a:xfrm>
            <a:off x="3705612" y="6300615"/>
            <a:ext cx="196148" cy="189754"/>
          </a:xfrm>
          <a:prstGeom prst="ellipse">
            <a:avLst/>
          </a:prstGeom>
          <a:solidFill>
            <a:srgbClr val="FF0000"/>
          </a:solidFill>
          <a:ln>
            <a:solidFill>
              <a:srgbClr val="036A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39BE54-8DBA-4DE3-A3C1-9E1F6A46D6F6}"/>
                  </a:ext>
                </a:extLst>
              </p:cNvPr>
              <p:cNvSpPr txBox="1"/>
              <p:nvPr/>
            </p:nvSpPr>
            <p:spPr>
              <a:xfrm>
                <a:off x="3600310" y="4607055"/>
                <a:ext cx="10069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𝑚𝑑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39BE54-8DBA-4DE3-A3C1-9E1F6A46D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310" y="4607055"/>
                <a:ext cx="100697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78713D3-CFE3-4CE2-99C7-D751D5F3F9E7}"/>
              </a:ext>
            </a:extLst>
          </p:cNvPr>
          <p:cNvCxnSpPr/>
          <p:nvPr/>
        </p:nvCxnSpPr>
        <p:spPr>
          <a:xfrm flipV="1">
            <a:off x="6620788" y="4368238"/>
            <a:ext cx="0" cy="1425889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91EF2A7-7974-4C05-9E15-C60A53562E2C}"/>
              </a:ext>
            </a:extLst>
          </p:cNvPr>
          <p:cNvCxnSpPr>
            <a:cxnSpLocks/>
          </p:cNvCxnSpPr>
          <p:nvPr/>
        </p:nvCxnSpPr>
        <p:spPr>
          <a:xfrm flipV="1">
            <a:off x="6620788" y="5794127"/>
            <a:ext cx="181500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E6A6FA5-C14F-458B-9F51-D181E9B2BCCD}"/>
              </a:ext>
            </a:extLst>
          </p:cNvPr>
          <p:cNvCxnSpPr>
            <a:cxnSpLocks/>
          </p:cNvCxnSpPr>
          <p:nvPr/>
        </p:nvCxnSpPr>
        <p:spPr>
          <a:xfrm flipV="1">
            <a:off x="6612473" y="4937217"/>
            <a:ext cx="817503" cy="87366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829337AA-983B-4B22-935D-2DFC4BDE2FE1}"/>
              </a:ext>
            </a:extLst>
          </p:cNvPr>
          <p:cNvSpPr/>
          <p:nvPr/>
        </p:nvSpPr>
        <p:spPr>
          <a:xfrm>
            <a:off x="6519884" y="5696914"/>
            <a:ext cx="175435" cy="200194"/>
          </a:xfrm>
          <a:prstGeom prst="ellipse">
            <a:avLst/>
          </a:prstGeom>
          <a:solidFill>
            <a:srgbClr val="FF0000"/>
          </a:solidFill>
          <a:ln>
            <a:solidFill>
              <a:srgbClr val="036A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E0ACC95-7F2B-404F-8B4C-BA9F8B9A29E8}"/>
                  </a:ext>
                </a:extLst>
              </p:cNvPr>
              <p:cNvSpPr txBox="1"/>
              <p:nvPr/>
            </p:nvSpPr>
            <p:spPr>
              <a:xfrm flipH="1">
                <a:off x="8341121" y="5363240"/>
                <a:ext cx="38100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ja-JP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E0ACC95-7F2B-404F-8B4C-BA9F8B9A2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41121" y="5363240"/>
                <a:ext cx="381001" cy="430887"/>
              </a:xfrm>
              <a:prstGeom prst="rect">
                <a:avLst/>
              </a:prstGeom>
              <a:blipFill>
                <a:blip r:embed="rId6"/>
                <a:stretch>
                  <a:fillRect r="-26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557B1A1-8CB2-438D-9E84-48A11021EDA4}"/>
                  </a:ext>
                </a:extLst>
              </p:cNvPr>
              <p:cNvSpPr txBox="1"/>
              <p:nvPr/>
            </p:nvSpPr>
            <p:spPr>
              <a:xfrm flipH="1">
                <a:off x="7386161" y="4651013"/>
                <a:ext cx="38100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ja-JP" altLang="en-US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557B1A1-8CB2-438D-9E84-48A11021E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86161" y="4651013"/>
                <a:ext cx="381001" cy="430887"/>
              </a:xfrm>
              <a:prstGeom prst="rect">
                <a:avLst/>
              </a:prstGeom>
              <a:blipFill>
                <a:blip r:embed="rId7"/>
                <a:stretch>
                  <a:fillRect l="-3226" r="-25806" b="-8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0588E0D-8DFC-4EC2-B591-393F25B1027F}"/>
                  </a:ext>
                </a:extLst>
              </p:cNvPr>
              <p:cNvSpPr txBox="1"/>
              <p:nvPr/>
            </p:nvSpPr>
            <p:spPr>
              <a:xfrm flipH="1">
                <a:off x="6644381" y="4095309"/>
                <a:ext cx="38100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ja-JP" altLang="en-US" sz="22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0588E0D-8DFC-4EC2-B591-393F25B10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44381" y="4095309"/>
                <a:ext cx="381001" cy="430887"/>
              </a:xfrm>
              <a:prstGeom prst="rect">
                <a:avLst/>
              </a:prstGeom>
              <a:blipFill>
                <a:blip r:embed="rId8"/>
                <a:stretch>
                  <a:fillRect r="-24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34AC111-18A9-40F9-BAAC-6280EF37E8C6}"/>
                  </a:ext>
                </a:extLst>
              </p:cNvPr>
              <p:cNvSpPr txBox="1"/>
              <p:nvPr/>
            </p:nvSpPr>
            <p:spPr>
              <a:xfrm>
                <a:off x="3011682" y="5897406"/>
                <a:ext cx="3276927" cy="414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定点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34AC111-18A9-40F9-BAAC-6280EF37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682" y="5897406"/>
                <a:ext cx="3276927" cy="414281"/>
              </a:xfrm>
              <a:prstGeom prst="rect">
                <a:avLst/>
              </a:prstGeom>
              <a:blipFill>
                <a:blip r:embed="rId9"/>
                <a:stretch>
                  <a:fillRect l="-1487" t="-1471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6D8E360-B910-42FC-A62A-19758910339B}"/>
                  </a:ext>
                </a:extLst>
              </p:cNvPr>
              <p:cNvSpPr txBox="1"/>
              <p:nvPr/>
            </p:nvSpPr>
            <p:spPr>
              <a:xfrm>
                <a:off x="3011682" y="3425426"/>
                <a:ext cx="3373794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変換</a:t>
                </a:r>
                <a14:m>
                  <m:oMath xmlns:m="http://schemas.openxmlformats.org/officeDocument/2006/math">
                    <m:r>
                      <a:rPr lang="ja-JP" altLang="en-US"/>
                      <m:t>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𝑚𝑑</m:t>
                        </m:r>
                      </m:sub>
                    </m:sSub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6D8E360-B910-42FC-A62A-197589103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682" y="3425426"/>
                <a:ext cx="3373794" cy="1126975"/>
              </a:xfrm>
              <a:prstGeom prst="rect">
                <a:avLst/>
              </a:prstGeom>
              <a:blipFill>
                <a:blip r:embed="rId10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8" descr="「drone png」の画像検索結果">
            <a:extLst>
              <a:ext uri="{FF2B5EF4-FFF2-40B4-BE49-F238E27FC236}">
                <a16:creationId xmlns:a16="http://schemas.microsoft.com/office/drawing/2014/main" id="{ED97F0BC-E344-47D8-9428-47796BA92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11" y="3821710"/>
            <a:ext cx="1986729" cy="19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1D411F4-17F9-4A6C-8E1D-978537E218B3}"/>
              </a:ext>
            </a:extLst>
          </p:cNvPr>
          <p:cNvCxnSpPr>
            <a:cxnSpLocks/>
          </p:cNvCxnSpPr>
          <p:nvPr/>
        </p:nvCxnSpPr>
        <p:spPr>
          <a:xfrm flipH="1" flipV="1">
            <a:off x="359618" y="4622697"/>
            <a:ext cx="1238577" cy="1201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22FCF3B-651B-4177-B2E4-5176227F5C89}"/>
              </a:ext>
            </a:extLst>
          </p:cNvPr>
          <p:cNvCxnSpPr>
            <a:cxnSpLocks/>
          </p:cNvCxnSpPr>
          <p:nvPr/>
        </p:nvCxnSpPr>
        <p:spPr>
          <a:xfrm flipH="1">
            <a:off x="1367049" y="4742875"/>
            <a:ext cx="218658" cy="105816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33490D3-4327-42D5-957B-1300FDA3BEB1}"/>
              </a:ext>
            </a:extLst>
          </p:cNvPr>
          <p:cNvCxnSpPr>
            <a:cxnSpLocks/>
          </p:cNvCxnSpPr>
          <p:nvPr/>
        </p:nvCxnSpPr>
        <p:spPr>
          <a:xfrm>
            <a:off x="1602352" y="4742875"/>
            <a:ext cx="378126" cy="95255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D0CA6E6-B1F3-494E-8018-47FF3603CEBD}"/>
                  </a:ext>
                </a:extLst>
              </p:cNvPr>
              <p:cNvSpPr txBox="1"/>
              <p:nvPr/>
            </p:nvSpPr>
            <p:spPr>
              <a:xfrm flipH="1">
                <a:off x="1992328" y="5555388"/>
                <a:ext cx="38100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ja-JP" altLang="en-US" sz="22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D0CA6E6-B1F3-494E-8018-47FF3603C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92328" y="5555388"/>
                <a:ext cx="381001" cy="430887"/>
              </a:xfrm>
              <a:prstGeom prst="rect">
                <a:avLst/>
              </a:prstGeom>
              <a:blipFill>
                <a:blip r:embed="rId12"/>
                <a:stretch>
                  <a:fillRect r="-12903" b="-1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98CF1BC-595E-4335-AA4C-3923E42AA5C5}"/>
                  </a:ext>
                </a:extLst>
              </p:cNvPr>
              <p:cNvSpPr txBox="1"/>
              <p:nvPr/>
            </p:nvSpPr>
            <p:spPr>
              <a:xfrm flipH="1">
                <a:off x="1117422" y="5748689"/>
                <a:ext cx="38100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ja-JP" altLang="en-US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98CF1BC-595E-4335-AA4C-3923E42AA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17422" y="5748689"/>
                <a:ext cx="381001" cy="430887"/>
              </a:xfrm>
              <a:prstGeom prst="rect">
                <a:avLst/>
              </a:prstGeom>
              <a:blipFill>
                <a:blip r:embed="rId13"/>
                <a:stretch>
                  <a:fillRect l="-1587" r="-15873" b="-8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ADFF874-25F7-444A-8CE4-0ED7DEF78C1D}"/>
                  </a:ext>
                </a:extLst>
              </p:cNvPr>
              <p:cNvSpPr txBox="1"/>
              <p:nvPr/>
            </p:nvSpPr>
            <p:spPr>
              <a:xfrm flipH="1">
                <a:off x="348003" y="4567394"/>
                <a:ext cx="38100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ja-JP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ADFF874-25F7-444A-8CE4-0ED7DEF78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8003" y="4567394"/>
                <a:ext cx="381001" cy="430887"/>
              </a:xfrm>
              <a:prstGeom prst="rect">
                <a:avLst/>
              </a:prstGeom>
              <a:blipFill>
                <a:blip r:embed="rId14"/>
                <a:stretch>
                  <a:fillRect r="-15873" b="-1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楕円 39">
            <a:extLst>
              <a:ext uri="{FF2B5EF4-FFF2-40B4-BE49-F238E27FC236}">
                <a16:creationId xmlns:a16="http://schemas.microsoft.com/office/drawing/2014/main" id="{F338DA87-C2AB-4672-9135-5D7F9F977800}"/>
              </a:ext>
            </a:extLst>
          </p:cNvPr>
          <p:cNvSpPr/>
          <p:nvPr/>
        </p:nvSpPr>
        <p:spPr>
          <a:xfrm>
            <a:off x="1478661" y="4667025"/>
            <a:ext cx="175435" cy="200194"/>
          </a:xfrm>
          <a:prstGeom prst="ellipse">
            <a:avLst/>
          </a:prstGeom>
          <a:solidFill>
            <a:srgbClr val="FF0000"/>
          </a:solidFill>
          <a:ln>
            <a:solidFill>
              <a:srgbClr val="036A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17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978B5-15B2-4EA3-8AED-5CA3ED94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追従</a:t>
            </a:r>
            <a:endParaRPr kumimoji="1" lang="ja-JP" altLang="en-US" dirty="0"/>
          </a:p>
        </p:txBody>
      </p:sp>
      <p:sp>
        <p:nvSpPr>
          <p:cNvPr id="5" name="コンテンツ プレースホルダー 3">
            <a:extLst>
              <a:ext uri="{FF2B5EF4-FFF2-40B4-BE49-F238E27FC236}">
                <a16:creationId xmlns:a16="http://schemas.microsoft.com/office/drawing/2014/main" id="{F1E0DAD8-B359-412A-A031-69960C63F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25" y="1253331"/>
            <a:ext cx="8190804" cy="4351338"/>
          </a:xfrm>
        </p:spPr>
        <p:txBody>
          <a:bodyPr/>
          <a:lstStyle/>
          <a:p>
            <a:r>
              <a:rPr lang="ja-JP" altLang="en-US" dirty="0"/>
              <a:t>追従のイメージ</a:t>
            </a:r>
            <a:endParaRPr lang="en-US" altLang="ja-JP" dirty="0"/>
          </a:p>
          <a:p>
            <a:pPr marL="597150" lvl="1" indent="-342900">
              <a:buFont typeface="+mj-lt"/>
              <a:buAutoNum type="arabicPeriod"/>
            </a:pPr>
            <a:endParaRPr lang="en-US" altLang="ja-JP" u="sng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AAA40333-2F4A-42CF-8145-BDFB631232A9}"/>
              </a:ext>
            </a:extLst>
          </p:cNvPr>
          <p:cNvSpPr/>
          <p:nvPr/>
        </p:nvSpPr>
        <p:spPr>
          <a:xfrm>
            <a:off x="362725" y="2765612"/>
            <a:ext cx="681318" cy="663388"/>
          </a:xfrm>
          <a:prstGeom prst="ellipse">
            <a:avLst/>
          </a:prstGeom>
          <a:solidFill>
            <a:srgbClr val="06D4BB"/>
          </a:solidFill>
          <a:ln>
            <a:solidFill>
              <a:srgbClr val="036A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E4E1B761-0BCE-444D-966C-DE4808E83DA9}"/>
              </a:ext>
            </a:extLst>
          </p:cNvPr>
          <p:cNvSpPr/>
          <p:nvPr/>
        </p:nvSpPr>
        <p:spPr>
          <a:xfrm>
            <a:off x="631667" y="2550459"/>
            <a:ext cx="161364" cy="215153"/>
          </a:xfrm>
          <a:prstGeom prst="triangle">
            <a:avLst/>
          </a:prstGeom>
          <a:solidFill>
            <a:srgbClr val="06D4BB"/>
          </a:solidFill>
          <a:ln>
            <a:solidFill>
              <a:srgbClr val="036A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4" descr="「マーカー　ar」の画像検索結果">
            <a:extLst>
              <a:ext uri="{FF2B5EF4-FFF2-40B4-BE49-F238E27FC236}">
                <a16:creationId xmlns:a16="http://schemas.microsoft.com/office/drawing/2014/main" id="{36326167-D0F3-47A3-BA48-8DD3F6D10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8" y="3239334"/>
            <a:ext cx="379331" cy="37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「ドローン　上から」の画像検索結果">
            <a:extLst>
              <a:ext uri="{FF2B5EF4-FFF2-40B4-BE49-F238E27FC236}">
                <a16:creationId xmlns:a16="http://schemas.microsoft.com/office/drawing/2014/main" id="{715CAF9C-75DF-4DCF-9E8B-32AEADC16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49" y="5360606"/>
            <a:ext cx="592231" cy="56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楕円 35">
            <a:extLst>
              <a:ext uri="{FF2B5EF4-FFF2-40B4-BE49-F238E27FC236}">
                <a16:creationId xmlns:a16="http://schemas.microsoft.com/office/drawing/2014/main" id="{D80E9A2D-341D-4C94-A7A1-8C85C9C19D6C}"/>
              </a:ext>
            </a:extLst>
          </p:cNvPr>
          <p:cNvSpPr/>
          <p:nvPr/>
        </p:nvSpPr>
        <p:spPr>
          <a:xfrm>
            <a:off x="614275" y="4483172"/>
            <a:ext cx="196148" cy="189754"/>
          </a:xfrm>
          <a:prstGeom prst="ellipse">
            <a:avLst/>
          </a:prstGeom>
          <a:solidFill>
            <a:srgbClr val="FF0000"/>
          </a:solidFill>
          <a:ln>
            <a:solidFill>
              <a:srgbClr val="036A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24119DC-A856-4D60-B0A2-8EC4A7C72775}"/>
                  </a:ext>
                </a:extLst>
              </p:cNvPr>
              <p:cNvSpPr txBox="1"/>
              <p:nvPr/>
            </p:nvSpPr>
            <p:spPr>
              <a:xfrm>
                <a:off x="93326" y="4068935"/>
                <a:ext cx="950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定点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24119DC-A856-4D60-B0A2-8EC4A7C72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6" y="4068935"/>
                <a:ext cx="950718" cy="369332"/>
              </a:xfrm>
              <a:prstGeom prst="rect">
                <a:avLst/>
              </a:prstGeom>
              <a:blipFill>
                <a:blip r:embed="rId4"/>
                <a:stretch>
                  <a:fillRect l="-5128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9785BF8-1FAB-4B9E-9590-3BAD4E7692F6}"/>
              </a:ext>
            </a:extLst>
          </p:cNvPr>
          <p:cNvCxnSpPr>
            <a:cxnSpLocks/>
          </p:cNvCxnSpPr>
          <p:nvPr/>
        </p:nvCxnSpPr>
        <p:spPr>
          <a:xfrm flipH="1" flipV="1">
            <a:off x="793031" y="4764991"/>
            <a:ext cx="251013" cy="595616"/>
          </a:xfrm>
          <a:prstGeom prst="straightConnector1">
            <a:avLst/>
          </a:prstGeom>
          <a:ln w="76200">
            <a:solidFill>
              <a:srgbClr val="06D4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矢印: 右 13">
            <a:extLst>
              <a:ext uri="{FF2B5EF4-FFF2-40B4-BE49-F238E27FC236}">
                <a16:creationId xmlns:a16="http://schemas.microsoft.com/office/drawing/2014/main" id="{F5E50CAD-3EED-45DD-A784-583A387A650A}"/>
              </a:ext>
            </a:extLst>
          </p:cNvPr>
          <p:cNvSpPr/>
          <p:nvPr/>
        </p:nvSpPr>
        <p:spPr>
          <a:xfrm>
            <a:off x="2147930" y="3866755"/>
            <a:ext cx="419374" cy="571512"/>
          </a:xfrm>
          <a:prstGeom prst="rightArrow">
            <a:avLst/>
          </a:prstGeom>
          <a:solidFill>
            <a:srgbClr val="FF0000"/>
          </a:solidFill>
          <a:ln>
            <a:solidFill>
              <a:srgbClr val="036A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F87EA859-84F4-48B6-8C06-F5B71CCF920B}"/>
              </a:ext>
            </a:extLst>
          </p:cNvPr>
          <p:cNvSpPr/>
          <p:nvPr/>
        </p:nvSpPr>
        <p:spPr>
          <a:xfrm>
            <a:off x="3310673" y="2765612"/>
            <a:ext cx="681318" cy="647527"/>
          </a:xfrm>
          <a:prstGeom prst="ellipse">
            <a:avLst/>
          </a:prstGeom>
          <a:solidFill>
            <a:srgbClr val="06D4BB"/>
          </a:solidFill>
          <a:ln>
            <a:solidFill>
              <a:srgbClr val="036A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二等辺三角形 42">
            <a:extLst>
              <a:ext uri="{FF2B5EF4-FFF2-40B4-BE49-F238E27FC236}">
                <a16:creationId xmlns:a16="http://schemas.microsoft.com/office/drawing/2014/main" id="{AADC987C-43E9-45D2-8221-8FE02E114CF2}"/>
              </a:ext>
            </a:extLst>
          </p:cNvPr>
          <p:cNvSpPr/>
          <p:nvPr/>
        </p:nvSpPr>
        <p:spPr>
          <a:xfrm rot="19127723">
            <a:off x="3297251" y="2640081"/>
            <a:ext cx="189346" cy="251064"/>
          </a:xfrm>
          <a:prstGeom prst="triangle">
            <a:avLst/>
          </a:prstGeom>
          <a:solidFill>
            <a:srgbClr val="06D4BB"/>
          </a:solidFill>
          <a:ln>
            <a:solidFill>
              <a:srgbClr val="036A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Picture 4" descr="「マーカー　ar」の画像検索結果">
            <a:extLst>
              <a:ext uri="{FF2B5EF4-FFF2-40B4-BE49-F238E27FC236}">
                <a16:creationId xmlns:a16="http://schemas.microsoft.com/office/drawing/2014/main" id="{9F832B77-F6C6-4E14-A1F5-D1CE96ACB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02047">
            <a:off x="3712117" y="3167647"/>
            <a:ext cx="379331" cy="37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「ドローン　上から」の画像検索結果">
            <a:extLst>
              <a:ext uri="{FF2B5EF4-FFF2-40B4-BE49-F238E27FC236}">
                <a16:creationId xmlns:a16="http://schemas.microsoft.com/office/drawing/2014/main" id="{9B87D954-1940-4EE5-99FB-FE6E77FD4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23" y="4957979"/>
            <a:ext cx="592231" cy="55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楕円 45">
            <a:extLst>
              <a:ext uri="{FF2B5EF4-FFF2-40B4-BE49-F238E27FC236}">
                <a16:creationId xmlns:a16="http://schemas.microsoft.com/office/drawing/2014/main" id="{C3874DD9-E881-4E89-8434-533165A98988}"/>
              </a:ext>
            </a:extLst>
          </p:cNvPr>
          <p:cNvSpPr/>
          <p:nvPr/>
        </p:nvSpPr>
        <p:spPr>
          <a:xfrm>
            <a:off x="4584873" y="4169665"/>
            <a:ext cx="196148" cy="185217"/>
          </a:xfrm>
          <a:prstGeom prst="ellipse">
            <a:avLst/>
          </a:prstGeom>
          <a:solidFill>
            <a:srgbClr val="FF0000"/>
          </a:solidFill>
          <a:ln>
            <a:solidFill>
              <a:srgbClr val="036A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B6A99A1-3BC8-4072-B4B3-70C2CFD7758C}"/>
                  </a:ext>
                </a:extLst>
              </p:cNvPr>
              <p:cNvSpPr txBox="1"/>
              <p:nvPr/>
            </p:nvSpPr>
            <p:spPr>
              <a:xfrm>
                <a:off x="4414559" y="3795797"/>
                <a:ext cx="950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定点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B6A99A1-3BC8-4072-B4B3-70C2CFD77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559" y="3795797"/>
                <a:ext cx="950718" cy="369332"/>
              </a:xfrm>
              <a:prstGeom prst="rect">
                <a:avLst/>
              </a:prstGeom>
              <a:blipFill>
                <a:blip r:embed="rId6"/>
                <a:stretch>
                  <a:fillRect l="-5128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248D2C3-9382-41DF-A366-967CEC59D8BD}"/>
              </a:ext>
            </a:extLst>
          </p:cNvPr>
          <p:cNvCxnSpPr>
            <a:cxnSpLocks/>
          </p:cNvCxnSpPr>
          <p:nvPr/>
        </p:nvCxnSpPr>
        <p:spPr>
          <a:xfrm flipV="1">
            <a:off x="4305054" y="4539022"/>
            <a:ext cx="279819" cy="494663"/>
          </a:xfrm>
          <a:prstGeom prst="straightConnector1">
            <a:avLst/>
          </a:prstGeom>
          <a:ln w="76200">
            <a:solidFill>
              <a:srgbClr val="06D4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矢印: 右 50">
            <a:extLst>
              <a:ext uri="{FF2B5EF4-FFF2-40B4-BE49-F238E27FC236}">
                <a16:creationId xmlns:a16="http://schemas.microsoft.com/office/drawing/2014/main" id="{E29341A1-9473-4B41-909F-8E94E2516B88}"/>
              </a:ext>
            </a:extLst>
          </p:cNvPr>
          <p:cNvSpPr/>
          <p:nvPr/>
        </p:nvSpPr>
        <p:spPr>
          <a:xfrm>
            <a:off x="5927629" y="3866755"/>
            <a:ext cx="419374" cy="571512"/>
          </a:xfrm>
          <a:prstGeom prst="rightArrow">
            <a:avLst/>
          </a:prstGeom>
          <a:solidFill>
            <a:srgbClr val="FF0000"/>
          </a:solidFill>
          <a:ln>
            <a:solidFill>
              <a:srgbClr val="036A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659BCF6B-DEAB-44D5-880D-6B0EF52D3DDB}"/>
              </a:ext>
            </a:extLst>
          </p:cNvPr>
          <p:cNvSpPr/>
          <p:nvPr/>
        </p:nvSpPr>
        <p:spPr>
          <a:xfrm>
            <a:off x="6530617" y="1689177"/>
            <a:ext cx="681318" cy="663388"/>
          </a:xfrm>
          <a:prstGeom prst="ellipse">
            <a:avLst/>
          </a:prstGeom>
          <a:solidFill>
            <a:srgbClr val="06D4BB"/>
          </a:solidFill>
          <a:ln>
            <a:solidFill>
              <a:srgbClr val="036A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二等辺三角形 52">
            <a:extLst>
              <a:ext uri="{FF2B5EF4-FFF2-40B4-BE49-F238E27FC236}">
                <a16:creationId xmlns:a16="http://schemas.microsoft.com/office/drawing/2014/main" id="{C4B92569-ED4D-4DBD-8508-359B083794F3}"/>
              </a:ext>
            </a:extLst>
          </p:cNvPr>
          <p:cNvSpPr/>
          <p:nvPr/>
        </p:nvSpPr>
        <p:spPr>
          <a:xfrm rot="19082146">
            <a:off x="6478843" y="1548749"/>
            <a:ext cx="189346" cy="257214"/>
          </a:xfrm>
          <a:prstGeom prst="triangle">
            <a:avLst/>
          </a:prstGeom>
          <a:solidFill>
            <a:srgbClr val="06D4BB"/>
          </a:solidFill>
          <a:ln>
            <a:solidFill>
              <a:srgbClr val="036A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4" descr="「マーカー　ar」の画像検索結果">
            <a:extLst>
              <a:ext uri="{FF2B5EF4-FFF2-40B4-BE49-F238E27FC236}">
                <a16:creationId xmlns:a16="http://schemas.microsoft.com/office/drawing/2014/main" id="{22AFB3A8-C13A-42D7-9773-65544064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02047">
            <a:off x="6929049" y="2099148"/>
            <a:ext cx="379331" cy="37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楕円 54">
            <a:extLst>
              <a:ext uri="{FF2B5EF4-FFF2-40B4-BE49-F238E27FC236}">
                <a16:creationId xmlns:a16="http://schemas.microsoft.com/office/drawing/2014/main" id="{C92D001A-2E14-4EB1-907C-D54A4B9AF8F3}"/>
              </a:ext>
            </a:extLst>
          </p:cNvPr>
          <p:cNvSpPr/>
          <p:nvPr/>
        </p:nvSpPr>
        <p:spPr>
          <a:xfrm>
            <a:off x="7691419" y="2950704"/>
            <a:ext cx="196148" cy="189754"/>
          </a:xfrm>
          <a:prstGeom prst="ellipse">
            <a:avLst/>
          </a:prstGeom>
          <a:solidFill>
            <a:srgbClr val="FF0000"/>
          </a:solidFill>
          <a:ln>
            <a:solidFill>
              <a:srgbClr val="036A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Picture 2" descr="「ドローン　上から」の画像検索結果">
            <a:extLst>
              <a:ext uri="{FF2B5EF4-FFF2-40B4-BE49-F238E27FC236}">
                <a16:creationId xmlns:a16="http://schemas.microsoft.com/office/drawing/2014/main" id="{F4ABDB19-3C60-422F-A2E2-A960832D0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176" y="3453180"/>
            <a:ext cx="592231" cy="56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9694A3F-8E67-4F76-8765-5D6CBC484FC6}"/>
              </a:ext>
            </a:extLst>
          </p:cNvPr>
          <p:cNvCxnSpPr>
            <a:cxnSpLocks/>
            <a:endCxn id="55" idx="4"/>
          </p:cNvCxnSpPr>
          <p:nvPr/>
        </p:nvCxnSpPr>
        <p:spPr>
          <a:xfrm flipV="1">
            <a:off x="7740828" y="3140458"/>
            <a:ext cx="48665" cy="428550"/>
          </a:xfrm>
          <a:prstGeom prst="straightConnector1">
            <a:avLst/>
          </a:prstGeom>
          <a:ln w="76200">
            <a:solidFill>
              <a:srgbClr val="06D4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55410C8-0B83-497D-9301-F7605A501B7E}"/>
                  </a:ext>
                </a:extLst>
              </p:cNvPr>
              <p:cNvSpPr txBox="1"/>
              <p:nvPr/>
            </p:nvSpPr>
            <p:spPr>
              <a:xfrm>
                <a:off x="7386479" y="2512470"/>
                <a:ext cx="950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定点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55410C8-0B83-497D-9301-F7605A501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479" y="2512470"/>
                <a:ext cx="950718" cy="369332"/>
              </a:xfrm>
              <a:prstGeom prst="rect">
                <a:avLst/>
              </a:prstGeom>
              <a:blipFill>
                <a:blip r:embed="rId7"/>
                <a:stretch>
                  <a:fillRect l="-5769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30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978B5-15B2-4EA3-8AED-5CA3ED94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追従</a:t>
            </a:r>
            <a:endParaRPr kumimoji="1" lang="ja-JP" altLang="en-US" dirty="0"/>
          </a:p>
        </p:txBody>
      </p:sp>
      <p:sp>
        <p:nvSpPr>
          <p:cNvPr id="5" name="コンテンツ プレースホルダー 3">
            <a:extLst>
              <a:ext uri="{FF2B5EF4-FFF2-40B4-BE49-F238E27FC236}">
                <a16:creationId xmlns:a16="http://schemas.microsoft.com/office/drawing/2014/main" id="{F1E0DAD8-B359-412A-A031-69960C63F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25" y="1253331"/>
            <a:ext cx="8512334" cy="4351338"/>
          </a:xfrm>
        </p:spPr>
        <p:txBody>
          <a:bodyPr/>
          <a:lstStyle/>
          <a:p>
            <a:r>
              <a:rPr lang="ja-JP" altLang="en-US" dirty="0"/>
              <a:t>やるべきこと</a:t>
            </a:r>
            <a:endParaRPr lang="en-US" altLang="ja-JP" dirty="0"/>
          </a:p>
          <a:p>
            <a:pPr lvl="1"/>
            <a:r>
              <a:rPr lang="ja-JP" altLang="en-US" dirty="0"/>
              <a:t>赤色検出</a:t>
            </a:r>
            <a:endParaRPr lang="en-US" altLang="ja-JP" dirty="0"/>
          </a:p>
          <a:p>
            <a:pPr lvl="4"/>
            <a:r>
              <a:rPr lang="en-US" altLang="ja-JP" dirty="0"/>
              <a:t>ROI</a:t>
            </a:r>
            <a:r>
              <a:rPr lang="ja-JP" altLang="en-US" dirty="0"/>
              <a:t>の位置を決めるためにスケール情報も欲しい</a:t>
            </a:r>
            <a:endParaRPr lang="en-US" altLang="ja-JP" dirty="0"/>
          </a:p>
          <a:p>
            <a:pPr lvl="1"/>
            <a:r>
              <a:rPr lang="ja-JP" altLang="en-US" dirty="0"/>
              <a:t>マーカー検出</a:t>
            </a:r>
            <a:endParaRPr lang="en-US" altLang="ja-JP" dirty="0"/>
          </a:p>
          <a:p>
            <a:pPr lvl="4"/>
            <a:r>
              <a:rPr lang="ja-JP" altLang="en-US" dirty="0"/>
              <a:t>マーカーどれ使う？</a:t>
            </a:r>
            <a:endParaRPr lang="en-US" altLang="ja-JP" dirty="0"/>
          </a:p>
          <a:p>
            <a:pPr lvl="1"/>
            <a:r>
              <a:rPr lang="ja-JP" altLang="en-US" dirty="0"/>
              <a:t>追従のアルゴリズム</a:t>
            </a:r>
            <a:endParaRPr lang="en-US" altLang="ja-JP" dirty="0"/>
          </a:p>
          <a:p>
            <a:pPr lvl="4"/>
            <a:r>
              <a:rPr lang="ja-JP" altLang="en-US" dirty="0"/>
              <a:t>定点追うでいいのか，領域でもよくないか？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74787956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3">
      <a:majorFont>
        <a:latin typeface="Noto Sans CJK JP DemiLight"/>
        <a:ea typeface="Noto Sans CJK JP DemiLight"/>
        <a:cs typeface=""/>
      </a:majorFont>
      <a:minorFont>
        <a:latin typeface="Noto Sans CJK JP DemiLight"/>
        <a:ea typeface="Noto Sans CJK JP DemiLight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7BEDD"/>
        </a:solidFill>
        <a:ln>
          <a:solidFill>
            <a:srgbClr val="057F94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スライド一覧.pptx" id="{9379FAAB-80F1-4FF9-9B64-336C9CABFA79}" vid="{C4BA3F56-9C29-41CC-AAF8-53380D2EBDDC}"/>
    </a:ext>
  </a:extLst>
</a:theme>
</file>

<file path=ppt/theme/theme2.xml><?xml version="1.0" encoding="utf-8"?>
<a:theme xmlns:a="http://schemas.openxmlformats.org/drawingml/2006/main" name="4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3">
      <a:majorFont>
        <a:latin typeface="Noto Sans CJK JP DemiLight"/>
        <a:ea typeface="Noto Sans CJK JP DemiLight"/>
        <a:cs typeface=""/>
      </a:majorFont>
      <a:minorFont>
        <a:latin typeface="Noto Sans CJK JP DemiLight"/>
        <a:ea typeface="Noto Sans CJK JP DemiLight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7BEDD"/>
        </a:solidFill>
        <a:ln>
          <a:solidFill>
            <a:srgbClr val="057F94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スライド一覧.pptx" id="{9379FAAB-80F1-4FF9-9B64-336C9CABFA79}" vid="{48DEC872-D9BF-450A-A550-C0416B35A69E}"/>
    </a:ext>
  </a:extLst>
</a:theme>
</file>

<file path=ppt/theme/theme3.xml><?xml version="1.0" encoding="utf-8"?>
<a:theme xmlns:a="http://schemas.openxmlformats.org/drawingml/2006/main" name="2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4">
      <a:majorFont>
        <a:latin typeface="Noto Sans CJK JP DemiLight"/>
        <a:ea typeface="Noto Sans CJK JP DemiLight"/>
        <a:cs typeface=""/>
      </a:majorFont>
      <a:minorFont>
        <a:latin typeface="Noto Sans CJK JP DemiLight"/>
        <a:ea typeface="Noto Sans CJK JP DemiLight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6D4BB"/>
        </a:solidFill>
        <a:ln>
          <a:solidFill>
            <a:srgbClr val="036A5E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スライド一覧.pptx" id="{9379FAAB-80F1-4FF9-9B64-336C9CABFA79}" vid="{43DC52FE-B09F-48B5-9C22-F2208FED76C1}"/>
    </a:ext>
  </a:extLst>
</a:theme>
</file>

<file path=ppt/theme/theme4.xml><?xml version="1.0" encoding="utf-8"?>
<a:theme xmlns:a="http://schemas.openxmlformats.org/drawingml/2006/main" name="3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3">
      <a:majorFont>
        <a:latin typeface="Noto Sans CJK JP DemiLight"/>
        <a:ea typeface="Noto Sans CJK JP DemiLight"/>
        <a:cs typeface=""/>
      </a:majorFont>
      <a:minorFont>
        <a:latin typeface="Noto Sans CJK JP DemiLight"/>
        <a:ea typeface="Noto Sans CJK JP DemiLight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6D4BB"/>
        </a:solidFill>
        <a:ln>
          <a:solidFill>
            <a:srgbClr val="036A5E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スライド一覧.pptx" id="{9379FAAB-80F1-4FF9-9B64-336C9CABFA79}" vid="{93E9E291-B17E-4894-88CF-5171296194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スライド一覧</Template>
  <TotalTime>191</TotalTime>
  <Words>185</Words>
  <Application>Microsoft Office PowerPoint</Application>
  <PresentationFormat>画面に合わせる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5</vt:i4>
      </vt:variant>
    </vt:vector>
  </HeadingPairs>
  <TitlesOfParts>
    <vt:vector size="22" baseType="lpstr">
      <vt:lpstr>Noto Sans CJK JP DemiLight</vt:lpstr>
      <vt:lpstr>Noto Sans CJK JP Medium</vt:lpstr>
      <vt:lpstr>Noto Sans CJK JP Regular</vt:lpstr>
      <vt:lpstr>メイリオ</vt:lpstr>
      <vt:lpstr>游ゴシック Medium</vt:lpstr>
      <vt:lpstr>Arial</vt:lpstr>
      <vt:lpstr>Cambria Math</vt:lpstr>
      <vt:lpstr>Noto Sans Cond Med</vt:lpstr>
      <vt:lpstr>Noto Sans Light</vt:lpstr>
      <vt:lpstr>Noto Sans Med</vt:lpstr>
      <vt:lpstr>Noto Sans SemBd</vt:lpstr>
      <vt:lpstr>Times New Roman</vt:lpstr>
      <vt:lpstr>Wingdings</vt:lpstr>
      <vt:lpstr>6_Office テーマ</vt:lpstr>
      <vt:lpstr>4_Office テーマ</vt:lpstr>
      <vt:lpstr>2_Office テーマ</vt:lpstr>
      <vt:lpstr>3_Office テーマ</vt:lpstr>
      <vt:lpstr>PowerPoint プレゼンテーション</vt:lpstr>
      <vt:lpstr>コンセプト</vt:lpstr>
      <vt:lpstr>追従</vt:lpstr>
      <vt:lpstr>追従</vt:lpstr>
      <vt:lpstr>追従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清水 崇博</dc:creator>
  <cp:lastModifiedBy>清水 崇博</cp:lastModifiedBy>
  <cp:revision>10</cp:revision>
  <dcterms:created xsi:type="dcterms:W3CDTF">2019-09-24T15:30:12Z</dcterms:created>
  <dcterms:modified xsi:type="dcterms:W3CDTF">2019-09-24T18:41:27Z</dcterms:modified>
</cp:coreProperties>
</file>