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ABB93581.xml" ContentType="application/vnd.ms-powerpoint.comments+xml"/>
  <Override PartName="/ppt/comments/modernComment_10C_300D12B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9" r:id="rId8"/>
    <p:sldId id="268" r:id="rId9"/>
    <p:sldId id="260" r:id="rId10"/>
    <p:sldId id="266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528AED-D83D-A577-60C4-88E8BD19D895}" name="Steven Vazquez" initials="SV" userId="b4cc20b1c9d944c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C_300D12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7208A3-052E-4D93-B3CE-9DA13FB086DF}" authorId="{F4528AED-D83D-A577-60C4-88E8BD19D895}" created="2023-11-06T00:46:20.3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6163125" sldId="268"/>
      <ac:spMk id="20" creationId="{E4D0A74E-41DD-4F73-4EB2-C1D35A4EF610}"/>
    </ac:deMkLst>
    <p188:txBody>
      <a:bodyPr/>
      <a:lstStyle/>
      <a:p>
        <a:r>
          <a:rPr lang="en-US"/>
          <a:t>Checkbox for upvote</a:t>
        </a:r>
      </a:p>
    </p188:txBody>
  </p188:cm>
</p188:cmLst>
</file>

<file path=ppt/comments/modernComment_10D_ABB935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8A40AE-748D-4412-B4B6-1ADC0EC6942C}" authorId="{F4528AED-D83D-A577-60C4-88E8BD19D895}" created="2023-11-06T00:46:20.3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81041793" sldId="269"/>
      <ac:spMk id="20" creationId="{E4D0A74E-41DD-4F73-4EB2-C1D35A4EF610}"/>
    </ac:deMkLst>
    <p188:txBody>
      <a:bodyPr/>
      <a:lstStyle/>
      <a:p>
        <a:r>
          <a:rPr lang="en-US"/>
          <a:t>Checkbox for upvote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3E43-D6A3-A8A6-B818-E3A847B3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8DE8-0197-52D4-EFDE-6C868517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9F50-EB92-B77F-4E3B-860F9BA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911C-FE51-18B2-9B00-331513A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681A-045B-E0F7-EAEF-5F29C809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6E93-8CC5-77FD-0BEE-BFE531F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94546-6B08-8183-0DE4-231E0B0FC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7AAD-65CC-E345-5082-1CA06A49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25E6-025D-EB24-A77E-993896BA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8BE9-5D3C-2D36-66CD-F375D1E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32FD7-9520-FBEF-3F6E-3583E2906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10593-8FEC-0EB8-E77C-7378DA5A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ADB3-9480-1AA8-F193-6060CACF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3C21-1992-DAA2-5999-4D729C4C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4C2B-4EFD-5BFE-26DA-5A7B70C4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F8E-B9DC-67A0-C366-19529B3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336E-F0BB-394D-7326-D524564F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F9E0-07B5-D904-F58F-C03DCFCA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BEE8-0830-2A72-0047-857325C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F3A9-F8FF-BD40-C4CE-18F0C57D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A416-D2DB-D47A-DE56-A1442056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4891-3DC3-CB49-6E65-3EBA1E4D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BB13-694D-B2A4-EEF9-EBCF7080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7D67-8689-661F-A2FD-FD0CE08C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0E3A-775B-75E3-CD78-E226DDA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07C7-D6B5-298C-FB35-B85E17E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5032-A361-2AB7-5E42-94864F301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B23C-156A-5B0C-0FFF-442AC5E4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D59B8-3EC3-84D1-5359-385A2C2F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D674-1A7C-3026-F00A-C5792B9B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1C05-5D0A-EDF2-1899-12B8A52B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668A-D8BD-E4FB-30F9-EFFA4E6E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6248-CED4-F932-891C-9329F85A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9960-B387-C258-B24D-4998798B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4DA84-8907-F97E-CB9C-427A2807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82764-51D1-1E3A-DF53-B8C8D0C4B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22539-BD41-C0A7-D073-1DBA4D3E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DE595-B37A-4A69-ACF0-1F60295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A0A51-0294-A8EB-6E53-AB674F99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9F73-3FE1-63EC-581D-D65B2270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D36C8-6A2A-2573-D8DB-24973607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26FF-3A14-F0D8-104F-6631E06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797C5-7ED4-B894-AC4C-3214C39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E6F5-C9B9-A42A-6AA3-E6B807AE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FAD52-E230-4F6E-B9DC-4E0B8CF2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B3B0-5781-7957-89A4-DB2754E6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AD45-E674-CCE7-2A27-31D2BF4A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487D-B94B-17E0-7149-7272CD4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D8069-483E-B00A-303D-22FA05BC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B78B-8067-DBA1-5362-5A6F9466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4D7-4842-C376-72FF-FE0ED08F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F94E-F7AE-D1F7-417F-0728B854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6064-252B-BBA3-8EEF-5463DE92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BE3C-50F2-A797-0AC8-25BA80160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8B06-39CA-D276-1DBD-035BFEF0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87D0-7D0B-72A4-A83F-DB4C4EEE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F14C4-9984-1AC8-D08E-55DBD81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EC37-64F8-F4FC-D34D-FA5F6ED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BC25-6EE7-9189-1673-99071A1F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397-7185-69D4-A546-E6A8C083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869A-BAEF-36C2-DCFA-E6080308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F519-5E53-C49C-C727-F3FC6BF4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1538-2A33-A907-3DA0-DD8AB5B8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ABB9358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300D12B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194205" y="253961"/>
            <a:ext cx="114105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we need to complete this project?</a:t>
            </a:r>
          </a:p>
          <a:p>
            <a:r>
              <a:rPr lang="en-US" dirty="0"/>
              <a:t>	- Client GUI (GENERAL REQUIREMENT: Every page should have home navigation button)</a:t>
            </a:r>
          </a:p>
          <a:p>
            <a:r>
              <a:rPr lang="en-US" dirty="0"/>
              <a:t>		- Consists of HTML, CSS, JavaScript</a:t>
            </a:r>
          </a:p>
          <a:p>
            <a:r>
              <a:rPr lang="en-US" dirty="0"/>
              <a:t>		- Requires:</a:t>
            </a:r>
          </a:p>
          <a:p>
            <a:r>
              <a:rPr lang="en-US" dirty="0"/>
              <a:t>			- Homepage</a:t>
            </a:r>
          </a:p>
          <a:p>
            <a:r>
              <a:rPr lang="en-US" dirty="0"/>
              <a:t>			- Login/Sign-up/Account button</a:t>
            </a:r>
          </a:p>
          <a:p>
            <a:r>
              <a:rPr lang="en-US" dirty="0"/>
              <a:t>			- Account details display (not requirement time allows) </a:t>
            </a:r>
          </a:p>
          <a:p>
            <a:r>
              <a:rPr lang="en-US" dirty="0"/>
              <a:t>			- User post area</a:t>
            </a:r>
          </a:p>
          <a:p>
            <a:r>
              <a:rPr lang="en-US" dirty="0"/>
              <a:t>			- User display area</a:t>
            </a:r>
          </a:p>
          <a:p>
            <a:r>
              <a:rPr lang="en-US" dirty="0"/>
              <a:t>			- Word frequency analysis</a:t>
            </a:r>
          </a:p>
          <a:p>
            <a:r>
              <a:rPr lang="en-US" dirty="0"/>
              <a:t>			- Event creation area</a:t>
            </a:r>
          </a:p>
          <a:p>
            <a:r>
              <a:rPr lang="en-US" dirty="0"/>
              <a:t>			- Event display area</a:t>
            </a:r>
          </a:p>
          <a:p>
            <a:r>
              <a:rPr lang="en-US" dirty="0"/>
              <a:t>	- Backend web-server </a:t>
            </a:r>
          </a:p>
          <a:p>
            <a:r>
              <a:rPr lang="en-US" dirty="0"/>
              <a:t>		- Consists of </a:t>
            </a:r>
            <a:r>
              <a:rPr lang="en-US" dirty="0" err="1"/>
              <a:t>Javascript</a:t>
            </a:r>
            <a:r>
              <a:rPr lang="en-US" dirty="0"/>
              <a:t>, MongoDB</a:t>
            </a:r>
          </a:p>
          <a:p>
            <a:r>
              <a:rPr lang="en-US" dirty="0"/>
              <a:t>		- Requires:</a:t>
            </a:r>
          </a:p>
          <a:p>
            <a:r>
              <a:rPr lang="en-US" dirty="0"/>
              <a:t>			- Users API</a:t>
            </a:r>
          </a:p>
          <a:p>
            <a:r>
              <a:rPr lang="en-US" dirty="0"/>
              <a:t>			- Posts API</a:t>
            </a:r>
          </a:p>
          <a:p>
            <a:r>
              <a:rPr lang="en-US" dirty="0"/>
              <a:t>			- Events API</a:t>
            </a:r>
          </a:p>
        </p:txBody>
      </p:sp>
    </p:spTree>
    <p:extLst>
      <p:ext uri="{BB962C8B-B14F-4D97-AF65-F5344CB8AC3E}">
        <p14:creationId xmlns:p14="http://schemas.microsoft.com/office/powerpoint/2010/main" val="375025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27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post should display: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Name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ID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location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participants (list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attending)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Attending/ Remove Attending button to add/remove user from participants list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display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following endpoints: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all users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userById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createUser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REMOVE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removeUser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5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following endpoints: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allPosts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postById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createPost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DELETE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removePost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7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following endpoints: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allEvents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eventById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createEvent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DELETE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removeEvent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5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Displays latest posts by 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 favorite posts by 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Displays toggle button to switch between latest posts and favorite posts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Display navigation to events creation/display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9263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should provide way to allow the user to login using valid credentials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should provide way to allow the user to create account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text should switch to “Account” or be hidden if user notify user is logged 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should navigate to account details page if logged in (no requirement if time allows)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Login/Sign-up/Account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3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23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There should be some button that enables/creates a section or page that allows the user to post textual-content.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should contain: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username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upvote list (list of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upvoted)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post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0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386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User post should display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username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 of upvotes for given post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upvote button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analysis of posts (Word frequency breakdown)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Minimally a display that lists a map of each word in user content to number of occurrences, but if time allows, perhaps create some data visuals (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bargraph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post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6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EB6145-F196-BA75-4B3E-EED7851B2ACB}"/>
              </a:ext>
            </a:extLst>
          </p:cNvPr>
          <p:cNvSpPr/>
          <p:nvPr/>
        </p:nvSpPr>
        <p:spPr>
          <a:xfrm>
            <a:off x="242835" y="200967"/>
            <a:ext cx="11706330" cy="6451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2150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570A-12E6-2071-F638-3A35007AEE47}"/>
              </a:ext>
            </a:extLst>
          </p:cNvPr>
          <p:cNvSpPr/>
          <p:nvPr/>
        </p:nvSpPr>
        <p:spPr>
          <a:xfrm>
            <a:off x="2558980" y="3225519"/>
            <a:ext cx="7074040" cy="2150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90755-68C1-C941-8BE9-5CDDEEAD237C}"/>
              </a:ext>
            </a:extLst>
          </p:cNvPr>
          <p:cNvSpPr/>
          <p:nvPr/>
        </p:nvSpPr>
        <p:spPr>
          <a:xfrm>
            <a:off x="2558980" y="5375866"/>
            <a:ext cx="7074040" cy="12761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2EB88B-18C0-73B8-1596-E8B79A8C25FF}"/>
              </a:ext>
            </a:extLst>
          </p:cNvPr>
          <p:cNvSpPr/>
          <p:nvPr/>
        </p:nvSpPr>
        <p:spPr>
          <a:xfrm>
            <a:off x="10309607" y="439613"/>
            <a:ext cx="1497205" cy="357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Latest Posts</a:t>
            </a:r>
            <a:r>
              <a:rPr lang="en-US" dirty="0">
                <a:solidFill>
                  <a:schemeClr val="tx1"/>
                </a:solidFill>
              </a:rPr>
              <a:t>	Favorite Posts</a:t>
            </a:r>
          </a:p>
        </p:txBody>
      </p:sp>
      <p:sp>
        <p:nvSpPr>
          <p:cNvPr id="16" name="Action Button: Go Home 1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18E4184-CE0E-7E87-B941-B21B6287DC47}"/>
              </a:ext>
            </a:extLst>
          </p:cNvPr>
          <p:cNvSpPr/>
          <p:nvPr/>
        </p:nvSpPr>
        <p:spPr>
          <a:xfrm>
            <a:off x="385188" y="396280"/>
            <a:ext cx="619648" cy="506187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BE9E0-78AB-01C4-4EFD-FD36C0881FF1}"/>
              </a:ext>
            </a:extLst>
          </p:cNvPr>
          <p:cNvSpPr txBox="1"/>
          <p:nvPr/>
        </p:nvSpPr>
        <p:spPr>
          <a:xfrm>
            <a:off x="2659463" y="1131618"/>
            <a:ext cx="6873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SteveVaz123</a:t>
            </a:r>
          </a:p>
          <a:p>
            <a:r>
              <a:rPr lang="en-US" dirty="0" err="1"/>
              <a:t>UserId</a:t>
            </a:r>
            <a:r>
              <a:rPr lang="en-US" dirty="0"/>
              <a:t>: 1111-1111-1111-1111</a:t>
            </a:r>
          </a:p>
          <a:p>
            <a:r>
              <a:rPr lang="en-US" dirty="0"/>
              <a:t>Post:</a:t>
            </a:r>
          </a:p>
          <a:p>
            <a:endParaRPr lang="en-US" dirty="0"/>
          </a:p>
          <a:p>
            <a:r>
              <a:rPr lang="en-US" dirty="0"/>
              <a:t>This is a user post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A960D-6241-96E7-3536-4A995046642C}"/>
              </a:ext>
            </a:extLst>
          </p:cNvPr>
          <p:cNvSpPr/>
          <p:nvPr/>
        </p:nvSpPr>
        <p:spPr>
          <a:xfrm>
            <a:off x="2558980" y="2813538"/>
            <a:ext cx="7074040" cy="41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Upvote Count: 4		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B1C4E-DA1B-4A1D-01D1-6D5025F59130}"/>
              </a:ext>
            </a:extLst>
          </p:cNvPr>
          <p:cNvSpPr/>
          <p:nvPr/>
        </p:nvSpPr>
        <p:spPr>
          <a:xfrm>
            <a:off x="2558980" y="3225517"/>
            <a:ext cx="7074040" cy="2150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3F2E2-8653-F1D4-742A-25A77EF604A9}"/>
              </a:ext>
            </a:extLst>
          </p:cNvPr>
          <p:cNvSpPr txBox="1"/>
          <p:nvPr/>
        </p:nvSpPr>
        <p:spPr>
          <a:xfrm>
            <a:off x="2659463" y="3281963"/>
            <a:ext cx="6873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JohnDoe123</a:t>
            </a:r>
          </a:p>
          <a:p>
            <a:r>
              <a:rPr lang="en-US" dirty="0" err="1"/>
              <a:t>UserId</a:t>
            </a:r>
            <a:r>
              <a:rPr lang="en-US" dirty="0"/>
              <a:t>: 2222-2222-2222-2222</a:t>
            </a:r>
          </a:p>
          <a:p>
            <a:r>
              <a:rPr lang="en-US" dirty="0"/>
              <a:t>Post:</a:t>
            </a:r>
          </a:p>
          <a:p>
            <a:endParaRPr lang="en-US" dirty="0"/>
          </a:p>
          <a:p>
            <a:r>
              <a:rPr lang="en-US" dirty="0"/>
              <a:t>This is another user post </a:t>
            </a:r>
          </a:p>
          <a:p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782872-2765-53ED-D420-198B741ABA10}"/>
              </a:ext>
            </a:extLst>
          </p:cNvPr>
          <p:cNvSpPr/>
          <p:nvPr/>
        </p:nvSpPr>
        <p:spPr>
          <a:xfrm>
            <a:off x="7409202" y="2869168"/>
            <a:ext cx="1836011" cy="30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Breakdown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20938-F391-D4EB-A60D-9C7670735F34}"/>
              </a:ext>
            </a:extLst>
          </p:cNvPr>
          <p:cNvSpPr/>
          <p:nvPr/>
        </p:nvSpPr>
        <p:spPr>
          <a:xfrm>
            <a:off x="2558980" y="4963885"/>
            <a:ext cx="7074040" cy="41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Upvote Count: 0			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9543E7-7069-05A5-2916-7B6A46C91618}"/>
              </a:ext>
            </a:extLst>
          </p:cNvPr>
          <p:cNvSpPr/>
          <p:nvPr/>
        </p:nvSpPr>
        <p:spPr>
          <a:xfrm>
            <a:off x="7409202" y="5019515"/>
            <a:ext cx="1836011" cy="30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Breakdown</a:t>
            </a:r>
          </a:p>
        </p:txBody>
      </p:sp>
    </p:spTree>
    <p:extLst>
      <p:ext uri="{BB962C8B-B14F-4D97-AF65-F5344CB8AC3E}">
        <p14:creationId xmlns:p14="http://schemas.microsoft.com/office/powerpoint/2010/main" val="123007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EB6145-F196-BA75-4B3E-EED7851B2ACB}"/>
              </a:ext>
            </a:extLst>
          </p:cNvPr>
          <p:cNvSpPr/>
          <p:nvPr/>
        </p:nvSpPr>
        <p:spPr>
          <a:xfrm>
            <a:off x="242835" y="200967"/>
            <a:ext cx="11706330" cy="6451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2150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570A-12E6-2071-F638-3A35007AEE47}"/>
              </a:ext>
            </a:extLst>
          </p:cNvPr>
          <p:cNvSpPr/>
          <p:nvPr/>
        </p:nvSpPr>
        <p:spPr>
          <a:xfrm>
            <a:off x="2558980" y="3225519"/>
            <a:ext cx="7074040" cy="2150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90755-68C1-C941-8BE9-5CDDEEAD237C}"/>
              </a:ext>
            </a:extLst>
          </p:cNvPr>
          <p:cNvSpPr/>
          <p:nvPr/>
        </p:nvSpPr>
        <p:spPr>
          <a:xfrm>
            <a:off x="2558980" y="5375866"/>
            <a:ext cx="7074040" cy="12761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2EB88B-18C0-73B8-1596-E8B79A8C25FF}"/>
              </a:ext>
            </a:extLst>
          </p:cNvPr>
          <p:cNvSpPr/>
          <p:nvPr/>
        </p:nvSpPr>
        <p:spPr>
          <a:xfrm>
            <a:off x="10309607" y="439613"/>
            <a:ext cx="1497205" cy="357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Info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Latest Posts</a:t>
            </a:r>
            <a:r>
              <a:rPr lang="en-US" dirty="0">
                <a:solidFill>
                  <a:schemeClr val="tx1"/>
                </a:solidFill>
              </a:rPr>
              <a:t>	Favorite Posts</a:t>
            </a:r>
          </a:p>
        </p:txBody>
      </p:sp>
      <p:sp>
        <p:nvSpPr>
          <p:cNvPr id="16" name="Action Button: Go Home 1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18E4184-CE0E-7E87-B941-B21B6287DC47}"/>
              </a:ext>
            </a:extLst>
          </p:cNvPr>
          <p:cNvSpPr/>
          <p:nvPr/>
        </p:nvSpPr>
        <p:spPr>
          <a:xfrm>
            <a:off x="385188" y="396280"/>
            <a:ext cx="619648" cy="506187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BE9E0-78AB-01C4-4EFD-FD36C0881FF1}"/>
              </a:ext>
            </a:extLst>
          </p:cNvPr>
          <p:cNvSpPr txBox="1"/>
          <p:nvPr/>
        </p:nvSpPr>
        <p:spPr>
          <a:xfrm>
            <a:off x="2659463" y="1131618"/>
            <a:ext cx="6873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SteveVaz123</a:t>
            </a:r>
          </a:p>
          <a:p>
            <a:r>
              <a:rPr lang="en-US" dirty="0" err="1"/>
              <a:t>UserId</a:t>
            </a:r>
            <a:r>
              <a:rPr lang="en-US" dirty="0"/>
              <a:t>: 1111-1111-1111-1111</a:t>
            </a:r>
          </a:p>
          <a:p>
            <a:r>
              <a:rPr lang="en-US" dirty="0"/>
              <a:t>Post:</a:t>
            </a:r>
          </a:p>
          <a:p>
            <a:endParaRPr lang="en-US" dirty="0"/>
          </a:p>
          <a:p>
            <a:r>
              <a:rPr lang="en-US" dirty="0"/>
              <a:t>This is a user post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A960D-6241-96E7-3536-4A995046642C}"/>
              </a:ext>
            </a:extLst>
          </p:cNvPr>
          <p:cNvSpPr/>
          <p:nvPr/>
        </p:nvSpPr>
        <p:spPr>
          <a:xfrm>
            <a:off x="2558980" y="2813538"/>
            <a:ext cx="7074040" cy="41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 Upvote | Upvote Count: 4		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0A74E-41DD-4F73-4EB2-C1D35A4EF610}"/>
              </a:ext>
            </a:extLst>
          </p:cNvPr>
          <p:cNvSpPr/>
          <p:nvPr/>
        </p:nvSpPr>
        <p:spPr>
          <a:xfrm>
            <a:off x="2873829" y="2885944"/>
            <a:ext cx="311498" cy="249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32A877A-63F7-1AD9-6474-C65CD5330C83}"/>
              </a:ext>
            </a:extLst>
          </p:cNvPr>
          <p:cNvSpPr/>
          <p:nvPr/>
        </p:nvSpPr>
        <p:spPr>
          <a:xfrm>
            <a:off x="2881256" y="2885944"/>
            <a:ext cx="304071" cy="24914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B1C4E-DA1B-4A1D-01D1-6D5025F59130}"/>
              </a:ext>
            </a:extLst>
          </p:cNvPr>
          <p:cNvSpPr/>
          <p:nvPr/>
        </p:nvSpPr>
        <p:spPr>
          <a:xfrm>
            <a:off x="2558980" y="3225517"/>
            <a:ext cx="7074040" cy="2150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3F2E2-8653-F1D4-742A-25A77EF604A9}"/>
              </a:ext>
            </a:extLst>
          </p:cNvPr>
          <p:cNvSpPr txBox="1"/>
          <p:nvPr/>
        </p:nvSpPr>
        <p:spPr>
          <a:xfrm>
            <a:off x="2659463" y="3281963"/>
            <a:ext cx="6873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JohnDoe123</a:t>
            </a:r>
          </a:p>
          <a:p>
            <a:r>
              <a:rPr lang="en-US" dirty="0" err="1"/>
              <a:t>UserId</a:t>
            </a:r>
            <a:r>
              <a:rPr lang="en-US" dirty="0"/>
              <a:t>: 2222-2222-2222-2222</a:t>
            </a:r>
          </a:p>
          <a:p>
            <a:r>
              <a:rPr lang="en-US" dirty="0"/>
              <a:t>Post:</a:t>
            </a:r>
          </a:p>
          <a:p>
            <a:endParaRPr lang="en-US" dirty="0"/>
          </a:p>
          <a:p>
            <a:r>
              <a:rPr lang="en-US" dirty="0"/>
              <a:t>This is another user post </a:t>
            </a:r>
          </a:p>
          <a:p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782872-2765-53ED-D420-198B741ABA10}"/>
              </a:ext>
            </a:extLst>
          </p:cNvPr>
          <p:cNvSpPr/>
          <p:nvPr/>
        </p:nvSpPr>
        <p:spPr>
          <a:xfrm>
            <a:off x="7409202" y="2869168"/>
            <a:ext cx="1836011" cy="30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Breakdown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20938-F391-D4EB-A60D-9C7670735F34}"/>
              </a:ext>
            </a:extLst>
          </p:cNvPr>
          <p:cNvSpPr/>
          <p:nvPr/>
        </p:nvSpPr>
        <p:spPr>
          <a:xfrm>
            <a:off x="2558980" y="4963885"/>
            <a:ext cx="7074040" cy="41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 Upvote | Upvote Count: 0		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FC024A-899A-7E32-C4C1-5A9CA31F12D6}"/>
              </a:ext>
            </a:extLst>
          </p:cNvPr>
          <p:cNvSpPr/>
          <p:nvPr/>
        </p:nvSpPr>
        <p:spPr>
          <a:xfrm>
            <a:off x="2873829" y="5036291"/>
            <a:ext cx="311498" cy="249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9543E7-7069-05A5-2916-7B6A46C91618}"/>
              </a:ext>
            </a:extLst>
          </p:cNvPr>
          <p:cNvSpPr/>
          <p:nvPr/>
        </p:nvSpPr>
        <p:spPr>
          <a:xfrm>
            <a:off x="7409202" y="5019515"/>
            <a:ext cx="1836011" cy="30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Breakdown</a:t>
            </a:r>
          </a:p>
        </p:txBody>
      </p:sp>
    </p:spTree>
    <p:extLst>
      <p:ext uri="{BB962C8B-B14F-4D97-AF65-F5344CB8AC3E}">
        <p14:creationId xmlns:p14="http://schemas.microsoft.com/office/powerpoint/2010/main" val="28810417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EB6145-F196-BA75-4B3E-EED7851B2ACB}"/>
              </a:ext>
            </a:extLst>
          </p:cNvPr>
          <p:cNvSpPr/>
          <p:nvPr/>
        </p:nvSpPr>
        <p:spPr>
          <a:xfrm>
            <a:off x="242835" y="200967"/>
            <a:ext cx="11706330" cy="6451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55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Breakdown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BE9E0-78AB-01C4-4EFD-FD36C0881FF1}"/>
              </a:ext>
            </a:extLst>
          </p:cNvPr>
          <p:cNvSpPr txBox="1"/>
          <p:nvPr/>
        </p:nvSpPr>
        <p:spPr>
          <a:xfrm>
            <a:off x="2659463" y="1131618"/>
            <a:ext cx="6873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SteveVaz123</a:t>
            </a:r>
          </a:p>
          <a:p>
            <a:r>
              <a:rPr lang="en-US" dirty="0" err="1"/>
              <a:t>UserId</a:t>
            </a:r>
            <a:r>
              <a:rPr lang="en-US" dirty="0"/>
              <a:t>: 1111-1111-1111-1111</a:t>
            </a:r>
          </a:p>
          <a:p>
            <a:r>
              <a:rPr lang="en-US" dirty="0"/>
              <a:t>Post Name:</a:t>
            </a:r>
          </a:p>
          <a:p>
            <a:r>
              <a:rPr lang="en-US" dirty="0"/>
              <a:t>Post Id:</a:t>
            </a:r>
          </a:p>
          <a:p>
            <a:pPr algn="ctr"/>
            <a:r>
              <a:rPr lang="en-US" u="sng" dirty="0"/>
              <a:t>Word : Count</a:t>
            </a:r>
          </a:p>
          <a:p>
            <a:pPr algn="ctr"/>
            <a:r>
              <a:rPr lang="en-US" dirty="0"/>
              <a:t>this    :    1</a:t>
            </a:r>
          </a:p>
          <a:p>
            <a:pPr algn="ctr"/>
            <a:r>
              <a:rPr lang="en-US" dirty="0"/>
              <a:t>is       :    1 </a:t>
            </a:r>
          </a:p>
          <a:p>
            <a:pPr algn="ctr"/>
            <a:r>
              <a:rPr lang="en-US" dirty="0"/>
              <a:t>a        :    1</a:t>
            </a:r>
          </a:p>
          <a:p>
            <a:pPr algn="ctr"/>
            <a:r>
              <a:rPr lang="en-US" dirty="0"/>
              <a:t>user   :    1</a:t>
            </a:r>
          </a:p>
          <a:p>
            <a:pPr algn="ctr"/>
            <a:r>
              <a:rPr lang="en-US" dirty="0"/>
              <a:t>post   :    1</a:t>
            </a:r>
          </a:p>
          <a:p>
            <a:endParaRPr lang="en-US" dirty="0"/>
          </a:p>
        </p:txBody>
      </p:sp>
      <p:sp>
        <p:nvSpPr>
          <p:cNvPr id="2" name="Action Button: Go Home 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A70DF2C-21CE-AF3F-F5A7-6BCEC5F648EA}"/>
              </a:ext>
            </a:extLst>
          </p:cNvPr>
          <p:cNvSpPr/>
          <p:nvPr/>
        </p:nvSpPr>
        <p:spPr>
          <a:xfrm>
            <a:off x="385188" y="396280"/>
            <a:ext cx="619648" cy="506187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31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396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should be some button that navigates user to event creation form or area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location field should implement search and filter when user attempts entering location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There should be some button that allows users to post (if user logged in)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Event data should contain: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to upload banner image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post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1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688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Vazquez</dc:creator>
  <cp:lastModifiedBy>Steven Vazquez</cp:lastModifiedBy>
  <cp:revision>60</cp:revision>
  <dcterms:created xsi:type="dcterms:W3CDTF">2023-11-05T21:22:06Z</dcterms:created>
  <dcterms:modified xsi:type="dcterms:W3CDTF">2023-11-06T01:06:11Z</dcterms:modified>
</cp:coreProperties>
</file>