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D_ABB93581.xml" ContentType="application/vnd.ms-powerpoint.comments+xml"/>
  <Override PartName="/ppt/comments/modernComment_10C_300D12B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5" r:id="rId7"/>
    <p:sldId id="271" r:id="rId8"/>
    <p:sldId id="269" r:id="rId9"/>
    <p:sldId id="268" r:id="rId10"/>
    <p:sldId id="260" r:id="rId11"/>
    <p:sldId id="266" r:id="rId12"/>
    <p:sldId id="262" r:id="rId13"/>
    <p:sldId id="263"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528AED-D83D-A577-60C4-88E8BD19D895}" name="Steven Vazquez" initials="SV" userId="b4cc20b1c9d944c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77" y="10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C_300D12B5.xml><?xml version="1.0" encoding="utf-8"?>
<p188:cmLst xmlns:a="http://schemas.openxmlformats.org/drawingml/2006/main" xmlns:r="http://schemas.openxmlformats.org/officeDocument/2006/relationships" xmlns:p188="http://schemas.microsoft.com/office/powerpoint/2018/8/main">
  <p188:cm id="{A27208A3-052E-4D93-B3CE-9DA13FB086DF}"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806163125" sldId="268"/>
      <ac:spMk id="20" creationId="{E4D0A74E-41DD-4F73-4EB2-C1D35A4EF610}"/>
    </ac:deMkLst>
    <p188:txBody>
      <a:bodyPr/>
      <a:lstStyle/>
      <a:p>
        <a:r>
          <a:rPr lang="en-US"/>
          <a:t>Checkbox for upvote</a:t>
        </a:r>
      </a:p>
    </p188:txBody>
  </p188:cm>
</p188:cmLst>
</file>

<file path=ppt/comments/modernComment_10D_ABB93581.xml><?xml version="1.0" encoding="utf-8"?>
<p188:cmLst xmlns:a="http://schemas.openxmlformats.org/drawingml/2006/main" xmlns:r="http://schemas.openxmlformats.org/officeDocument/2006/relationships" xmlns:p188="http://schemas.microsoft.com/office/powerpoint/2018/8/main">
  <p188:cm id="{988A40AE-748D-4412-B4B6-1ADC0EC6942C}"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2881041793" sldId="269"/>
      <ac:spMk id="20" creationId="{E4D0A74E-41DD-4F73-4EB2-C1D35A4EF610}"/>
    </ac:deMkLst>
    <p188:txBody>
      <a:bodyPr/>
      <a:lstStyle/>
      <a:p>
        <a:r>
          <a:rPr lang="en-US"/>
          <a:t>Checkbox for upvote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3E43-D6A3-A8A6-B818-E3A847B31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028DE8-0197-52D4-EFDE-6C868517C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8C9F50-EB92-B77F-4E3B-860F9BAD2CA6}"/>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5" name="Footer Placeholder 4">
            <a:extLst>
              <a:ext uri="{FF2B5EF4-FFF2-40B4-BE49-F238E27FC236}">
                <a16:creationId xmlns:a16="http://schemas.microsoft.com/office/drawing/2014/main" id="{8C92911C-FE51-18B2-9B00-331513A31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A681A-045B-E0F7-EAEF-5F29C809C9D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389705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6E93-8CC5-77FD-0BEE-BFE531F99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594546-6B08-8183-0DE4-231E0B0FC9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77AAD-65CC-E345-5082-1CA06A49CD1D}"/>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5" name="Footer Placeholder 4">
            <a:extLst>
              <a:ext uri="{FF2B5EF4-FFF2-40B4-BE49-F238E27FC236}">
                <a16:creationId xmlns:a16="http://schemas.microsoft.com/office/drawing/2014/main" id="{51A425E6-025D-EB24-A77E-993896BA1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58BE9-5D3C-2D36-66CD-F375D1E89A6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26936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32FD7-9520-FBEF-3F6E-3583E29063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210593-8FEC-0EB8-E77C-7378DA5AC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FADB3-9480-1AA8-F193-6060CACFD03D}"/>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5" name="Footer Placeholder 4">
            <a:extLst>
              <a:ext uri="{FF2B5EF4-FFF2-40B4-BE49-F238E27FC236}">
                <a16:creationId xmlns:a16="http://schemas.microsoft.com/office/drawing/2014/main" id="{DFD23C21-1992-DAA2-5999-4D729C4C2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4C2B-4EFD-5BFE-26DA-5A7B70C46E1E}"/>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93770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AF8E-B9DC-67A0-C366-19529B3FA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1336E-F0BB-394D-7326-D524564F9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F9E0-07B5-D904-F58F-C03DCFCA2539}"/>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5" name="Footer Placeholder 4">
            <a:extLst>
              <a:ext uri="{FF2B5EF4-FFF2-40B4-BE49-F238E27FC236}">
                <a16:creationId xmlns:a16="http://schemas.microsoft.com/office/drawing/2014/main" id="{55A0BEE8-0830-2A72-0047-857325CA9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3F3A9-F8FF-BD40-C4CE-18F0C57D558D}"/>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90072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A416-D2DB-D47A-DE56-A14420561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674891-3DC3-CB49-6E65-3EBA1E4DDA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A7BB13-694D-B2A4-EEF9-EBCF70807203}"/>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5" name="Footer Placeholder 4">
            <a:extLst>
              <a:ext uri="{FF2B5EF4-FFF2-40B4-BE49-F238E27FC236}">
                <a16:creationId xmlns:a16="http://schemas.microsoft.com/office/drawing/2014/main" id="{9D3B7D67-8689-661F-A2FD-FD0CE08C7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0E3A-775B-75E3-CD78-E226DDAA685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56734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07C7-D6B5-298C-FB35-B85E17E3D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B5032-A361-2AB7-5E42-94864F301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4B23C-156A-5B0C-0FFF-442AC5E41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D59B8-3EC3-84D1-5359-385A2C2FAA0A}"/>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6" name="Footer Placeholder 5">
            <a:extLst>
              <a:ext uri="{FF2B5EF4-FFF2-40B4-BE49-F238E27FC236}">
                <a16:creationId xmlns:a16="http://schemas.microsoft.com/office/drawing/2014/main" id="{BE31D674-1A7C-3026-F00A-C5792B9BC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01C05-5D0A-EDF2-1899-12B8A52B414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2404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668A-D8BD-E4FB-30F9-EFFA4E6E12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AB6248-CED4-F932-891C-9329F85A9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59960-B387-C258-B24D-4998798B3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4DA84-8907-F97E-CB9C-427A2807B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82764-51D1-1E3A-DF53-B8C8D0C4B7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B22539-BD41-C0A7-D073-1DBA4D3E5D99}"/>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8" name="Footer Placeholder 7">
            <a:extLst>
              <a:ext uri="{FF2B5EF4-FFF2-40B4-BE49-F238E27FC236}">
                <a16:creationId xmlns:a16="http://schemas.microsoft.com/office/drawing/2014/main" id="{F97DE595-B37A-4A69-ACF0-1F60295C4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FA0A51-0294-A8EB-6E53-AB674F99399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7004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9F73-3FE1-63EC-581D-D65B22704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9D36C8-6A2A-2573-D8DB-2497360770E1}"/>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4" name="Footer Placeholder 3">
            <a:extLst>
              <a:ext uri="{FF2B5EF4-FFF2-40B4-BE49-F238E27FC236}">
                <a16:creationId xmlns:a16="http://schemas.microsoft.com/office/drawing/2014/main" id="{083026FF-3A14-F0D8-104F-6631E061D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D797C5-7ED4-B894-AC4C-3214C39EF3AF}"/>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56959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9E6F5-C9B9-A42A-6AA3-E6B807AE9AC5}"/>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3" name="Footer Placeholder 2">
            <a:extLst>
              <a:ext uri="{FF2B5EF4-FFF2-40B4-BE49-F238E27FC236}">
                <a16:creationId xmlns:a16="http://schemas.microsoft.com/office/drawing/2014/main" id="{E15FAD52-E230-4F6E-B9DC-4E0B8CF240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D9B3B0-5781-7957-89A4-DB2754E6D9D1}"/>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395804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AD45-E674-CCE7-2A27-31D2BF4A4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B7487D-B94B-17E0-7149-7272CD4CA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D8069-483E-B00A-303D-22FA05BCE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7B78B-8067-DBA1-5362-5A6F9466D751}"/>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6" name="Footer Placeholder 5">
            <a:extLst>
              <a:ext uri="{FF2B5EF4-FFF2-40B4-BE49-F238E27FC236}">
                <a16:creationId xmlns:a16="http://schemas.microsoft.com/office/drawing/2014/main" id="{15E8A4D7-4842-C376-72FF-FE0ED08FD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BF94E-F7AE-D1F7-417F-0728B854479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37710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6064-252B-BBA3-8EEF-5463DE924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74BE3C-50F2-A797-0AC8-25BA80160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1A8B06-39CA-D276-1DBD-035BFEF03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A87D0-7D0B-72A4-A83F-DB4C4EEEAA7E}"/>
              </a:ext>
            </a:extLst>
          </p:cNvPr>
          <p:cNvSpPr>
            <a:spLocks noGrp="1"/>
          </p:cNvSpPr>
          <p:nvPr>
            <p:ph type="dt" sz="half" idx="10"/>
          </p:nvPr>
        </p:nvSpPr>
        <p:spPr/>
        <p:txBody>
          <a:bodyPr/>
          <a:lstStyle/>
          <a:p>
            <a:fld id="{9F87B9EB-8124-4FED-A4DC-BE4B0CC78498}" type="datetimeFigureOut">
              <a:rPr lang="en-US" smtClean="0"/>
              <a:t>11/6/2023</a:t>
            </a:fld>
            <a:endParaRPr lang="en-US"/>
          </a:p>
        </p:txBody>
      </p:sp>
      <p:sp>
        <p:nvSpPr>
          <p:cNvPr id="6" name="Footer Placeholder 5">
            <a:extLst>
              <a:ext uri="{FF2B5EF4-FFF2-40B4-BE49-F238E27FC236}">
                <a16:creationId xmlns:a16="http://schemas.microsoft.com/office/drawing/2014/main" id="{0C5F14C4-9984-1AC8-D08E-55DBD810D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DEC37-64F8-F4FC-D34D-FA5F6ED867D7}"/>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35325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3BC25-6EE7-9189-1673-99071A1FC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F0397-7185-69D4-A546-E6A8C083F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6869A-BAEF-36C2-DCFA-E60803080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7B9EB-8124-4FED-A4DC-BE4B0CC78498}" type="datetimeFigureOut">
              <a:rPr lang="en-US" smtClean="0"/>
              <a:t>11/6/2023</a:t>
            </a:fld>
            <a:endParaRPr lang="en-US"/>
          </a:p>
        </p:txBody>
      </p:sp>
      <p:sp>
        <p:nvSpPr>
          <p:cNvPr id="5" name="Footer Placeholder 4">
            <a:extLst>
              <a:ext uri="{FF2B5EF4-FFF2-40B4-BE49-F238E27FC236}">
                <a16:creationId xmlns:a16="http://schemas.microsoft.com/office/drawing/2014/main" id="{9FA5F519-5E53-C49C-C727-F3FC6BF49E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A1538-2A33-A907-3DA0-DD8AB5B8E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7D994-1592-4FD7-8987-532FBA9A43F8}" type="slidenum">
              <a:rPr lang="en-US" smtClean="0"/>
              <a:t>‹#›</a:t>
            </a:fld>
            <a:endParaRPr lang="en-US"/>
          </a:p>
        </p:txBody>
      </p:sp>
    </p:spTree>
    <p:extLst>
      <p:ext uri="{BB962C8B-B14F-4D97-AF65-F5344CB8AC3E}">
        <p14:creationId xmlns:p14="http://schemas.microsoft.com/office/powerpoint/2010/main" val="339467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D_ABB9358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C_300D12B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194205" y="253961"/>
            <a:ext cx="11410545" cy="5078313"/>
          </a:xfrm>
          <a:prstGeom prst="rect">
            <a:avLst/>
          </a:prstGeom>
          <a:noFill/>
        </p:spPr>
        <p:txBody>
          <a:bodyPr wrap="square" rtlCol="0">
            <a:spAutoFit/>
          </a:bodyPr>
          <a:lstStyle/>
          <a:p>
            <a:r>
              <a:rPr lang="en-US" dirty="0"/>
              <a:t>What will we need to complete this project?</a:t>
            </a:r>
          </a:p>
          <a:p>
            <a:r>
              <a:rPr lang="en-US" dirty="0"/>
              <a:t>	- Client GUI (GENERAL REQUIREMENT: Every page should have home navigation button)</a:t>
            </a:r>
          </a:p>
          <a:p>
            <a:r>
              <a:rPr lang="en-US" dirty="0"/>
              <a:t>		- Consists of HTML, CSS, JavaScript</a:t>
            </a:r>
          </a:p>
          <a:p>
            <a:r>
              <a:rPr lang="en-US" dirty="0"/>
              <a:t>		- Requires:</a:t>
            </a:r>
          </a:p>
          <a:p>
            <a:r>
              <a:rPr lang="en-US" dirty="0"/>
              <a:t>			- Homepage</a:t>
            </a:r>
          </a:p>
          <a:p>
            <a:r>
              <a:rPr lang="en-US" dirty="0"/>
              <a:t>			- Login/Sign-up/Account button</a:t>
            </a:r>
          </a:p>
          <a:p>
            <a:r>
              <a:rPr lang="en-US" dirty="0"/>
              <a:t>			- Account details display (not requirement time allows) </a:t>
            </a:r>
          </a:p>
          <a:p>
            <a:r>
              <a:rPr lang="en-US" dirty="0"/>
              <a:t>			- User post area</a:t>
            </a:r>
          </a:p>
          <a:p>
            <a:r>
              <a:rPr lang="en-US" dirty="0"/>
              <a:t>			- User display area</a:t>
            </a:r>
          </a:p>
          <a:p>
            <a:r>
              <a:rPr lang="en-US" dirty="0"/>
              <a:t>			- Word frequency analysis</a:t>
            </a:r>
          </a:p>
          <a:p>
            <a:r>
              <a:rPr lang="en-US" dirty="0"/>
              <a:t>			- Event creation area</a:t>
            </a:r>
          </a:p>
          <a:p>
            <a:r>
              <a:rPr lang="en-US" dirty="0"/>
              <a:t>			- Event display area</a:t>
            </a:r>
          </a:p>
          <a:p>
            <a:r>
              <a:rPr lang="en-US" dirty="0"/>
              <a:t>	- Backend web-server </a:t>
            </a:r>
          </a:p>
          <a:p>
            <a:r>
              <a:rPr lang="en-US" dirty="0"/>
              <a:t>		- Consists of </a:t>
            </a:r>
            <a:r>
              <a:rPr lang="en-US" dirty="0" err="1"/>
              <a:t>Javascript</a:t>
            </a:r>
            <a:r>
              <a:rPr lang="en-US" dirty="0"/>
              <a:t>, MongoDB</a:t>
            </a:r>
          </a:p>
          <a:p>
            <a:r>
              <a:rPr lang="en-US" dirty="0"/>
              <a:t>		- Requires:</a:t>
            </a:r>
          </a:p>
          <a:p>
            <a:r>
              <a:rPr lang="en-US" dirty="0"/>
              <a:t>			- Users API</a:t>
            </a:r>
          </a:p>
          <a:p>
            <a:r>
              <a:rPr lang="en-US" dirty="0"/>
              <a:t>			- Posts API</a:t>
            </a:r>
          </a:p>
          <a:p>
            <a:r>
              <a:rPr lang="en-US" dirty="0"/>
              <a:t>			- Events API</a:t>
            </a:r>
          </a:p>
        </p:txBody>
      </p:sp>
    </p:spTree>
    <p:extLst>
      <p:ext uri="{BB962C8B-B14F-4D97-AF65-F5344CB8AC3E}">
        <p14:creationId xmlns:p14="http://schemas.microsoft.com/office/powerpoint/2010/main" val="375025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3966150"/>
          </a:xfrm>
          <a:prstGeom prst="rect">
            <a:avLst/>
          </a:prstGeom>
          <a:noFill/>
        </p:spPr>
        <p:txBody>
          <a:bodyPr wrap="square" rtlCol="0">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should be some button that navigates user to event creation form or area</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location field should implement search and filter when user attempts entering location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There should be some button that allows users to post (if user logged 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Event data should contain: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Name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event location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event time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rea to upload banner image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participants list</a:t>
            </a: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Event post area</a:t>
            </a:r>
            <a:endParaRPr lang="en-US" dirty="0"/>
          </a:p>
        </p:txBody>
      </p:sp>
    </p:spTree>
    <p:extLst>
      <p:ext uri="{BB962C8B-B14F-4D97-AF65-F5344CB8AC3E}">
        <p14:creationId xmlns:p14="http://schemas.microsoft.com/office/powerpoint/2010/main" val="46541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2769284"/>
          </a:xfrm>
          <a:prstGeom prst="rect">
            <a:avLst/>
          </a:prstGeom>
          <a:noFill/>
        </p:spPr>
        <p:txBody>
          <a:bodyPr wrap="square" rtlCol="0">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Event post should display:</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Name </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ID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location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time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participants (list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attending)</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Attending/ Remove Attending button to add/remove user from participants list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Event display area</a:t>
            </a:r>
            <a:endParaRPr lang="en-US" dirty="0"/>
          </a:p>
        </p:txBody>
      </p:sp>
    </p:spTree>
    <p:extLst>
      <p:ext uri="{BB962C8B-B14F-4D97-AF65-F5344CB8AC3E}">
        <p14:creationId xmlns:p14="http://schemas.microsoft.com/office/powerpoint/2010/main" val="325791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all users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userById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createUser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REMOVE </a:t>
            </a:r>
            <a:r>
              <a:rPr lang="en-US" kern="100" dirty="0" err="1">
                <a:latin typeface="Calibri" panose="020F0502020204030204" pitchFamily="34" charset="0"/>
                <a:ea typeface="Calibri" panose="020F0502020204030204" pitchFamily="34" charset="0"/>
                <a:cs typeface="Times New Roman" panose="02020603050405020304" pitchFamily="18" charset="0"/>
              </a:rPr>
              <a:t>removeUser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Users API</a:t>
            </a:r>
            <a:endParaRPr lang="en-US" dirty="0"/>
          </a:p>
        </p:txBody>
      </p:sp>
    </p:spTree>
    <p:extLst>
      <p:ext uri="{BB962C8B-B14F-4D97-AF65-F5344CB8AC3E}">
        <p14:creationId xmlns:p14="http://schemas.microsoft.com/office/powerpoint/2010/main" val="89395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allPosts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postById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createPost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DELETE </a:t>
            </a:r>
            <a:r>
              <a:rPr lang="en-US" kern="100" dirty="0" err="1">
                <a:latin typeface="Calibri" panose="020F0502020204030204" pitchFamily="34" charset="0"/>
                <a:ea typeface="Calibri" panose="020F0502020204030204" pitchFamily="34" charset="0"/>
                <a:cs typeface="Times New Roman" panose="02020603050405020304" pitchFamily="18" charset="0"/>
              </a:rPr>
              <a:t>removePost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Posts API</a:t>
            </a:r>
            <a:endParaRPr lang="en-US" dirty="0"/>
          </a:p>
        </p:txBody>
      </p:sp>
    </p:spTree>
    <p:extLst>
      <p:ext uri="{BB962C8B-B14F-4D97-AF65-F5344CB8AC3E}">
        <p14:creationId xmlns:p14="http://schemas.microsoft.com/office/powerpoint/2010/main" val="244607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allEvents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eventById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createEvent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DELETE </a:t>
            </a:r>
            <a:r>
              <a:rPr lang="en-US" kern="100" dirty="0" err="1">
                <a:latin typeface="Calibri" panose="020F0502020204030204" pitchFamily="34" charset="0"/>
                <a:ea typeface="Calibri" panose="020F0502020204030204" pitchFamily="34" charset="0"/>
                <a:cs typeface="Times New Roman" panose="02020603050405020304" pitchFamily="18" charset="0"/>
              </a:rPr>
              <a:t>removeEvent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Events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API</a:t>
            </a:r>
            <a:endParaRPr lang="en-US" dirty="0"/>
          </a:p>
        </p:txBody>
      </p:sp>
    </p:spTree>
    <p:extLst>
      <p:ext uri="{BB962C8B-B14F-4D97-AF65-F5344CB8AC3E}">
        <p14:creationId xmlns:p14="http://schemas.microsoft.com/office/powerpoint/2010/main" val="3719750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59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774507"/>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Display navigation to events creation/display page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Dislpay</a:t>
            </a:r>
            <a:r>
              <a:rPr lang="en-US" kern="100" dirty="0">
                <a:latin typeface="Calibri" panose="020F0502020204030204" pitchFamily="34" charset="0"/>
                <a:ea typeface="Calibri" panose="020F0502020204030204" pitchFamily="34" charset="0"/>
                <a:cs typeface="Times New Roman" panose="02020603050405020304" pitchFamily="18" charset="0"/>
              </a:rPr>
              <a:t> navigation to posts creation/display page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dirty="0"/>
              <a:t>Homepage</a:t>
            </a:r>
          </a:p>
        </p:txBody>
      </p:sp>
    </p:spTree>
    <p:extLst>
      <p:ext uri="{BB962C8B-B14F-4D97-AF65-F5344CB8AC3E}">
        <p14:creationId xmlns:p14="http://schemas.microsoft.com/office/powerpoint/2010/main" val="392636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42835" y="3233057"/>
            <a:ext cx="11706330" cy="34189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462EB88B-18C0-73B8-1596-E8B79A8C25FF}"/>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Login/Sign Up</a:t>
            </a:r>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Latest Posts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42835" y="3233057"/>
            <a:ext cx="11706330" cy="646331"/>
          </a:xfrm>
          <a:prstGeom prst="rect">
            <a:avLst/>
          </a:prstGeom>
          <a:noFill/>
        </p:spPr>
        <p:txBody>
          <a:bodyPr wrap="square" rtlCol="0">
            <a:spAutoFit/>
          </a:bodyPr>
          <a:lstStyle/>
          <a:p>
            <a:r>
              <a:rPr lang="en-US" dirty="0"/>
              <a:t>Welcome to our site! We invite you immerse yourself in the thoughtful pieces curated by artists of all kinds. If you’d like to share your thoughts on pieces you like, share your own pieces, or create open-mic events, please register. </a:t>
            </a:r>
          </a:p>
        </p:txBody>
      </p:sp>
      <p:sp>
        <p:nvSpPr>
          <p:cNvPr id="2" name="Rectangle 1">
            <a:extLst>
              <a:ext uri="{FF2B5EF4-FFF2-40B4-BE49-F238E27FC236}">
                <a16:creationId xmlns:a16="http://schemas.microsoft.com/office/drawing/2014/main" id="{B11F849D-9552-DFED-72F9-34FE3B79CAA2}"/>
              </a:ext>
            </a:extLst>
          </p:cNvPr>
          <p:cNvSpPr/>
          <p:nvPr/>
        </p:nvSpPr>
        <p:spPr>
          <a:xfrm>
            <a:off x="385187" y="1270484"/>
            <a:ext cx="11421625" cy="1789867"/>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 Banner Image</a:t>
            </a:r>
          </a:p>
        </p:txBody>
      </p:sp>
    </p:spTree>
    <p:extLst>
      <p:ext uri="{BB962C8B-B14F-4D97-AF65-F5344CB8AC3E}">
        <p14:creationId xmlns:p14="http://schemas.microsoft.com/office/powerpoint/2010/main" val="123007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572418"/>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provide way to allow the user to login using valid credentials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provide way to allow the user to create account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text should switch to “Account” or be hidden if user notify user is logged 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navigate to account details page if logged in (no requirement if time allows)</a:t>
            </a: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Login/Sign-up/Account button</a:t>
            </a:r>
            <a:endParaRPr lang="en-US" dirty="0"/>
          </a:p>
        </p:txBody>
      </p:sp>
    </p:spTree>
    <p:extLst>
      <p:ext uri="{BB962C8B-B14F-4D97-AF65-F5344CB8AC3E}">
        <p14:creationId xmlns:p14="http://schemas.microsoft.com/office/powerpoint/2010/main" val="101373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2370329"/>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There should be some button that enables/creates a section or page that allows the user to post textual-content.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Post should contain: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username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upvote list (list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that upvoted)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 post creation</a:t>
            </a:r>
            <a:endParaRPr lang="en-US" dirty="0"/>
          </a:p>
        </p:txBody>
      </p:sp>
    </p:spTree>
    <p:extLst>
      <p:ext uri="{BB962C8B-B14F-4D97-AF65-F5344CB8AC3E}">
        <p14:creationId xmlns:p14="http://schemas.microsoft.com/office/powerpoint/2010/main" val="254050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3863558"/>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User post should display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username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count of upvotes for given post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upvote button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analysis of posts (Word frequency breakdown)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Minimally a display that lists a map of each word in user content to number of occurrences, but if time allows, perhaps create some data visuals (</a:t>
            </a:r>
            <a:r>
              <a:rPr lang="en-US" kern="100" dirty="0" err="1">
                <a:latin typeface="Calibri" panose="020F0502020204030204" pitchFamily="34" charset="0"/>
                <a:ea typeface="Calibri" panose="020F0502020204030204" pitchFamily="34" charset="0"/>
                <a:cs typeface="Times New Roman" panose="02020603050405020304" pitchFamily="18" charset="0"/>
              </a:rPr>
              <a:t>bargraph</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 post display</a:t>
            </a:r>
            <a:endParaRPr lang="en-US" dirty="0"/>
          </a:p>
        </p:txBody>
      </p:sp>
    </p:spTree>
    <p:extLst>
      <p:ext uri="{BB962C8B-B14F-4D97-AF65-F5344CB8AC3E}">
        <p14:creationId xmlns:p14="http://schemas.microsoft.com/office/powerpoint/2010/main" val="391116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80" y="5375866"/>
            <a:ext cx="7074040" cy="12761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2031325"/>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Datetime: 11-03-2023 10:30PM</a:t>
            </a:r>
          </a:p>
          <a:p>
            <a:r>
              <a:rPr lang="en-US" dirty="0"/>
              <a:t>Post:</a:t>
            </a:r>
          </a:p>
          <a:p>
            <a:endParaRPr lang="en-US" dirty="0"/>
          </a:p>
          <a:p>
            <a:r>
              <a:rPr lang="en-US" dirty="0"/>
              <a:t>This is a user post </a:t>
            </a:r>
          </a:p>
          <a:p>
            <a:endParaRPr lang="en-US" dirty="0"/>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Upvote Count: 4			</a:t>
            </a:r>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7A3F2E2-8653-F1D4-742A-25A77EF604A9}"/>
              </a:ext>
            </a:extLst>
          </p:cNvPr>
          <p:cNvSpPr txBox="1"/>
          <p:nvPr/>
        </p:nvSpPr>
        <p:spPr>
          <a:xfrm>
            <a:off x="2659463" y="3281963"/>
            <a:ext cx="6873073" cy="2031325"/>
          </a:xfrm>
          <a:prstGeom prst="rect">
            <a:avLst/>
          </a:prstGeom>
          <a:noFill/>
        </p:spPr>
        <p:txBody>
          <a:bodyPr wrap="square" rtlCol="0">
            <a:spAutoFit/>
          </a:bodyPr>
          <a:lstStyle/>
          <a:p>
            <a:r>
              <a:rPr lang="en-US" dirty="0"/>
              <a:t>Username: JohnDoe123</a:t>
            </a:r>
          </a:p>
          <a:p>
            <a:r>
              <a:rPr lang="en-US" dirty="0" err="1"/>
              <a:t>UserId</a:t>
            </a:r>
            <a:r>
              <a:rPr lang="en-US" dirty="0"/>
              <a:t>: 2222-2222-2222-2222</a:t>
            </a:r>
          </a:p>
          <a:p>
            <a:r>
              <a:rPr lang="en-US" dirty="0"/>
              <a:t>Datetime: 11-03-2023 10:30PM</a:t>
            </a:r>
          </a:p>
          <a:p>
            <a:r>
              <a:rPr lang="en-US" dirty="0"/>
              <a:t>Post:</a:t>
            </a:r>
          </a:p>
          <a:p>
            <a:endParaRPr lang="en-US" dirty="0"/>
          </a:p>
          <a:p>
            <a:r>
              <a:rPr lang="en-US" dirty="0"/>
              <a:t>This is another user post </a:t>
            </a:r>
          </a:p>
          <a:p>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9" name="Rectangle 28">
            <a:extLst>
              <a:ext uri="{FF2B5EF4-FFF2-40B4-BE49-F238E27FC236}">
                <a16:creationId xmlns:a16="http://schemas.microsoft.com/office/drawing/2014/main" id="{EB320938-F391-D4EB-A60D-9C7670735F34}"/>
              </a:ext>
            </a:extLst>
          </p:cNvPr>
          <p:cNvSpPr/>
          <p:nvPr/>
        </p:nvSpPr>
        <p:spPr>
          <a:xfrm>
            <a:off x="2558980" y="4963885"/>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Upvote Count: 0			</a:t>
            </a:r>
          </a:p>
        </p:txBody>
      </p:sp>
      <p:sp>
        <p:nvSpPr>
          <p:cNvPr id="32" name="Rectangle: Rounded Corners 31">
            <a:extLst>
              <a:ext uri="{FF2B5EF4-FFF2-40B4-BE49-F238E27FC236}">
                <a16:creationId xmlns:a16="http://schemas.microsoft.com/office/drawing/2014/main" id="{559543E7-7069-05A5-2916-7B6A46C91618}"/>
              </a:ext>
            </a:extLst>
          </p:cNvPr>
          <p:cNvSpPr/>
          <p:nvPr/>
        </p:nvSpPr>
        <p:spPr>
          <a:xfrm>
            <a:off x="7409202" y="5019515"/>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657CB5EA-E53C-7B6D-B5DB-16035518F694}"/>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Login/Sign Up</a:t>
            </a:r>
          </a:p>
        </p:txBody>
      </p:sp>
    </p:spTree>
    <p:extLst>
      <p:ext uri="{BB962C8B-B14F-4D97-AF65-F5344CB8AC3E}">
        <p14:creationId xmlns:p14="http://schemas.microsoft.com/office/powerpoint/2010/main" val="239056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80" y="5375866"/>
            <a:ext cx="7074040" cy="12761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2031325"/>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Datetime: 11-03-2023 10:30PM</a:t>
            </a:r>
          </a:p>
          <a:p>
            <a:r>
              <a:rPr lang="en-US" dirty="0"/>
              <a:t>Post:</a:t>
            </a:r>
          </a:p>
          <a:p>
            <a:endParaRPr lang="en-US" dirty="0"/>
          </a:p>
          <a:p>
            <a:r>
              <a:rPr lang="en-US" dirty="0"/>
              <a:t>This is a user post </a:t>
            </a:r>
          </a:p>
          <a:p>
            <a:endParaRPr lang="en-US" dirty="0"/>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4			</a:t>
            </a:r>
          </a:p>
        </p:txBody>
      </p:sp>
      <p:sp>
        <p:nvSpPr>
          <p:cNvPr id="20" name="Rectangle 19">
            <a:extLst>
              <a:ext uri="{FF2B5EF4-FFF2-40B4-BE49-F238E27FC236}">
                <a16:creationId xmlns:a16="http://schemas.microsoft.com/office/drawing/2014/main" id="{E4D0A74E-41DD-4F73-4EB2-C1D35A4EF610}"/>
              </a:ext>
            </a:extLst>
          </p:cNvPr>
          <p:cNvSpPr/>
          <p:nvPr/>
        </p:nvSpPr>
        <p:spPr>
          <a:xfrm>
            <a:off x="2873829" y="2885944"/>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B32A877A-63F7-1AD9-6474-C65CD5330C83}"/>
              </a:ext>
            </a:extLst>
          </p:cNvPr>
          <p:cNvSpPr/>
          <p:nvPr/>
        </p:nvSpPr>
        <p:spPr>
          <a:xfrm>
            <a:off x="2881256" y="2885944"/>
            <a:ext cx="304071" cy="24914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7A3F2E2-8653-F1D4-742A-25A77EF604A9}"/>
              </a:ext>
            </a:extLst>
          </p:cNvPr>
          <p:cNvSpPr txBox="1"/>
          <p:nvPr/>
        </p:nvSpPr>
        <p:spPr>
          <a:xfrm>
            <a:off x="2659463" y="3281963"/>
            <a:ext cx="6873073" cy="2031325"/>
          </a:xfrm>
          <a:prstGeom prst="rect">
            <a:avLst/>
          </a:prstGeom>
          <a:noFill/>
        </p:spPr>
        <p:txBody>
          <a:bodyPr wrap="square" rtlCol="0">
            <a:spAutoFit/>
          </a:bodyPr>
          <a:lstStyle/>
          <a:p>
            <a:r>
              <a:rPr lang="en-US" dirty="0"/>
              <a:t>Username: JohnDoe123</a:t>
            </a:r>
          </a:p>
          <a:p>
            <a:r>
              <a:rPr lang="en-US" dirty="0" err="1"/>
              <a:t>UserId</a:t>
            </a:r>
            <a:r>
              <a:rPr lang="en-US" dirty="0"/>
              <a:t>: 2222-2222-2222-2222</a:t>
            </a:r>
          </a:p>
          <a:p>
            <a:r>
              <a:rPr lang="en-US" dirty="0"/>
              <a:t>Datetime: 11-03-2023 10:30PM</a:t>
            </a:r>
          </a:p>
          <a:p>
            <a:r>
              <a:rPr lang="en-US" dirty="0"/>
              <a:t>Post:</a:t>
            </a:r>
          </a:p>
          <a:p>
            <a:endParaRPr lang="en-US" dirty="0"/>
          </a:p>
          <a:p>
            <a:r>
              <a:rPr lang="en-US" dirty="0"/>
              <a:t>This is another user post </a:t>
            </a:r>
          </a:p>
          <a:p>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9" name="Rectangle 28">
            <a:extLst>
              <a:ext uri="{FF2B5EF4-FFF2-40B4-BE49-F238E27FC236}">
                <a16:creationId xmlns:a16="http://schemas.microsoft.com/office/drawing/2014/main" id="{EB320938-F391-D4EB-A60D-9C7670735F34}"/>
              </a:ext>
            </a:extLst>
          </p:cNvPr>
          <p:cNvSpPr/>
          <p:nvPr/>
        </p:nvSpPr>
        <p:spPr>
          <a:xfrm>
            <a:off x="2558980" y="4963885"/>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0			</a:t>
            </a:r>
          </a:p>
        </p:txBody>
      </p:sp>
      <p:sp>
        <p:nvSpPr>
          <p:cNvPr id="30" name="Rectangle 29">
            <a:extLst>
              <a:ext uri="{FF2B5EF4-FFF2-40B4-BE49-F238E27FC236}">
                <a16:creationId xmlns:a16="http://schemas.microsoft.com/office/drawing/2014/main" id="{C6FC024A-899A-7E32-C4C1-5A9CA31F12D6}"/>
              </a:ext>
            </a:extLst>
          </p:cNvPr>
          <p:cNvSpPr/>
          <p:nvPr/>
        </p:nvSpPr>
        <p:spPr>
          <a:xfrm>
            <a:off x="2873829" y="5036291"/>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559543E7-7069-05A5-2916-7B6A46C91618}"/>
              </a:ext>
            </a:extLst>
          </p:cNvPr>
          <p:cNvSpPr/>
          <p:nvPr/>
        </p:nvSpPr>
        <p:spPr>
          <a:xfrm>
            <a:off x="7409202" y="5019515"/>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Tree>
    <p:extLst>
      <p:ext uri="{BB962C8B-B14F-4D97-AF65-F5344CB8AC3E}">
        <p14:creationId xmlns:p14="http://schemas.microsoft.com/office/powerpoint/2010/main" val="288104179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55768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Word Breakdown</a:t>
            </a:r>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3139321"/>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Post Name:</a:t>
            </a:r>
          </a:p>
          <a:p>
            <a:r>
              <a:rPr lang="en-US" dirty="0"/>
              <a:t>Post Id:</a:t>
            </a:r>
          </a:p>
          <a:p>
            <a:pPr algn="ctr"/>
            <a:r>
              <a:rPr lang="en-US" u="sng" dirty="0"/>
              <a:t>Word : Count</a:t>
            </a:r>
          </a:p>
          <a:p>
            <a:pPr algn="ctr"/>
            <a:r>
              <a:rPr lang="en-US" dirty="0"/>
              <a:t>this    :    1</a:t>
            </a:r>
          </a:p>
          <a:p>
            <a:pPr algn="ctr"/>
            <a:r>
              <a:rPr lang="en-US" dirty="0"/>
              <a:t>is       :    1 </a:t>
            </a:r>
          </a:p>
          <a:p>
            <a:pPr algn="ctr"/>
            <a:r>
              <a:rPr lang="en-US" dirty="0"/>
              <a:t>a        :    1</a:t>
            </a:r>
          </a:p>
          <a:p>
            <a:pPr algn="ctr"/>
            <a:r>
              <a:rPr lang="en-US" dirty="0"/>
              <a:t>user   :    1</a:t>
            </a:r>
          </a:p>
          <a:p>
            <a:pPr algn="ctr"/>
            <a:r>
              <a:rPr lang="en-US" dirty="0"/>
              <a:t>post   :    1</a:t>
            </a:r>
          </a:p>
          <a:p>
            <a:endParaRPr lang="en-US" dirty="0"/>
          </a:p>
        </p:txBody>
      </p:sp>
      <p:sp>
        <p:nvSpPr>
          <p:cNvPr id="2" name="Action Button: Go Home 1">
            <a:hlinkClick r:id="" action="ppaction://hlinkshowjump?jump=firstslide" highlightClick="1"/>
            <a:extLst>
              <a:ext uri="{FF2B5EF4-FFF2-40B4-BE49-F238E27FC236}">
                <a16:creationId xmlns:a16="http://schemas.microsoft.com/office/drawing/2014/main" id="{5A70DF2C-21CE-AF3F-F5A7-6BCEC5F648EA}"/>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43D602F-C88F-69CA-5765-38DA1F9FFFA2}"/>
              </a:ext>
            </a:extLst>
          </p:cNvPr>
          <p:cNvSpPr/>
          <p:nvPr/>
        </p:nvSpPr>
        <p:spPr>
          <a:xfrm>
            <a:off x="11081762" y="425168"/>
            <a:ext cx="619648" cy="50618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926BFAA-CAE0-E35A-3FC3-D5C7E7F5C670}"/>
              </a:ext>
            </a:extLst>
          </p:cNvPr>
          <p:cNvSpPr/>
          <p:nvPr/>
        </p:nvSpPr>
        <p:spPr>
          <a:xfrm rot="10800000">
            <a:off x="11135588" y="490667"/>
            <a:ext cx="430336" cy="375185"/>
          </a:xfrm>
          <a:prstGeom prst="righ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16312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753</Words>
  <Application>Microsoft Office PowerPoint</Application>
  <PresentationFormat>Widescreen</PresentationFormat>
  <Paragraphs>130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Vazquez</dc:creator>
  <cp:lastModifiedBy>Steven Vazquez</cp:lastModifiedBy>
  <cp:revision>69</cp:revision>
  <dcterms:created xsi:type="dcterms:W3CDTF">2023-11-05T21:22:06Z</dcterms:created>
  <dcterms:modified xsi:type="dcterms:W3CDTF">2023-11-07T04:41:38Z</dcterms:modified>
</cp:coreProperties>
</file>