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3E43-D6A3-A8A6-B818-E3A847B3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8DE8-0197-52D4-EFDE-6C86851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9F50-EB92-B77F-4E3B-860F9BA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911C-FE51-18B2-9B00-331513A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81A-045B-E0F7-EAEF-5F29C80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6E93-8CC5-77FD-0BEE-BFE531F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94546-6B08-8183-0DE4-231E0B0F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7AAD-65CC-E345-5082-1CA06A49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25E6-025D-EB24-A77E-993896B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8BE9-5D3C-2D36-66CD-F375D1E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32FD7-9520-FBEF-3F6E-3583E290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0593-8FEC-0EB8-E77C-7378DA5A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ADB3-9480-1AA8-F193-6060CAC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3C21-1992-DAA2-5999-4D729C4C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4C2B-4EFD-5BFE-26DA-5A7B70C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F8E-B9DC-67A0-C366-19529B3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336E-F0BB-394D-7326-D524564F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F9E0-07B5-D904-F58F-C03DCFCA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BEE8-0830-2A72-0047-857325C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F3A9-F8FF-BD40-C4CE-18F0C57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A416-D2DB-D47A-DE56-A1442056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4891-3DC3-CB49-6E65-3EBA1E4D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BB13-694D-B2A4-EEF9-EBCF7080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7D67-8689-661F-A2FD-FD0CE08C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0E3A-775B-75E3-CD78-E226DDA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7C7-D6B5-298C-FB35-B85E17E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5032-A361-2AB7-5E42-94864F30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B23C-156A-5B0C-0FFF-442AC5E4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D59B8-3EC3-84D1-5359-385A2C2F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D674-1A7C-3026-F00A-C5792B9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1C05-5D0A-EDF2-1899-12B8A52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668A-D8BD-E4FB-30F9-EFFA4E6E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6248-CED4-F932-891C-9329F85A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9960-B387-C258-B24D-4998798B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DA84-8907-F97E-CB9C-427A2807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2764-51D1-1E3A-DF53-B8C8D0C4B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2539-BD41-C0A7-D073-1DBA4D3E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DE595-B37A-4A69-ACF0-1F60295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A0A51-0294-A8EB-6E53-AB674F99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9F73-3FE1-63EC-581D-D65B2270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36C8-6A2A-2573-D8DB-24973607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26FF-3A14-F0D8-104F-6631E06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97C5-7ED4-B894-AC4C-3214C39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E6F5-C9B9-A42A-6AA3-E6B807AE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FAD52-E230-4F6E-B9DC-4E0B8CF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B3B0-5781-7957-89A4-DB2754E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D45-E674-CCE7-2A27-31D2BF4A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487D-B94B-17E0-7149-7272CD4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8069-483E-B00A-303D-22FA05B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B78B-8067-DBA1-5362-5A6F946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4D7-4842-C376-72FF-FE0ED08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F94E-F7AE-D1F7-417F-0728B854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6064-252B-BBA3-8EEF-5463DE9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BE3C-50F2-A797-0AC8-25BA80160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8B06-39CA-D276-1DBD-035BFEF0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87D0-7D0B-72A4-A83F-DB4C4EE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F14C4-9984-1AC8-D08E-55DBD81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EC37-64F8-F4FC-D34D-FA5F6ED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BC25-6EE7-9189-1673-99071A1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397-7185-69D4-A546-E6A8C083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869A-BAEF-36C2-DCFA-E6080308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B9EB-8124-4FED-A4DC-BE4B0CC7849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F519-5E53-C49C-C727-F3FC6BF4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1538-2A33-A907-3DA0-DD8AB5B8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194205" y="253961"/>
            <a:ext cx="114105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we need to complete this project?</a:t>
            </a:r>
          </a:p>
          <a:p>
            <a:r>
              <a:rPr lang="en-US" dirty="0"/>
              <a:t>	- Client GUI (GENERAL REQUIREMENT: Every page should have home navigation button)</a:t>
            </a:r>
          </a:p>
          <a:p>
            <a:r>
              <a:rPr lang="en-US" dirty="0"/>
              <a:t>		- Consists of HTML, CSS, JavaScript</a:t>
            </a:r>
          </a:p>
          <a:p>
            <a:r>
              <a:rPr lang="en-US" dirty="0"/>
              <a:t>		- Requires:</a:t>
            </a:r>
          </a:p>
          <a:p>
            <a:r>
              <a:rPr lang="en-US" dirty="0"/>
              <a:t>			- Homepage</a:t>
            </a:r>
          </a:p>
          <a:p>
            <a:r>
              <a:rPr lang="en-US" dirty="0"/>
              <a:t>			- Login/Sign-up/Account button</a:t>
            </a:r>
          </a:p>
          <a:p>
            <a:r>
              <a:rPr lang="en-US" dirty="0"/>
              <a:t>			- Account details display (not requirement time allows) </a:t>
            </a:r>
          </a:p>
          <a:p>
            <a:r>
              <a:rPr lang="en-US" dirty="0"/>
              <a:t>			- User post area</a:t>
            </a:r>
          </a:p>
          <a:p>
            <a:r>
              <a:rPr lang="en-US" dirty="0"/>
              <a:t>			- User display area</a:t>
            </a:r>
          </a:p>
          <a:p>
            <a:r>
              <a:rPr lang="en-US" dirty="0"/>
              <a:t>			- Word frequency analysis</a:t>
            </a:r>
          </a:p>
          <a:p>
            <a:r>
              <a:rPr lang="en-US" dirty="0"/>
              <a:t>			- Event creation area</a:t>
            </a:r>
          </a:p>
          <a:p>
            <a:r>
              <a:rPr lang="en-US" dirty="0"/>
              <a:t>			- Event display area</a:t>
            </a:r>
          </a:p>
          <a:p>
            <a:r>
              <a:rPr lang="en-US" dirty="0"/>
              <a:t>	- Backend web-server </a:t>
            </a:r>
          </a:p>
          <a:p>
            <a:r>
              <a:rPr lang="en-US" dirty="0"/>
              <a:t>		- Consists of </a:t>
            </a:r>
            <a:r>
              <a:rPr lang="en-US" dirty="0" err="1"/>
              <a:t>Javascript</a:t>
            </a:r>
            <a:r>
              <a:rPr lang="en-US" dirty="0"/>
              <a:t>, MongoDB</a:t>
            </a:r>
          </a:p>
          <a:p>
            <a:r>
              <a:rPr lang="en-US" dirty="0"/>
              <a:t>		- Requires:</a:t>
            </a:r>
          </a:p>
          <a:p>
            <a:r>
              <a:rPr lang="en-US" dirty="0"/>
              <a:t>			- Users API</a:t>
            </a:r>
          </a:p>
          <a:p>
            <a:r>
              <a:rPr lang="en-US" dirty="0"/>
              <a:t>			- Posts API</a:t>
            </a:r>
          </a:p>
          <a:p>
            <a:r>
              <a:rPr lang="en-US" dirty="0"/>
              <a:t>			- Events API</a:t>
            </a:r>
          </a:p>
        </p:txBody>
      </p:sp>
    </p:spTree>
    <p:extLst>
      <p:ext uri="{BB962C8B-B14F-4D97-AF65-F5344CB8AC3E}">
        <p14:creationId xmlns:p14="http://schemas.microsoft.com/office/powerpoint/2010/main" val="375025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allEvents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eventById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createEvent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DELETE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removeEvent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5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Displays latest posts by 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 favorite posts by day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Displays toggle button to switch between latest posts and favorite posts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Display navigation to events creation/display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9263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provide way to allow the user to login using valid credentials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provide way to allow the user to create account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text should switch to “Account” or be hidden if user notify user is logged 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Button should navigate to account details page if logged in (no requirement if time allows)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Login/Sign-up/Account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23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There should be some button that enables/creates a section or page that allows the user to post textual-content.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should contain: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username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upvote list (list of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upvoted)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post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0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386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User post should display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username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 of upvotes for given post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upvote button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analysis of posts (Word frequency breakdown)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Minimally a display that lists a map of each word in user content to number of occurrences, but if time allows, perhaps create some data visuals 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bargraph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post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396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should be some button that navigates user to event creation form or area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location field should implement search and filter when user attempts entering location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There should be some button that allows users to post (if user logged 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Event data should contain: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to upload banner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post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27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post should display: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Name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event ID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location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participants (list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attending)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Attending/ Remove Attending button to add/remove user from participants list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display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all users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userById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createUser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REMOVE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removeUser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42950-E66C-9CF4-A917-488019161FCA}"/>
              </a:ext>
            </a:extLst>
          </p:cNvPr>
          <p:cNvSpPr txBox="1"/>
          <p:nvPr/>
        </p:nvSpPr>
        <p:spPr>
          <a:xfrm>
            <a:off x="275846" y="765589"/>
            <a:ext cx="11410545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following endpoints: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allPosts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postById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createPost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DELETE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removePost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6AF81-95B8-D80D-804A-CADBD595992E}"/>
              </a:ext>
            </a:extLst>
          </p:cNvPr>
          <p:cNvSpPr txBox="1"/>
          <p:nvPr/>
        </p:nvSpPr>
        <p:spPr>
          <a:xfrm>
            <a:off x="275847" y="161432"/>
            <a:ext cx="114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7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Vazquez</dc:creator>
  <cp:lastModifiedBy>Steven Vazquez</cp:lastModifiedBy>
  <cp:revision>38</cp:revision>
  <dcterms:created xsi:type="dcterms:W3CDTF">2023-11-05T21:22:06Z</dcterms:created>
  <dcterms:modified xsi:type="dcterms:W3CDTF">2023-11-05T22:46:39Z</dcterms:modified>
</cp:coreProperties>
</file>