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F15A-AEB1-9203-CF33-1E8548BC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31506-4FE8-7726-8D1D-CD727FB8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8241-A8EA-243E-9706-DB425D24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B0D8-A054-699B-7FB2-68C5B0C4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5E4-342B-E9FC-24C0-206888FD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5A5D-501E-B77A-E138-7D4133F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C7A0-57AE-498C-56BC-1D44175C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1BBA-AE8D-9497-0D55-A4F8F19F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4AB9-059F-9F70-743E-D3245F76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98C-DD67-6C7B-981F-5BCA3795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1A5EF-6B27-511D-F0F1-BFE8C923A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0BC8C-643E-9D1B-D620-FF17BDA52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9AD9-1AA5-730B-1C49-44DDEF2A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827E-9C9F-020C-FC83-E81B8CCE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F581-FEB2-5373-A9CD-2F3E6711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DD75-DE95-DC66-9304-C8AF7830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2279-6709-49A1-77D2-D0BE9282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9FE0-D8E9-013B-BAA8-DC9EF6A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CF6C-C78F-8DF4-66E7-8A27DA47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EBF84-36CA-DC46-B245-453B2530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3A31-2831-87A0-B6A2-007DDF69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E4B4-9D00-F255-8078-95722BFF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161E-022E-D747-0646-F07D5B73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9F5D-B795-00FD-828E-B28E26E4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FBE3-8773-073E-D5FE-DF89A04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91A8-1C63-E9C4-6780-DBFD3248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1B36-9F4C-03B3-176C-AB6BE8C3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57E76-93A8-9702-2C70-C7750E85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F7B3F-0415-6073-6320-713958DB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61595-E691-E210-A586-AF74448D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47BD-0136-E01C-81E7-BE625088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A4E2-9E58-C271-BF6C-F9F20B07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D9DE-54E5-9959-864D-E425598C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C3B9-3523-075D-C6AE-79053E4D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409B-02A4-82AD-8BC5-05FED14F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E322B-685B-2C2D-5FBE-7D36C845C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61344-63DB-7D2B-304C-842386FC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2A021-EC9B-37C7-714E-4A327D36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9DB01-ED37-3B1A-8078-D71C0776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6BF7-6CA6-3ED3-5625-23688425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F2AD-8928-C7BC-D790-E819E3AA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13EEA-3A32-43EA-8E86-94B361C8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C88BE-62B2-198A-D002-5A49E92B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6BD16-CEE2-6681-C330-72EF86D2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E49B1-B470-ACA9-2C95-28E8AD23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BA68F-323F-A039-CA70-D4F4B807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9180-442A-C1B9-885B-FE905B0F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745D-F4DC-BA93-7C57-B8F9CCA9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B56E7-6172-E3EA-3505-4D51EE22D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CBE8-A9FF-29B5-7431-E58722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F7BEC-039E-4F0F-F885-1EA576FC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D3EC2-E3E4-0E34-6FB5-85A3F621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8C73-E64B-5D1A-5A36-728DCAD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12535-7220-17F2-5A55-8B8172C3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BFF0D-FF95-264D-E743-85C8359B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D9F7-39BD-A1D6-EC1D-D967B313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AC3F-FADC-F4A3-A05C-49526108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32BCC-9810-1438-C3F4-388C09F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9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247E6-B165-C9C7-0E7F-004CC48F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EE21E-2D6A-6713-D3BE-2C1C479A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DC42-71E6-11C5-4369-216C3325C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1C15-A358-4E84-A6F0-611DBDF11F77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6AFD-00C0-05AD-C39D-646A4C241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BF7D-4A2F-E29F-C1DE-FAD7EDC7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8CD1-F387-4176-9CDE-F183C8CAD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214FCD-443D-315C-FAF1-6BF712927E6C}"/>
              </a:ext>
            </a:extLst>
          </p:cNvPr>
          <p:cNvSpPr/>
          <p:nvPr/>
        </p:nvSpPr>
        <p:spPr>
          <a:xfrm>
            <a:off x="1093695" y="340659"/>
            <a:ext cx="2814918" cy="5593976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Graphic 33" descr="Camera">
            <a:extLst>
              <a:ext uri="{FF2B5EF4-FFF2-40B4-BE49-F238E27FC236}">
                <a16:creationId xmlns:a16="http://schemas.microsoft.com/office/drawing/2014/main" id="{B42702C8-0FE0-1910-82D6-D5F57A14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78" y="1474042"/>
            <a:ext cx="681316" cy="681316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6" name="Graphic 65" descr="Arrow Rotate left">
            <a:extLst>
              <a:ext uri="{FF2B5EF4-FFF2-40B4-BE49-F238E27FC236}">
                <a16:creationId xmlns:a16="http://schemas.microsoft.com/office/drawing/2014/main" id="{4726B908-98B5-55C1-35BD-D88B3F7B3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380168">
            <a:off x="1543042" y="977277"/>
            <a:ext cx="707559" cy="7075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63BE98B-0CDD-4176-4F13-C926585528E9}"/>
              </a:ext>
            </a:extLst>
          </p:cNvPr>
          <p:cNvSpPr txBox="1"/>
          <p:nvPr/>
        </p:nvSpPr>
        <p:spPr>
          <a:xfrm>
            <a:off x="1853135" y="836445"/>
            <a:ext cx="1954306" cy="36933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coolSlan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Touch to identify </a:t>
            </a:r>
            <a:endParaRPr lang="en-IN" dirty="0"/>
          </a:p>
        </p:txBody>
      </p:sp>
      <p:pic>
        <p:nvPicPr>
          <p:cNvPr id="71" name="Graphic 70" descr="Image">
            <a:extLst>
              <a:ext uri="{FF2B5EF4-FFF2-40B4-BE49-F238E27FC236}">
                <a16:creationId xmlns:a16="http://schemas.microsoft.com/office/drawing/2014/main" id="{C4C22EB6-40B1-1175-C626-5BBBDDC83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2825" y="2838789"/>
            <a:ext cx="756058" cy="756058"/>
          </a:xfrm>
          <a:prstGeom prst="rect">
            <a:avLst/>
          </a:prstGeom>
          <a:effectLst>
            <a:reflection stA="41000" endPos="50000" dir="5400000" sy="-100000" algn="bl" rotWithShape="0"/>
            <a:softEdge rad="0"/>
          </a:effec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4BE78A6-2CDA-5312-7725-9BF54F89510E}"/>
              </a:ext>
            </a:extLst>
          </p:cNvPr>
          <p:cNvSpPr/>
          <p:nvPr/>
        </p:nvSpPr>
        <p:spPr>
          <a:xfrm>
            <a:off x="1742773" y="3429000"/>
            <a:ext cx="13161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74" name="Graphic 73" descr="Arrow Rotate left">
            <a:extLst>
              <a:ext uri="{FF2B5EF4-FFF2-40B4-BE49-F238E27FC236}">
                <a16:creationId xmlns:a16="http://schemas.microsoft.com/office/drawing/2014/main" id="{83ECA854-5AC9-1CB9-DB7B-491300E883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591836">
            <a:off x="2661256" y="3186114"/>
            <a:ext cx="934022" cy="846807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02FBB14-12CB-5558-A1E8-5D460B7F2642}"/>
              </a:ext>
            </a:extLst>
          </p:cNvPr>
          <p:cNvSpPr/>
          <p:nvPr/>
        </p:nvSpPr>
        <p:spPr>
          <a:xfrm>
            <a:off x="1852166" y="349221"/>
            <a:ext cx="1290918" cy="15753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37" descr="User">
            <a:extLst>
              <a:ext uri="{FF2B5EF4-FFF2-40B4-BE49-F238E27FC236}">
                <a16:creationId xmlns:a16="http://schemas.microsoft.com/office/drawing/2014/main" id="{C3D539AC-03BC-38B7-9965-841ECD4DC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853" y="5407491"/>
            <a:ext cx="398573" cy="398573"/>
          </a:xfrm>
          <a:prstGeom prst="rect">
            <a:avLst/>
          </a:prstGeom>
        </p:spPr>
      </p:pic>
      <p:pic>
        <p:nvPicPr>
          <p:cNvPr id="4" name="Graphic 38" descr="Magnifying glass">
            <a:extLst>
              <a:ext uri="{FF2B5EF4-FFF2-40B4-BE49-F238E27FC236}">
                <a16:creationId xmlns:a16="http://schemas.microsoft.com/office/drawing/2014/main" id="{314FBF90-FDCF-99B5-6521-47FC7A0026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5712" y="5464978"/>
            <a:ext cx="339089" cy="339089"/>
          </a:xfrm>
          <a:prstGeom prst="rect">
            <a:avLst/>
          </a:prstGeom>
        </p:spPr>
      </p:pic>
      <p:pic>
        <p:nvPicPr>
          <p:cNvPr id="5" name="Graphic 39" descr="Bookmark">
            <a:extLst>
              <a:ext uri="{FF2B5EF4-FFF2-40B4-BE49-F238E27FC236}">
                <a16:creationId xmlns:a16="http://schemas.microsoft.com/office/drawing/2014/main" id="{067B1497-6E2A-6FBE-C0EA-2F1D93A33C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0659" y="5435236"/>
            <a:ext cx="398574" cy="398574"/>
          </a:xfrm>
          <a:prstGeom prst="rect">
            <a:avLst/>
          </a:prstGeom>
        </p:spPr>
      </p:pic>
      <p:pic>
        <p:nvPicPr>
          <p:cNvPr id="7" name="Graphic 41" descr="Home">
            <a:extLst>
              <a:ext uri="{FF2B5EF4-FFF2-40B4-BE49-F238E27FC236}">
                <a16:creationId xmlns:a16="http://schemas.microsoft.com/office/drawing/2014/main" id="{D021FEA2-0A3C-84DD-4665-BD858EA27F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41826" y="5435236"/>
            <a:ext cx="369332" cy="369332"/>
          </a:xfrm>
          <a:prstGeom prst="rect">
            <a:avLst/>
          </a:prstGeom>
        </p:spPr>
      </p:pic>
      <p:pic>
        <p:nvPicPr>
          <p:cNvPr id="10" name="Graphic 9" descr="Camera">
            <a:extLst>
              <a:ext uri="{FF2B5EF4-FFF2-40B4-BE49-F238E27FC236}">
                <a16:creationId xmlns:a16="http://schemas.microsoft.com/office/drawing/2014/main" id="{20FD87E7-2B61-5310-3989-EBE3CDC266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40226" y="5407491"/>
            <a:ext cx="398574" cy="398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014004-780E-28B3-8C40-AAA747BD0893}"/>
              </a:ext>
            </a:extLst>
          </p:cNvPr>
          <p:cNvSpPr txBox="1"/>
          <p:nvPr/>
        </p:nvSpPr>
        <p:spPr>
          <a:xfrm>
            <a:off x="5082988" y="1474042"/>
            <a:ext cx="5531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identifier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two icons are shown in this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is camera icon user can touch it and identify any plants.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Second is gallery icon, user can upload plant image through their gallery and get information about their plant.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26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senjaliya</dc:creator>
  <cp:lastModifiedBy>dhruv senjaliya</cp:lastModifiedBy>
  <cp:revision>6</cp:revision>
  <dcterms:created xsi:type="dcterms:W3CDTF">2023-06-10T17:12:44Z</dcterms:created>
  <dcterms:modified xsi:type="dcterms:W3CDTF">2023-10-20T06:38:27Z</dcterms:modified>
</cp:coreProperties>
</file>