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2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FF6F-A5EA-00D3-3CC9-87E2215C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041A8-9479-5479-7672-DA86FBD4F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010E-3851-65C5-2F62-B6A67E20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664C6-46B7-AEF6-77DA-EF375F93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A0D0-5FD2-14E0-5A8C-201E671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C130-23F7-3022-468D-08DCCF65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30DC6-5100-07B3-A18A-A2B64644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3EC2-D310-FA5C-9A1E-0C08CCD1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D14F-6C77-0EF2-6B1A-C62506FD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0B0D-FB07-9D7B-51C4-012C12F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8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4A29B-FC6D-2E88-46E9-096A786B8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F5570-FD17-3F78-0FA7-BC4584892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E316-2AB2-9D32-1DB4-AE3897F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C239-D38C-62D6-88C1-96657D4B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1A48-5F13-2D86-B408-F5E1B35B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1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A60-DF22-6FF8-846D-3DA39029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EAB7-21FD-E216-2229-EE962FD6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1B40-8878-F062-80FD-39E1AC0B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1D86-B2A5-994C-4CF3-4E8F624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9F7B-AD0A-96A5-DC73-0E18280A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65BE-7774-2CA5-032A-6C277189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90BB-3D8B-9885-AC98-37F02C1E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8666-1216-9AD7-E72A-0DD48D8F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0B39-35FA-2ED9-1941-8806B408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5825-983C-DCEC-C14F-905CA6DD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5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3225-16B0-2C83-8F87-D9891FB4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0128-5211-7DAC-0B75-30AD5598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97714-4E90-2C27-8879-C73AB2990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74221-6A25-0CB8-6067-E7CBF3D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AB7B0-8CDB-B596-A034-089849EF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A17FC-36F2-2A2E-28CE-02BC8884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6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07D7-35E5-4B63-392B-ADEE5C23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28D7C-526B-D978-BAB0-E5F5232E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73A14-4243-C230-93F9-2875987F4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65CA3-91E8-1611-AEEB-938A1151D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27D1A-91FD-F903-512D-0D9972683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8005-8B91-261E-0F3F-96EF6831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7651D-D9B8-2966-8D34-210CE1D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F1840-D520-0264-0EDA-E7D2E22B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4166-4A3E-25AB-2886-29B95B5D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543CB-7FDD-7069-4F2C-8F87572F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6284E-BF58-8830-5788-DECCD009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C922F-A1D7-AF83-10FE-452E783C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54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3E95A-F6CD-7114-E5FD-39F1C7C4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0E383-84CA-01BB-77B8-42992603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D81E7-02CE-E22B-7F77-720AFD60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3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D41B-DCEF-FAE4-A43A-BA5322BB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5EC9-D938-FA85-4E62-A6C861D2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F07DE-03B0-D9EC-0A8D-69C44FA4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C729-797F-F6E7-4D63-825D5153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448E3-CDF2-7417-8D92-D9266F39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81A76-2072-AA42-8369-5BC9703E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78F3-8DF6-B29D-BE04-1B348CD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3A608-1818-0492-3369-FFBD2217C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6A407-D251-D647-5011-B60EB4FF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27D8F-0EFC-41E8-1924-3982FE6B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E1291-2CD6-3E0B-EA71-6C823BFC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E1D3-48BD-8386-90EC-A6268FEC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C1AD7-75D5-754C-ED84-27B517CB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7A5FD-7679-AC14-EFA7-E04829324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9A5F-8B5B-5756-EB0E-BB67F98F5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AEDE-E60F-4257-85F7-C8CA4AEA770C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A2B5-3751-3294-B184-13B6D7437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0DB3-B8D7-60F3-BF88-36F98308F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97D7-B487-48CE-ABB1-792C59D6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6C13E2-990F-16F0-4617-CD37EEE37DAA}"/>
              </a:ext>
            </a:extLst>
          </p:cNvPr>
          <p:cNvSpPr/>
          <p:nvPr/>
        </p:nvSpPr>
        <p:spPr>
          <a:xfrm>
            <a:off x="206188" y="53789"/>
            <a:ext cx="2402541" cy="4751293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353B2BC-DC04-5AC0-9014-3BFED922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79" y="1039281"/>
            <a:ext cx="581505" cy="578682"/>
          </a:xfrm>
          <a:prstGeom prst="rect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Graphic 5" descr="Arrow Rotate left">
            <a:extLst>
              <a:ext uri="{FF2B5EF4-FFF2-40B4-BE49-F238E27FC236}">
                <a16:creationId xmlns:a16="http://schemas.microsoft.com/office/drawing/2014/main" id="{DDACE61E-C215-9A8F-7C93-5EA0E21D5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380168">
            <a:off x="591173" y="615883"/>
            <a:ext cx="600971" cy="603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F08D58-4548-D250-9A71-5A52E023E5C3}"/>
              </a:ext>
            </a:extLst>
          </p:cNvPr>
          <p:cNvSpPr txBox="1"/>
          <p:nvPr/>
        </p:nvSpPr>
        <p:spPr>
          <a:xfrm>
            <a:off x="861981" y="415591"/>
            <a:ext cx="1430298" cy="646331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coolSlant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Touch to identify </a:t>
            </a:r>
            <a:endParaRPr lang="en-IN" dirty="0"/>
          </a:p>
        </p:txBody>
      </p:sp>
      <p:pic>
        <p:nvPicPr>
          <p:cNvPr id="8" name="Graphic 7" descr="Image">
            <a:extLst>
              <a:ext uri="{FF2B5EF4-FFF2-40B4-BE49-F238E27FC236}">
                <a16:creationId xmlns:a16="http://schemas.microsoft.com/office/drawing/2014/main" id="{19EED3D6-C844-B00D-5F98-C99E768A9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203" y="2198440"/>
            <a:ext cx="645298" cy="642165"/>
          </a:xfrm>
          <a:prstGeom prst="rect">
            <a:avLst/>
          </a:prstGeom>
          <a:effectLst>
            <a:reflection stA="41000" endPos="50000" dir="5400000" sy="-100000" algn="bl" rotWithShape="0"/>
            <a:softEdge rad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2DB28F-395C-6604-7733-4079BD969CBE}"/>
              </a:ext>
            </a:extLst>
          </p:cNvPr>
          <p:cNvSpPr/>
          <p:nvPr/>
        </p:nvSpPr>
        <p:spPr>
          <a:xfrm>
            <a:off x="760178" y="2699741"/>
            <a:ext cx="1123347" cy="784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10" name="Graphic 9" descr="Arrow Rotate left">
            <a:extLst>
              <a:ext uri="{FF2B5EF4-FFF2-40B4-BE49-F238E27FC236}">
                <a16:creationId xmlns:a16="http://schemas.microsoft.com/office/drawing/2014/main" id="{19D856C6-3B69-5AFA-E4C9-BE1DA5E31D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591836">
            <a:off x="1546041" y="2491689"/>
            <a:ext cx="793320" cy="72275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03DC9E-0C1C-105A-0193-973BE7C2D567}"/>
              </a:ext>
            </a:extLst>
          </p:cNvPr>
          <p:cNvSpPr/>
          <p:nvPr/>
        </p:nvSpPr>
        <p:spPr>
          <a:xfrm>
            <a:off x="853545" y="34166"/>
            <a:ext cx="1101802" cy="13380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37" descr="User">
            <a:extLst>
              <a:ext uri="{FF2B5EF4-FFF2-40B4-BE49-F238E27FC236}">
                <a16:creationId xmlns:a16="http://schemas.microsoft.com/office/drawing/2014/main" id="{8D9B79FE-D689-13C0-497E-E37278D7AC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0488" y="4380190"/>
            <a:ext cx="340183" cy="338532"/>
          </a:xfrm>
          <a:prstGeom prst="rect">
            <a:avLst/>
          </a:prstGeom>
        </p:spPr>
      </p:pic>
      <p:pic>
        <p:nvPicPr>
          <p:cNvPr id="13" name="Graphic 38" descr="Magnifying glass">
            <a:extLst>
              <a:ext uri="{FF2B5EF4-FFF2-40B4-BE49-F238E27FC236}">
                <a16:creationId xmlns:a16="http://schemas.microsoft.com/office/drawing/2014/main" id="{9D4687D5-3A92-33C3-FDF9-564DADDF7B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6572" y="4429017"/>
            <a:ext cx="289413" cy="288008"/>
          </a:xfrm>
          <a:prstGeom prst="rect">
            <a:avLst/>
          </a:prstGeom>
        </p:spPr>
      </p:pic>
      <p:pic>
        <p:nvPicPr>
          <p:cNvPr id="14" name="Graphic 39" descr="Bookmark">
            <a:extLst>
              <a:ext uri="{FF2B5EF4-FFF2-40B4-BE49-F238E27FC236}">
                <a16:creationId xmlns:a16="http://schemas.microsoft.com/office/drawing/2014/main" id="{CCE94172-912D-113C-8C8F-B0229D1E5C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80157" y="4403756"/>
            <a:ext cx="340184" cy="338532"/>
          </a:xfrm>
          <a:prstGeom prst="rect">
            <a:avLst/>
          </a:prstGeom>
        </p:spPr>
      </p:pic>
      <p:pic>
        <p:nvPicPr>
          <p:cNvPr id="15" name="Graphic 41" descr="Home">
            <a:extLst>
              <a:ext uri="{FF2B5EF4-FFF2-40B4-BE49-F238E27FC236}">
                <a16:creationId xmlns:a16="http://schemas.microsoft.com/office/drawing/2014/main" id="{7DA08CA4-320E-4991-9DF4-EA986FD801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7969" y="4403756"/>
            <a:ext cx="315226" cy="313695"/>
          </a:xfrm>
          <a:prstGeom prst="rect">
            <a:avLst/>
          </a:prstGeom>
        </p:spPr>
      </p:pic>
      <p:pic>
        <p:nvPicPr>
          <p:cNvPr id="16" name="Graphic 15" descr="Camera">
            <a:extLst>
              <a:ext uri="{FF2B5EF4-FFF2-40B4-BE49-F238E27FC236}">
                <a16:creationId xmlns:a16="http://schemas.microsoft.com/office/drawing/2014/main" id="{5C96DF3F-BF80-1DDE-06DB-261CB3D548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106" y="4380190"/>
            <a:ext cx="340184" cy="338532"/>
          </a:xfrm>
          <a:prstGeom prst="rect">
            <a:avLst/>
          </a:prstGeom>
        </p:spPr>
      </p:pic>
      <p:pic>
        <p:nvPicPr>
          <p:cNvPr id="26" name="Graphic 25" descr="Arrow Slight curve">
            <a:extLst>
              <a:ext uri="{FF2B5EF4-FFF2-40B4-BE49-F238E27FC236}">
                <a16:creationId xmlns:a16="http://schemas.microsoft.com/office/drawing/2014/main" id="{D5F54395-C0BB-1AB7-EA33-99A4F32E68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53102" y="944729"/>
            <a:ext cx="1213469" cy="9144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B20C95-79BE-88DB-4052-00B34D9B86AE}"/>
              </a:ext>
            </a:extLst>
          </p:cNvPr>
          <p:cNvSpPr/>
          <p:nvPr/>
        </p:nvSpPr>
        <p:spPr>
          <a:xfrm>
            <a:off x="4208692" y="61061"/>
            <a:ext cx="2402541" cy="4751293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6D5DB9B-3449-E3B2-0129-C64FC5AA3BD6}"/>
              </a:ext>
            </a:extLst>
          </p:cNvPr>
          <p:cNvSpPr/>
          <p:nvPr/>
        </p:nvSpPr>
        <p:spPr>
          <a:xfrm>
            <a:off x="4859060" y="80523"/>
            <a:ext cx="1101802" cy="13380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41A03F4-3C74-499E-A56A-B065A5FA66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38" y="612906"/>
            <a:ext cx="2279515" cy="32312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BD256E4-4BF8-AAA7-5AD4-11DC8F617F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38" y="4193378"/>
            <a:ext cx="441955" cy="44195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16D8644-7DD8-D3D2-E3E1-281DC523841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69" y="1052821"/>
            <a:ext cx="1222652" cy="16091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F0F902D-BFDD-4103-CBF2-E8F829D46DE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38" y="4249351"/>
            <a:ext cx="330010" cy="33001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9E5D42B-FB54-1F96-22C8-892C716442D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02" y="333121"/>
            <a:ext cx="233272" cy="233272"/>
          </a:xfrm>
          <a:prstGeom prst="rect">
            <a:avLst/>
          </a:prstGeom>
        </p:spPr>
      </p:pic>
      <p:pic>
        <p:nvPicPr>
          <p:cNvPr id="3" name="Graphic 2" descr="Arrow Slight curve">
            <a:extLst>
              <a:ext uri="{FF2B5EF4-FFF2-40B4-BE49-F238E27FC236}">
                <a16:creationId xmlns:a16="http://schemas.microsoft.com/office/drawing/2014/main" id="{01166DF4-883A-0955-73F4-28C3F9FEE9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769291" y="1934016"/>
            <a:ext cx="1213469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4EE163-644D-8233-8C58-7DD7E9F169F8}"/>
              </a:ext>
            </a:extLst>
          </p:cNvPr>
          <p:cNvSpPr/>
          <p:nvPr/>
        </p:nvSpPr>
        <p:spPr>
          <a:xfrm>
            <a:off x="8237626" y="56753"/>
            <a:ext cx="2402541" cy="4751293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8911F9-3472-3E36-AFDD-89E7554F5263}"/>
              </a:ext>
            </a:extLst>
          </p:cNvPr>
          <p:cNvSpPr/>
          <p:nvPr/>
        </p:nvSpPr>
        <p:spPr>
          <a:xfrm>
            <a:off x="8887995" y="79746"/>
            <a:ext cx="1101802" cy="13380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90C02A-A036-53D9-2260-FA51C88216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00" y="504147"/>
            <a:ext cx="2248987" cy="244524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E05BF7C-D3EF-03AE-884B-27198662D339}"/>
              </a:ext>
            </a:extLst>
          </p:cNvPr>
          <p:cNvSpPr txBox="1"/>
          <p:nvPr/>
        </p:nvSpPr>
        <p:spPr>
          <a:xfrm>
            <a:off x="8342301" y="2949388"/>
            <a:ext cx="2248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</a:t>
            </a:r>
            <a:r>
              <a:rPr lang="en-US" sz="1400" dirty="0"/>
              <a:t>     :- Sunflower</a:t>
            </a:r>
          </a:p>
          <a:p>
            <a:r>
              <a:rPr lang="en-US" sz="1400" b="1" dirty="0"/>
              <a:t>Scientific</a:t>
            </a:r>
            <a:r>
              <a:rPr lang="en-US" sz="1400" dirty="0"/>
              <a:t> </a:t>
            </a:r>
            <a:r>
              <a:rPr lang="en-US" sz="1400" b="1" dirty="0"/>
              <a:t>Name</a:t>
            </a:r>
            <a:r>
              <a:rPr lang="en-US" sz="1400" dirty="0"/>
              <a:t>:- Helianthus</a:t>
            </a:r>
          </a:p>
          <a:p>
            <a:r>
              <a:rPr lang="en-US" sz="1400" b="1" dirty="0"/>
              <a:t>Location</a:t>
            </a:r>
            <a:r>
              <a:rPr lang="en-US" sz="1400" dirty="0"/>
              <a:t>:-     Ukraine is the 	world’s largest 	producer of the 	sunflower.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56EBAEF-A29B-4705-807C-C2DBC8A3A56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187591" y="214326"/>
            <a:ext cx="202562" cy="2025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9573BA-79E0-320E-7CD2-6F4093B9ABDC}"/>
              </a:ext>
            </a:extLst>
          </p:cNvPr>
          <p:cNvSpPr txBox="1"/>
          <p:nvPr/>
        </p:nvSpPr>
        <p:spPr>
          <a:xfrm>
            <a:off x="807831" y="5074023"/>
            <a:ext cx="1048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Camara page of this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camara page user can start flash light for more lighting, user can also close this page using cross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identify plant and get information about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2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senjaliya</dc:creator>
  <cp:lastModifiedBy>dhruv senjaliya</cp:lastModifiedBy>
  <cp:revision>7</cp:revision>
  <dcterms:created xsi:type="dcterms:W3CDTF">2023-10-20T17:58:25Z</dcterms:created>
  <dcterms:modified xsi:type="dcterms:W3CDTF">2023-10-21T05:28:48Z</dcterms:modified>
</cp:coreProperties>
</file>