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9DCA-4C17-6174-A6EE-62AE0F41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38EC6-BE68-8979-643B-8434D00D5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4080-1C49-37E3-6FB5-732F2083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9A7F-8DAC-45C9-1BC5-01D4CDFD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6064-B03D-2777-55F7-77B469F1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DF95-09E5-6F80-6BC1-864C1307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0917-1B17-F627-555F-DADABFBB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D593-6E47-9389-A1A8-1029C635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C5C6-ED3F-576E-5833-17DBE128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7A89-F26D-72BF-562D-D9BFCAB2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3017A-E63D-6BB0-5CDB-C127F0BB8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7EB-7616-B3F9-421F-2964AF7E7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DF8F-36F8-184C-2762-563C9AD6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7B1F-7852-BBDF-8423-B9CCE143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300E-13F8-219D-BA7C-7428179A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7928-3AEB-9F9F-E0FE-2A3F01B2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21B4-CE11-A49C-D497-9A79A7A2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836F-77E4-DD70-FE2B-F826FB20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62A8-10DD-09D6-F59D-7C3DEF6E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CD93-9205-A9D9-5C48-8B6DC941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3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3983-47BA-79FC-A596-74919533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65E3-3FEB-A7BB-A123-CF920AB8C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0D1E-8864-A393-E945-DE5AB17B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FE58-B09A-3FEB-7754-3F5F3D50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081D-E49B-E1BA-335E-A6E7607B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6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37C6-92E5-BC20-F487-13B507BC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AB30-32FA-9E91-99EF-4BFB2E03A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9FC8-9B36-A49D-EB04-44AA25AB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ABD12-A1C9-B237-80BD-16C44DF5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9492D-D79F-382E-0B16-41A03663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BDB3-0603-95E3-B7B9-4087685E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0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47B5-3381-CE59-81C9-BFC1A516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DC1C3-D1D7-6F0E-4BC1-C586EAE0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A914-7BF1-84BE-A9EE-A7D2EAD5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18469-7206-F0AD-E219-A6DFA607A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BF13B-2409-8864-5F9D-14345CB90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731CC-0566-CE56-6895-205A328C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5AFFC-3D8A-1266-A92A-44BBB501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A864F-673C-595B-78CD-A889A8F0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8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4534-51C8-F27C-9191-23390A43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A21C8-44F6-E430-B13F-B1E7FD10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85686-EB33-13DD-4643-0AC00910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C08-EEFF-4D08-CEB0-E7706C9E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1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A7440-1310-A9EB-24DA-FEE06DC7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4F229-ABDE-8101-036D-89A24609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67979-BB92-6F95-287A-7455207E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0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D480-35D0-2162-254F-AD80A249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7FA9-4D8B-173D-DCFD-1859B8D6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CFE9D-2B1E-25BE-AFCF-495331183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2A44B-67AE-426C-1046-0CDEC0C1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D1372-DE64-9BBC-0D58-22F6FFF6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CE87-FC79-5703-B641-357E193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591D-B6AB-C6B5-29F7-4908AF2F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9296D-E135-1ABC-439D-DBA4B566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0342C-0436-91C1-AC38-E07BDBEB8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FED25-FCED-05C5-716A-5DC11747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7683-F25E-8B15-88E3-2BC2EB78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9AAD6-A858-8CD6-08F3-8330A4F6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CAE23-C669-B2EB-2800-932B5E33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59D2E-5506-B8A2-769E-9848B303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CD63-90D9-119A-9373-5D8A61215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3BAF-8516-47AD-BE70-F179775794E1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1802A-6DDD-69BF-B651-D36EB80AB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4B4C-7651-A49E-5A12-CB19017B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BFD3-0A01-4742-846B-51E709ADC2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6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EFCC1C-8EE3-3E78-94E3-F355CE68ABDD}"/>
              </a:ext>
            </a:extLst>
          </p:cNvPr>
          <p:cNvSpPr/>
          <p:nvPr/>
        </p:nvSpPr>
        <p:spPr>
          <a:xfrm>
            <a:off x="5533388" y="84973"/>
            <a:ext cx="2836877" cy="5645384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C3D539AC-03BC-38B7-9965-841ECD4DC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7478" y="5259023"/>
            <a:ext cx="398573" cy="398573"/>
          </a:xfrm>
          <a:prstGeom prst="rect">
            <a:avLst/>
          </a:prstGeom>
        </p:spPr>
      </p:pic>
      <p:pic>
        <p:nvPicPr>
          <p:cNvPr id="39" name="Graphic 38" descr="Magnifying glass">
            <a:extLst>
              <a:ext uri="{FF2B5EF4-FFF2-40B4-BE49-F238E27FC236}">
                <a16:creationId xmlns:a16="http://schemas.microsoft.com/office/drawing/2014/main" id="{314FBF90-FDCF-99B5-6521-47FC7A002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9030" y="5294881"/>
            <a:ext cx="398574" cy="398574"/>
          </a:xfrm>
          <a:prstGeom prst="rect">
            <a:avLst/>
          </a:prstGeom>
        </p:spPr>
      </p:pic>
      <p:pic>
        <p:nvPicPr>
          <p:cNvPr id="40" name="Graphic 39" descr="Bookmark">
            <a:extLst>
              <a:ext uri="{FF2B5EF4-FFF2-40B4-BE49-F238E27FC236}">
                <a16:creationId xmlns:a16="http://schemas.microsoft.com/office/drawing/2014/main" id="{067B1497-6E2A-6FBE-C0EA-2F1D93A33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4286" y="5277540"/>
            <a:ext cx="398574" cy="398574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BEAFE13-61AC-AE2D-42FE-23E01E8E3605}"/>
              </a:ext>
            </a:extLst>
          </p:cNvPr>
          <p:cNvSpPr/>
          <p:nvPr/>
        </p:nvSpPr>
        <p:spPr>
          <a:xfrm>
            <a:off x="6368435" y="135625"/>
            <a:ext cx="1290918" cy="15753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Graphic 41" descr="Home">
            <a:extLst>
              <a:ext uri="{FF2B5EF4-FFF2-40B4-BE49-F238E27FC236}">
                <a16:creationId xmlns:a16="http://schemas.microsoft.com/office/drawing/2014/main" id="{D021FEA2-0A3C-84DD-4665-BD858EA27F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0167" y="5283216"/>
            <a:ext cx="369332" cy="36933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99D983-F5FF-7525-57A1-C2CB918AE031}"/>
              </a:ext>
            </a:extLst>
          </p:cNvPr>
          <p:cNvSpPr/>
          <p:nvPr/>
        </p:nvSpPr>
        <p:spPr>
          <a:xfrm>
            <a:off x="984860" y="138761"/>
            <a:ext cx="2836877" cy="5645384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785BF6-6BD8-1547-A6E6-1A93D219B424}"/>
              </a:ext>
            </a:extLst>
          </p:cNvPr>
          <p:cNvSpPr/>
          <p:nvPr/>
        </p:nvSpPr>
        <p:spPr>
          <a:xfrm>
            <a:off x="1820287" y="162570"/>
            <a:ext cx="1290918" cy="15753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C93D124C-8A38-CB60-F9F7-9298923D75FF}"/>
              </a:ext>
            </a:extLst>
          </p:cNvPr>
          <p:cNvSpPr/>
          <p:nvPr/>
        </p:nvSpPr>
        <p:spPr>
          <a:xfrm>
            <a:off x="1088822" y="1675274"/>
            <a:ext cx="2633642" cy="318695"/>
          </a:xfrm>
          <a:prstGeom prst="snip2DiagRect">
            <a:avLst>
              <a:gd name="adj1" fmla="val 11481"/>
              <a:gd name="adj2" fmla="val 235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87ED1C9-320A-C6CC-FCE4-5076093DF3C0}"/>
              </a:ext>
            </a:extLst>
          </p:cNvPr>
          <p:cNvSpPr/>
          <p:nvPr/>
        </p:nvSpPr>
        <p:spPr>
          <a:xfrm>
            <a:off x="1088822" y="2382632"/>
            <a:ext cx="2633642" cy="318695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7C950-A1D8-4557-8451-6FAE5AAB77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2508" y="565860"/>
            <a:ext cx="658425" cy="688908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4D3D803C-14E7-8598-D59D-31ADD654CE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327" y="539965"/>
            <a:ext cx="649941" cy="649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08FF0D-8A07-D897-3DFE-FACBA1FC1DB7}"/>
              </a:ext>
            </a:extLst>
          </p:cNvPr>
          <p:cNvSpPr txBox="1"/>
          <p:nvPr/>
        </p:nvSpPr>
        <p:spPr>
          <a:xfrm>
            <a:off x="1921757" y="164100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7FB8A-9780-70C7-1F58-0784CBCD9B34}"/>
              </a:ext>
            </a:extLst>
          </p:cNvPr>
          <p:cNvSpPr txBox="1"/>
          <p:nvPr/>
        </p:nvSpPr>
        <p:spPr>
          <a:xfrm>
            <a:off x="1902523" y="2357313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57F1E-4F61-2400-3108-99A62A326709}"/>
              </a:ext>
            </a:extLst>
          </p:cNvPr>
          <p:cNvSpPr txBox="1"/>
          <p:nvPr/>
        </p:nvSpPr>
        <p:spPr>
          <a:xfrm>
            <a:off x="1921757" y="563613"/>
            <a:ext cx="131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effectLst>
                  <a:outerShdw dir="1860000" algn="ctr" rotWithShape="0">
                    <a:srgbClr val="000000"/>
                  </a:outerShdw>
                  <a:reflection blurRad="114300" stA="59000" endPos="63000" dist="25400" dir="5400000" sy="-100000" algn="bl" rotWithShape="0"/>
                </a:effectLst>
              </a:rPr>
              <a:t>Profile</a:t>
            </a:r>
            <a:endParaRPr lang="en-IN" sz="2400" b="1" dirty="0">
              <a:ln/>
              <a:solidFill>
                <a:schemeClr val="accent3"/>
              </a:solidFill>
              <a:effectLst>
                <a:outerShdw dir="1860000" algn="ctr" rotWithShape="0">
                  <a:srgbClr val="000000"/>
                </a:outerShdw>
                <a:reflection blurRad="114300" stA="59000" endPos="63000" dist="25400" dir="5400000" sy="-100000" algn="bl" rotWithShape="0"/>
              </a:effectLst>
            </a:endParaRPr>
          </a:p>
        </p:txBody>
      </p:sp>
      <p:pic>
        <p:nvPicPr>
          <p:cNvPr id="15" name="Graphic 14" descr="Arrow Slight curve">
            <a:extLst>
              <a:ext uri="{FF2B5EF4-FFF2-40B4-BE49-F238E27FC236}">
                <a16:creationId xmlns:a16="http://schemas.microsoft.com/office/drawing/2014/main" id="{847311E9-2092-9D7D-0AE5-754886D854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56014" y="2084779"/>
            <a:ext cx="1213469" cy="91440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5AD642-49D9-596F-07BE-E036C365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1146" y="565860"/>
            <a:ext cx="658425" cy="688908"/>
          </a:xfrm>
          <a:prstGeom prst="rect">
            <a:avLst/>
          </a:prstGeom>
        </p:spPr>
      </p:pic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233CEA96-4F29-597D-F9D9-B5D41039DB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8693" y="520480"/>
            <a:ext cx="688909" cy="6889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01E758-CA60-18D6-4D34-1E5DE8DBAA26}"/>
              </a:ext>
            </a:extLst>
          </p:cNvPr>
          <p:cNvSpPr txBox="1"/>
          <p:nvPr/>
        </p:nvSpPr>
        <p:spPr>
          <a:xfrm>
            <a:off x="6397416" y="557950"/>
            <a:ext cx="158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effectLst>
                  <a:outerShdw dir="1860000" algn="ctr" rotWithShape="0">
                    <a:srgbClr val="000000"/>
                  </a:outerShdw>
                  <a:reflection blurRad="114300" stA="59000" endPos="63000" dist="25400" dir="5400000" sy="-100000" algn="bl" rotWithShape="0"/>
                </a:effectLst>
              </a:rPr>
              <a:t>Log in</a:t>
            </a:r>
            <a:endParaRPr lang="en-IN" sz="2400" b="1" dirty="0">
              <a:ln/>
              <a:solidFill>
                <a:schemeClr val="accent3"/>
              </a:solidFill>
              <a:effectLst>
                <a:outerShdw dir="1860000" algn="ctr" rotWithShape="0">
                  <a:srgbClr val="000000"/>
                </a:outerShdw>
                <a:reflection blurRad="114300" stA="59000" endPos="63000" dist="25400" dir="5400000" sy="-100000" algn="bl" rotWithShape="0"/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BF26B6-39F4-655F-F9E0-44A69FA3CF68}"/>
              </a:ext>
            </a:extLst>
          </p:cNvPr>
          <p:cNvSpPr/>
          <p:nvPr/>
        </p:nvSpPr>
        <p:spPr>
          <a:xfrm>
            <a:off x="5681147" y="1641005"/>
            <a:ext cx="2485700" cy="318695"/>
          </a:xfrm>
          <a:prstGeom prst="roundRect">
            <a:avLst>
              <a:gd name="adj" fmla="val 2822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7AE9BE-76C3-A497-B209-7A20406651F7}"/>
              </a:ext>
            </a:extLst>
          </p:cNvPr>
          <p:cNvSpPr txBox="1"/>
          <p:nvPr/>
        </p:nvSpPr>
        <p:spPr>
          <a:xfrm>
            <a:off x="5671018" y="1615686"/>
            <a:ext cx="199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Email*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328CC3-79E7-5F92-0363-760BE24FCFA2}"/>
              </a:ext>
            </a:extLst>
          </p:cNvPr>
          <p:cNvSpPr/>
          <p:nvPr/>
        </p:nvSpPr>
        <p:spPr>
          <a:xfrm>
            <a:off x="5671018" y="2187388"/>
            <a:ext cx="2485700" cy="3186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0C946-A0BB-8B0F-43AF-54694ED22F51}"/>
              </a:ext>
            </a:extLst>
          </p:cNvPr>
          <p:cNvSpPr txBox="1"/>
          <p:nvPr/>
        </p:nvSpPr>
        <p:spPr>
          <a:xfrm>
            <a:off x="5681146" y="2167529"/>
            <a:ext cx="2052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Password *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8CA300-9C89-133F-4E53-B01213291EF3}"/>
              </a:ext>
            </a:extLst>
          </p:cNvPr>
          <p:cNvSpPr/>
          <p:nvPr/>
        </p:nvSpPr>
        <p:spPr>
          <a:xfrm>
            <a:off x="5856033" y="2708453"/>
            <a:ext cx="2115670" cy="31869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F5149C-1E07-E3C1-9059-FFFE565B45E4}"/>
              </a:ext>
            </a:extLst>
          </p:cNvPr>
          <p:cNvSpPr txBox="1"/>
          <p:nvPr/>
        </p:nvSpPr>
        <p:spPr>
          <a:xfrm>
            <a:off x="6499173" y="2688594"/>
            <a:ext cx="205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B0B39D-695E-9973-DB49-EE5D05914905}"/>
              </a:ext>
            </a:extLst>
          </p:cNvPr>
          <p:cNvSpPr txBox="1"/>
          <p:nvPr/>
        </p:nvSpPr>
        <p:spPr>
          <a:xfrm>
            <a:off x="5583893" y="1343956"/>
            <a:ext cx="2871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Indicates a required field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FEA84D-0D88-8092-B76E-F9B66CA241D3}"/>
              </a:ext>
            </a:extLst>
          </p:cNvPr>
          <p:cNvSpPr txBox="1"/>
          <p:nvPr/>
        </p:nvSpPr>
        <p:spPr>
          <a:xfrm>
            <a:off x="6775192" y="3015241"/>
            <a:ext cx="197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Forgot password</a:t>
            </a:r>
            <a:r>
              <a:rPr lang="en-US" sz="1200" dirty="0"/>
              <a:t>?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10A25-C27A-4505-9519-62CB33CD8EE0}"/>
              </a:ext>
            </a:extLst>
          </p:cNvPr>
          <p:cNvSpPr txBox="1"/>
          <p:nvPr/>
        </p:nvSpPr>
        <p:spPr>
          <a:xfrm>
            <a:off x="8552089" y="1343956"/>
            <a:ext cx="3639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is PROFILE page of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 LOG IN, user can retrieve their old accounts. 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B83A0-0049-0A2D-C19C-44F0A70FAA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11245" y="5277540"/>
            <a:ext cx="398574" cy="398574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56C03459-45E6-36CD-1BB0-6E137BB7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918" y="5294881"/>
            <a:ext cx="398573" cy="398573"/>
          </a:xfrm>
          <a:prstGeom prst="rect">
            <a:avLst/>
          </a:prstGeom>
        </p:spPr>
      </p:pic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5824D92-1210-CCDB-FC45-586E2680B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470" y="5330739"/>
            <a:ext cx="398574" cy="398574"/>
          </a:xfrm>
          <a:prstGeom prst="rect">
            <a:avLst/>
          </a:prstGeom>
        </p:spPr>
      </p:pic>
      <p:pic>
        <p:nvPicPr>
          <p:cNvPr id="29" name="Graphic 28" descr="Bookmark">
            <a:extLst>
              <a:ext uri="{FF2B5EF4-FFF2-40B4-BE49-F238E27FC236}">
                <a16:creationId xmlns:a16="http://schemas.microsoft.com/office/drawing/2014/main" id="{63DE5B87-2D7E-1455-1A27-57437432AD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7726" y="5313398"/>
            <a:ext cx="398574" cy="398574"/>
          </a:xfrm>
          <a:prstGeom prst="rect">
            <a:avLst/>
          </a:prstGeom>
        </p:spPr>
      </p:pic>
      <p:pic>
        <p:nvPicPr>
          <p:cNvPr id="32" name="Graphic 31" descr="Home">
            <a:extLst>
              <a:ext uri="{FF2B5EF4-FFF2-40B4-BE49-F238E27FC236}">
                <a16:creationId xmlns:a16="http://schemas.microsoft.com/office/drawing/2014/main" id="{AC0CA081-1DB1-E062-841A-C0DCBBD10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3607" y="5319074"/>
            <a:ext cx="369332" cy="3693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DF5B5F4-3C69-9E9D-FD08-2BDE2166EC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4685" y="5313398"/>
            <a:ext cx="398574" cy="3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senjaliya</dc:creator>
  <cp:lastModifiedBy>dhruv senjaliya</cp:lastModifiedBy>
  <cp:revision>8</cp:revision>
  <dcterms:created xsi:type="dcterms:W3CDTF">2023-06-12T07:12:22Z</dcterms:created>
  <dcterms:modified xsi:type="dcterms:W3CDTF">2023-10-19T16:27:08Z</dcterms:modified>
</cp:coreProperties>
</file>