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9FF99"/>
    <a:srgbClr val="369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6FDE-2C47-C1C8-E09D-2B3AD8659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EF868-5A25-151A-3D3A-F9B8F546A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5C3C-510F-FFC7-64E6-BFD1FFEB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B0B3-990C-4C6B-880E-F3C888BCFC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A19D-4016-B5DD-DFC3-0AF3E84B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135A8-7F28-A96D-1933-CFFF7334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C5D-6FC9-4D04-81D1-E24CC11A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23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5C71-2D9B-2A99-A87A-AEB4FE58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A1392-AAC9-E4E8-E2BB-3F7C75282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E088-1324-95DC-4725-24F16CD2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B0B3-990C-4C6B-880E-F3C888BCFC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18F2-E281-A0CD-E950-548CA5E9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A852-D72D-4210-728B-756E9137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C5D-6FC9-4D04-81D1-E24CC11A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50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5F0C2-79EA-0653-5382-5356FEA7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D40F3-CF43-1191-FB32-57E42DD02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AA414-A4D7-DABD-EB12-47565C76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B0B3-990C-4C6B-880E-F3C888BCFC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7BFD-4F19-6448-7F06-8D5716BC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46D8-F0AE-0F01-FBE6-9D8F3BDC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C5D-6FC9-4D04-81D1-E24CC11A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4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FC21-C121-A2BE-0994-D20F1AC3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6C97-935D-B0C2-63D9-FDA3F6A4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7C4E-02C2-18A7-53BA-EB12E80E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B0B3-990C-4C6B-880E-F3C888BCFC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282F4-F2E8-AFF9-DF37-35EDC608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8A54-F1C9-9B2E-CB2F-F22293EE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C5D-6FC9-4D04-81D1-E24CC11A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11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DE9D-89F6-2178-3B9B-BB3EAA664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CE289-5453-FD25-5B15-28981DC7E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76C6-708D-3004-7097-86D98DD6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B0B3-990C-4C6B-880E-F3C888BCFC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919E-0E11-5A12-1BA1-AFDB3338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B590-FE98-6018-BA10-34BD3B96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C5D-6FC9-4D04-81D1-E24CC11A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4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DC41-18FD-6425-F407-6196FFD0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63AD-C51C-7EDC-884F-213D8601C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B8FCA-F5A7-0BAE-D7E8-FE4191383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9A8A5-2AAF-1677-3431-70E24268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B0B3-990C-4C6B-880E-F3C888BCFC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378CB-FA12-088F-EAB6-6222F06C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0830-561B-3C27-34F6-883FEAB3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C5D-6FC9-4D04-81D1-E24CC11A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457A-2214-0F2E-69DA-3BF88FC3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B1DED-B363-5EA4-E791-D27A0F22A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23A16-C967-B820-4AA6-3412D8BDC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79EE9-8C96-6C34-0153-B8E001272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1C060-7F24-7882-840A-342682DE2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2DE67-00C5-A149-7EFA-29C45590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B0B3-990C-4C6B-880E-F3C888BCFC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39935-7450-F2E3-03D7-7B19AB3C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684DF-63A0-0245-01D3-6B6794F7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C5D-6FC9-4D04-81D1-E24CC11A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5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902-E04F-FDF2-8106-175BDF48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3B754-3F64-DD09-769A-9D816239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B0B3-990C-4C6B-880E-F3C888BCFC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3A1BB-7009-95DD-4D37-3A5427E4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A1FDF-68EF-A3D9-5009-2F4BAEB3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C5D-6FC9-4D04-81D1-E24CC11A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15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8FF6C-002E-5506-3266-FC10D8FA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B0B3-990C-4C6B-880E-F3C888BCFC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66F38-7C66-2E9A-9F3D-FCE3CE57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4894C-2562-C1CE-C997-70A733E7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C5D-6FC9-4D04-81D1-E24CC11A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19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2492-5FBC-71BE-BB1A-CE12F032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8BF9-EA06-B378-2AEF-6122540A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62438-2961-EE2A-2C2C-74E36B5A5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815F8-E90D-AE5E-7895-9D38B9CF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B0B3-990C-4C6B-880E-F3C888BCFC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D0860-1EFF-2412-8201-D1F3FE77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59FBF-2AF6-1A52-95FE-28933971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C5D-6FC9-4D04-81D1-E24CC11A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62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EC34-A98E-331D-DD20-6B5BF7FD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B3095-256F-0170-4637-49290614E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603D1-3EDF-EA20-9E49-EA1633554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9F192-E831-BA03-425D-5B0CA527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B0B3-990C-4C6B-880E-F3C888BCFC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DA575-3F0C-B803-FDBC-A158F306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18934-4353-A7A8-7221-3245C468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6C5D-6FC9-4D04-81D1-E24CC11A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5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D112C-ED0F-33EC-F596-486796F6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BB1E7-7C41-222B-DFD6-ED50538E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757F-4C3A-C042-3988-0C82B6DD4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CB0B3-990C-4C6B-880E-F3C888BCFC7F}" type="datetimeFigureOut">
              <a:rPr lang="en-IN" smtClean="0"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B4134-ACDA-C172-7BAD-0A26C7DDF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DCBB-8400-FF2D-3305-6ADAA05B5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6C5D-6FC9-4D04-81D1-E24CC11A2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03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A2CC69-6BD8-0242-D479-8958252D4F4C}"/>
              </a:ext>
            </a:extLst>
          </p:cNvPr>
          <p:cNvSpPr/>
          <p:nvPr/>
        </p:nvSpPr>
        <p:spPr>
          <a:xfrm>
            <a:off x="1090166" y="337093"/>
            <a:ext cx="2814918" cy="5593976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8225A6-2774-135C-204E-3A9CEA36B6D0}"/>
              </a:ext>
            </a:extLst>
          </p:cNvPr>
          <p:cNvSpPr/>
          <p:nvPr/>
        </p:nvSpPr>
        <p:spPr>
          <a:xfrm>
            <a:off x="1852166" y="349221"/>
            <a:ext cx="1290918" cy="15753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331036-AC28-CA7F-473C-7A1536D56C4D}"/>
              </a:ext>
            </a:extLst>
          </p:cNvPr>
          <p:cNvSpPr/>
          <p:nvPr/>
        </p:nvSpPr>
        <p:spPr>
          <a:xfrm>
            <a:off x="1194286" y="577102"/>
            <a:ext cx="657880" cy="692525"/>
          </a:xfrm>
          <a:prstGeom prst="ellipse">
            <a:avLst/>
          </a:prstGeom>
          <a:pattFill prst="sphere">
            <a:fgClr>
              <a:srgbClr val="99FF99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BFFB6E3C-4A0F-4D15-29D4-5DE5717E2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606" y="551784"/>
            <a:ext cx="649941" cy="6499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A0DC65-6C88-6604-1AEF-9F6511FE0B6D}"/>
              </a:ext>
            </a:extLst>
          </p:cNvPr>
          <p:cNvSpPr txBox="1"/>
          <p:nvPr/>
        </p:nvSpPr>
        <p:spPr>
          <a:xfrm>
            <a:off x="1876978" y="577102"/>
            <a:ext cx="1241293" cy="461665"/>
          </a:xfrm>
          <a:prstGeom prst="rect">
            <a:avLst/>
          </a:prstGeom>
          <a:solidFill>
            <a:schemeClr val="bg1">
              <a:alpha val="87059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  <a:effectLst>
                  <a:outerShdw dir="1860000" algn="ctr" rotWithShape="0">
                    <a:srgbClr val="000000"/>
                  </a:outerShdw>
                  <a:reflection blurRad="114300" stA="59000" endPos="63000" dist="25400" dir="5400000" sy="-100000" algn="bl" rotWithShape="0"/>
                </a:effectLst>
              </a:rPr>
              <a:t>Profile</a:t>
            </a:r>
            <a:endParaRPr lang="en-IN" sz="2400" b="1" dirty="0">
              <a:ln/>
              <a:solidFill>
                <a:schemeClr val="accent3"/>
              </a:solidFill>
              <a:effectLst>
                <a:outerShdw dir="1860000" algn="ctr" rotWithShape="0">
                  <a:srgbClr val="000000"/>
                </a:outerShdw>
                <a:reflection blurRad="114300" stA="59000" endPos="63000" dist="25400" dir="5400000" sy="-100000" algn="bl" rotWithShape="0"/>
              </a:effectLst>
            </a:endParaRPr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E14C7D84-8274-DA32-DC05-C25250E6DC95}"/>
              </a:ext>
            </a:extLst>
          </p:cNvPr>
          <p:cNvSpPr/>
          <p:nvPr/>
        </p:nvSpPr>
        <p:spPr>
          <a:xfrm>
            <a:off x="1202225" y="1623091"/>
            <a:ext cx="2633642" cy="318695"/>
          </a:xfrm>
          <a:prstGeom prst="snip2DiagRect">
            <a:avLst>
              <a:gd name="adj1" fmla="val 11481"/>
              <a:gd name="adj2" fmla="val 2355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DBF524-D872-AA5A-978E-49F55DFAE750}"/>
              </a:ext>
            </a:extLst>
          </p:cNvPr>
          <p:cNvSpPr txBox="1"/>
          <p:nvPr/>
        </p:nvSpPr>
        <p:spPr>
          <a:xfrm>
            <a:off x="2080802" y="1606053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in</a:t>
            </a:r>
            <a:endParaRPr lang="en-IN" dirty="0"/>
          </a:p>
        </p:txBody>
      </p:sp>
      <p:sp>
        <p:nvSpPr>
          <p:cNvPr id="38" name="Rectangle: Diagonal Corners Snipped 37">
            <a:extLst>
              <a:ext uri="{FF2B5EF4-FFF2-40B4-BE49-F238E27FC236}">
                <a16:creationId xmlns:a16="http://schemas.microsoft.com/office/drawing/2014/main" id="{F8DC9207-3BB9-D21D-8799-F403D0CBAA07}"/>
              </a:ext>
            </a:extLst>
          </p:cNvPr>
          <p:cNvSpPr/>
          <p:nvPr/>
        </p:nvSpPr>
        <p:spPr>
          <a:xfrm>
            <a:off x="1180803" y="2335975"/>
            <a:ext cx="2633642" cy="318695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31AF6B-1D16-DB96-92C1-F8AE08F97AF9}"/>
              </a:ext>
            </a:extLst>
          </p:cNvPr>
          <p:cNvSpPr txBox="1"/>
          <p:nvPr/>
        </p:nvSpPr>
        <p:spPr>
          <a:xfrm>
            <a:off x="2125588" y="2310656"/>
            <a:ext cx="74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</a:t>
            </a:r>
          </a:p>
        </p:txBody>
      </p:sp>
      <p:pic>
        <p:nvPicPr>
          <p:cNvPr id="3" name="Graphic 2" descr="Arrow Slight curve">
            <a:extLst>
              <a:ext uri="{FF2B5EF4-FFF2-40B4-BE49-F238E27FC236}">
                <a16:creationId xmlns:a16="http://schemas.microsoft.com/office/drawing/2014/main" id="{E997FEFD-F8E9-7A8D-D017-7B4038AD9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7709" y="1421575"/>
            <a:ext cx="1213469" cy="91440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1400EB-8915-9EAF-9A3D-6550D8C7D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911" y="312578"/>
            <a:ext cx="2871465" cy="5645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0D9323-60A4-A727-90E5-51A20EF6E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5033" y="580719"/>
            <a:ext cx="658425" cy="6889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9EB137-C10C-D676-4D43-C8B444B000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5033" y="551784"/>
            <a:ext cx="652329" cy="646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5618E9-1FAA-847E-A10D-145AA4F5CD48}"/>
              </a:ext>
            </a:extLst>
          </p:cNvPr>
          <p:cNvSpPr txBox="1"/>
          <p:nvPr/>
        </p:nvSpPr>
        <p:spPr>
          <a:xfrm>
            <a:off x="6487362" y="623267"/>
            <a:ext cx="100713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Sign</a:t>
            </a:r>
            <a:r>
              <a:rPr lang="en-US" b="1" dirty="0">
                <a:ln/>
                <a:solidFill>
                  <a:schemeClr val="accent3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 </a:t>
            </a:r>
            <a:r>
              <a:rPr lang="en-US" sz="2400" b="1" dirty="0">
                <a:ln/>
                <a:solidFill>
                  <a:schemeClr val="accent3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in</a:t>
            </a:r>
            <a:endParaRPr lang="en-IN" sz="2400" b="1" dirty="0">
              <a:ln/>
              <a:solidFill>
                <a:schemeClr val="accent3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00C3C0-1301-77CC-0546-0C20C50F42D6}"/>
              </a:ext>
            </a:extLst>
          </p:cNvPr>
          <p:cNvSpPr txBox="1"/>
          <p:nvPr/>
        </p:nvSpPr>
        <p:spPr>
          <a:xfrm>
            <a:off x="5758795" y="1668789"/>
            <a:ext cx="230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Enter Your Full Name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*</a:t>
            </a:r>
            <a:endParaRPr lang="en-IN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4861A90-FFFF-5077-A944-A3B9F4CA0896}"/>
              </a:ext>
            </a:extLst>
          </p:cNvPr>
          <p:cNvSpPr/>
          <p:nvPr/>
        </p:nvSpPr>
        <p:spPr>
          <a:xfrm>
            <a:off x="5758793" y="1683562"/>
            <a:ext cx="2617695" cy="291823"/>
          </a:xfrm>
          <a:prstGeom prst="roundRect">
            <a:avLst>
              <a:gd name="adj" fmla="val 2214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0CB20-576D-0BAE-30C8-E5EA4846455F}"/>
              </a:ext>
            </a:extLst>
          </p:cNvPr>
          <p:cNvSpPr/>
          <p:nvPr/>
        </p:nvSpPr>
        <p:spPr>
          <a:xfrm>
            <a:off x="5758795" y="2145462"/>
            <a:ext cx="2617694" cy="291822"/>
          </a:xfrm>
          <a:prstGeom prst="roundRect">
            <a:avLst>
              <a:gd name="adj" fmla="val 2911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91D559-2C2B-A23D-1E60-F9534B0F7205}"/>
              </a:ext>
            </a:extLst>
          </p:cNvPr>
          <p:cNvSpPr txBox="1"/>
          <p:nvPr/>
        </p:nvSpPr>
        <p:spPr>
          <a:xfrm>
            <a:off x="5813276" y="2097871"/>
            <a:ext cx="214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Email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F47EDD8-98F5-C9F4-40C7-D0AEDCB07187}"/>
              </a:ext>
            </a:extLst>
          </p:cNvPr>
          <p:cNvSpPr/>
          <p:nvPr/>
        </p:nvSpPr>
        <p:spPr>
          <a:xfrm>
            <a:off x="5758794" y="2654670"/>
            <a:ext cx="2617695" cy="291822"/>
          </a:xfrm>
          <a:prstGeom prst="roundRect">
            <a:avLst>
              <a:gd name="adj" fmla="val 25629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52F22B-7F51-34B4-10EF-86027807BF85}"/>
              </a:ext>
            </a:extLst>
          </p:cNvPr>
          <p:cNvSpPr txBox="1"/>
          <p:nvPr/>
        </p:nvSpPr>
        <p:spPr>
          <a:xfrm>
            <a:off x="5758794" y="2615915"/>
            <a:ext cx="204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*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1A7E18-77E8-C331-61AA-3C29C19CBD45}"/>
              </a:ext>
            </a:extLst>
          </p:cNvPr>
          <p:cNvSpPr txBox="1"/>
          <p:nvPr/>
        </p:nvSpPr>
        <p:spPr>
          <a:xfrm>
            <a:off x="5718871" y="1373982"/>
            <a:ext cx="269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* Indicates a required field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7EDEB3BE-DD4C-1902-9C2A-6B3BD79F09A0}"/>
              </a:ext>
            </a:extLst>
          </p:cNvPr>
          <p:cNvSpPr/>
          <p:nvPr/>
        </p:nvSpPr>
        <p:spPr>
          <a:xfrm>
            <a:off x="5809824" y="3369644"/>
            <a:ext cx="2515631" cy="291822"/>
          </a:xfrm>
          <a:prstGeom prst="round2SameRect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1B4779-15C3-D6C9-DBCB-0CFE9A36F157}"/>
              </a:ext>
            </a:extLst>
          </p:cNvPr>
          <p:cNvSpPr txBox="1"/>
          <p:nvPr/>
        </p:nvSpPr>
        <p:spPr>
          <a:xfrm>
            <a:off x="6096000" y="3340435"/>
            <a:ext cx="198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Create an account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82D11B-13DF-EB34-9447-0FD4D5B89462}"/>
              </a:ext>
            </a:extLst>
          </p:cNvPr>
          <p:cNvSpPr txBox="1"/>
          <p:nvPr/>
        </p:nvSpPr>
        <p:spPr>
          <a:xfrm>
            <a:off x="6063118" y="3679848"/>
            <a:ext cx="2698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Already have an account?</a:t>
            </a:r>
            <a:endParaRPr lang="en-IN" sz="1400" dirty="0"/>
          </a:p>
        </p:txBody>
      </p:sp>
      <p:pic>
        <p:nvPicPr>
          <p:cNvPr id="2" name="Graphic 37" descr="User">
            <a:extLst>
              <a:ext uri="{FF2B5EF4-FFF2-40B4-BE49-F238E27FC236}">
                <a16:creationId xmlns:a16="http://schemas.microsoft.com/office/drawing/2014/main" id="{C3D539AC-03BC-38B7-9965-841ECD4DC3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38824" y="5432349"/>
            <a:ext cx="398573" cy="398573"/>
          </a:xfrm>
          <a:prstGeom prst="rect">
            <a:avLst/>
          </a:prstGeom>
        </p:spPr>
      </p:pic>
      <p:pic>
        <p:nvPicPr>
          <p:cNvPr id="18" name="Graphic 38" descr="Magnifying glass">
            <a:extLst>
              <a:ext uri="{FF2B5EF4-FFF2-40B4-BE49-F238E27FC236}">
                <a16:creationId xmlns:a16="http://schemas.microsoft.com/office/drawing/2014/main" id="{314FBF90-FDCF-99B5-6521-47FC7A0026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40376" y="5468207"/>
            <a:ext cx="398574" cy="398574"/>
          </a:xfrm>
          <a:prstGeom prst="rect">
            <a:avLst/>
          </a:prstGeom>
        </p:spPr>
      </p:pic>
      <p:pic>
        <p:nvPicPr>
          <p:cNvPr id="27" name="Graphic 39" descr="Bookmark">
            <a:extLst>
              <a:ext uri="{FF2B5EF4-FFF2-40B4-BE49-F238E27FC236}">
                <a16:creationId xmlns:a16="http://schemas.microsoft.com/office/drawing/2014/main" id="{067B1497-6E2A-6FBE-C0EA-2F1D93A33C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75632" y="5450866"/>
            <a:ext cx="398574" cy="398574"/>
          </a:xfrm>
          <a:prstGeom prst="rect">
            <a:avLst/>
          </a:prstGeom>
        </p:spPr>
      </p:pic>
      <p:pic>
        <p:nvPicPr>
          <p:cNvPr id="28" name="Graphic 41" descr="Home">
            <a:extLst>
              <a:ext uri="{FF2B5EF4-FFF2-40B4-BE49-F238E27FC236}">
                <a16:creationId xmlns:a16="http://schemas.microsoft.com/office/drawing/2014/main" id="{D021FEA2-0A3C-84DD-4665-BD858EA27F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51513" y="5456542"/>
            <a:ext cx="369332" cy="3693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EB83A0-0049-0A2D-C19C-44F0A70FAAC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42591" y="5450866"/>
            <a:ext cx="398574" cy="398574"/>
          </a:xfrm>
          <a:prstGeom prst="rect">
            <a:avLst/>
          </a:prstGeom>
        </p:spPr>
      </p:pic>
      <p:pic>
        <p:nvPicPr>
          <p:cNvPr id="40" name="Graphic 37" descr="User">
            <a:extLst>
              <a:ext uri="{FF2B5EF4-FFF2-40B4-BE49-F238E27FC236}">
                <a16:creationId xmlns:a16="http://schemas.microsoft.com/office/drawing/2014/main" id="{C3D539AC-03BC-38B7-9965-841ECD4DC3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30995" y="5432869"/>
            <a:ext cx="398573" cy="398573"/>
          </a:xfrm>
          <a:prstGeom prst="rect">
            <a:avLst/>
          </a:prstGeom>
        </p:spPr>
      </p:pic>
      <p:pic>
        <p:nvPicPr>
          <p:cNvPr id="41" name="Graphic 38" descr="Magnifying glass">
            <a:extLst>
              <a:ext uri="{FF2B5EF4-FFF2-40B4-BE49-F238E27FC236}">
                <a16:creationId xmlns:a16="http://schemas.microsoft.com/office/drawing/2014/main" id="{314FBF90-FDCF-99B5-6521-47FC7A0026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32547" y="5468727"/>
            <a:ext cx="398574" cy="398574"/>
          </a:xfrm>
          <a:prstGeom prst="rect">
            <a:avLst/>
          </a:prstGeom>
        </p:spPr>
      </p:pic>
      <p:pic>
        <p:nvPicPr>
          <p:cNvPr id="42" name="Graphic 39" descr="Bookmark">
            <a:extLst>
              <a:ext uri="{FF2B5EF4-FFF2-40B4-BE49-F238E27FC236}">
                <a16:creationId xmlns:a16="http://schemas.microsoft.com/office/drawing/2014/main" id="{067B1497-6E2A-6FBE-C0EA-2F1D93A33C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67803" y="5451386"/>
            <a:ext cx="398574" cy="398574"/>
          </a:xfrm>
          <a:prstGeom prst="rect">
            <a:avLst/>
          </a:prstGeom>
        </p:spPr>
      </p:pic>
      <p:pic>
        <p:nvPicPr>
          <p:cNvPr id="43" name="Graphic 41" descr="Home">
            <a:extLst>
              <a:ext uri="{FF2B5EF4-FFF2-40B4-BE49-F238E27FC236}">
                <a16:creationId xmlns:a16="http://schemas.microsoft.com/office/drawing/2014/main" id="{D021FEA2-0A3C-84DD-4665-BD858EA27F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43684" y="5457062"/>
            <a:ext cx="369332" cy="3693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EB83A0-0049-0A2D-C19C-44F0A70FAAC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34762" y="5451386"/>
            <a:ext cx="398574" cy="398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3B5513-AC9A-5831-091C-8C70E883B932}"/>
              </a:ext>
            </a:extLst>
          </p:cNvPr>
          <p:cNvSpPr txBox="1"/>
          <p:nvPr/>
        </p:nvSpPr>
        <p:spPr>
          <a:xfrm>
            <a:off x="8557853" y="1421575"/>
            <a:ext cx="3517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profile page of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sign </a:t>
            </a:r>
            <a:r>
              <a:rPr lang="en-US" err="1"/>
              <a:t>in</a:t>
            </a:r>
            <a:r>
              <a:rPr lang="en-US"/>
              <a:t>, there </a:t>
            </a:r>
            <a:r>
              <a:rPr lang="en-US" dirty="0"/>
              <a:t>user can create their account through their name email id and password.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04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senjaliya</dc:creator>
  <cp:lastModifiedBy>dhruv senjaliya</cp:lastModifiedBy>
  <cp:revision>6</cp:revision>
  <dcterms:created xsi:type="dcterms:W3CDTF">2023-06-11T08:43:57Z</dcterms:created>
  <dcterms:modified xsi:type="dcterms:W3CDTF">2023-10-20T06:40:11Z</dcterms:modified>
</cp:coreProperties>
</file>