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532C-455F-E447-9358-492C74E9B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494B-5A8B-C80D-D7FD-9FF91D969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BAC6-3686-1BA0-7F5F-4C0F6F94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1849-F374-9F8F-49FF-80B8BF64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4142-A25C-C1DF-F475-F6A58355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ECF7-6D86-2CD2-C2C2-530D088A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1440D-1E56-F863-E15F-00E87A381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D46B-84C0-1942-B379-48EF946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1ADC-2141-F177-3025-6545A00A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078F-834E-3317-3F6D-E577AEA8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755DC-D7E3-E4EF-9E95-729F0FDE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EE8A-78A0-B782-E360-7A98C55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F16A-35C5-2F59-409D-120E55CA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3E68-8A79-6F23-360F-CD8D1439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9031-9260-51D0-6DF8-EBFFB80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30D8-B3C4-B5B9-4970-90541BD6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BE3D-8729-C5C2-A8FF-8B73D6F6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C4E3-1D0C-E902-24E9-5C5B65A9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86743-999B-EC95-1C3F-5BBDC090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84C9-9AB0-76E4-F859-CBAC8DCB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3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B2F5-F2B3-0B85-09DB-5BDD530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671C-5AD9-AB18-FBF3-CAFBA95F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75E7-2688-B7DA-EACD-C72F703E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CD98-2805-94C9-FF1D-9B96CB87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670BC-4EFE-5967-6711-DF23FA79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66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5AE3-3DB4-9DCF-B24C-B18B6C92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12B7-061B-E934-618F-B51DE969A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B46DF-F7F9-0DED-5B28-50FCB970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27932-1876-ACBB-7480-120BDF5E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134F-D458-3849-9B0C-7C501FED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09511-9977-3C25-B208-9D8458A8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5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2DE2-B405-E287-6D84-B6BEF8AD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F153-B9B0-5487-22EC-424E678B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B2385-0CDF-B207-3021-75E78799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46232-C4A9-BC31-96DC-B173672B4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DD22D-2695-2EB5-E569-CBCDD28EC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92B43-6060-753F-9053-5FBE56A4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525C6-B264-B404-7C7C-694998EA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8899E-BE84-AFA7-D859-FAB67CA0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7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2FFE-6383-6A12-3266-1329A3C7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BFFBD-3BB0-B5A4-13F6-EDC3DD4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6A8BB-269C-B87B-B829-96223D70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DCA8-F450-AFAF-3705-6DC34875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3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798A2-E65B-D1DC-2237-C5486172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F65F4-B8DC-3F23-17B6-DDB549F1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651BA-FC83-AAAF-31B2-51F49AFC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0E93-385B-FE0F-F1F8-6AF1C23B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E8D5-BFA1-5C31-D36C-372CCAA72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A5F95-1F35-1B07-EE9E-D665A02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7FAD-52D8-36E3-BF84-AFE25B8F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593A-0F46-44AC-EF2B-5A614DFA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FA59-9477-89AD-1E38-E8B0FACE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779D-E6C5-D459-575B-08C04FDF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3F9A7-C1C8-E26F-9CB7-B5E0F8896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F0C1-8F6F-FABF-7913-6605D55B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88D7C-2F81-C5C2-B12A-BBF6A66D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B5B0-CCE6-A3E2-A9E0-30770254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1EF4-F151-2CBA-12F0-B2061F30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6BAEE-8D17-52D4-956A-B1F98F94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18C8-0A77-3031-0D4B-443B447BD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9CCA-06FB-DAA8-044F-C9B1A86EA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51DC0-CA73-46A8-8F0B-89763D8D32E0}" type="datetimeFigureOut">
              <a:rPr lang="en-IN" smtClean="0"/>
              <a:t>21-10-2023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1C8C8-2C43-4BC4-37CC-D9DC24AED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389D-BB06-574D-19E0-9930086B3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D88B7-026B-4914-BF54-BAE2DFBFA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58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jpe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D9B4B-D734-0695-E10E-04D7C6D77D75}"/>
              </a:ext>
            </a:extLst>
          </p:cNvPr>
          <p:cNvSpPr/>
          <p:nvPr/>
        </p:nvSpPr>
        <p:spPr>
          <a:xfrm>
            <a:off x="206188" y="53789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Camera">
            <a:extLst>
              <a:ext uri="{FF2B5EF4-FFF2-40B4-BE49-F238E27FC236}">
                <a16:creationId xmlns:a16="http://schemas.microsoft.com/office/drawing/2014/main" id="{3D14CCA7-6505-8799-3A21-75FCF69F1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79" y="1039281"/>
            <a:ext cx="581505" cy="578682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Graphic 5" descr="Arrow Rotate left">
            <a:extLst>
              <a:ext uri="{FF2B5EF4-FFF2-40B4-BE49-F238E27FC236}">
                <a16:creationId xmlns:a16="http://schemas.microsoft.com/office/drawing/2014/main" id="{B4296406-E975-2D96-49C2-2FF6B0AB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380168">
            <a:off x="591173" y="615883"/>
            <a:ext cx="600971" cy="603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9D793-0C07-B7F3-D113-6906B268532C}"/>
              </a:ext>
            </a:extLst>
          </p:cNvPr>
          <p:cNvSpPr txBox="1"/>
          <p:nvPr/>
        </p:nvSpPr>
        <p:spPr>
          <a:xfrm>
            <a:off x="861981" y="415591"/>
            <a:ext cx="1430298" cy="646331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coolSlan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Touch to identify </a:t>
            </a:r>
            <a:endParaRPr lang="en-IN" dirty="0"/>
          </a:p>
        </p:txBody>
      </p:sp>
      <p:pic>
        <p:nvPicPr>
          <p:cNvPr id="8" name="Graphic 7" descr="Image">
            <a:extLst>
              <a:ext uri="{FF2B5EF4-FFF2-40B4-BE49-F238E27FC236}">
                <a16:creationId xmlns:a16="http://schemas.microsoft.com/office/drawing/2014/main" id="{443CD472-0C21-9E57-E8A1-0EF3748E3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203" y="2198440"/>
            <a:ext cx="645298" cy="642165"/>
          </a:xfrm>
          <a:prstGeom prst="rect">
            <a:avLst/>
          </a:prstGeom>
          <a:effectLst>
            <a:reflection stA="41000" endPos="50000" dir="5400000" sy="-100000" algn="bl" rotWithShape="0"/>
            <a:softEdge rad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C3E062-60D8-D3BD-D00C-C55315F38160}"/>
              </a:ext>
            </a:extLst>
          </p:cNvPr>
          <p:cNvSpPr/>
          <p:nvPr/>
        </p:nvSpPr>
        <p:spPr>
          <a:xfrm>
            <a:off x="760178" y="2699741"/>
            <a:ext cx="1123347" cy="7842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Gallery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" name="Graphic 9" descr="Arrow Rotate left">
            <a:extLst>
              <a:ext uri="{FF2B5EF4-FFF2-40B4-BE49-F238E27FC236}">
                <a16:creationId xmlns:a16="http://schemas.microsoft.com/office/drawing/2014/main" id="{DAA25F12-979D-54B6-49C4-2D355692E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591836">
            <a:off x="1546041" y="2491689"/>
            <a:ext cx="793320" cy="72275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7541A8-1786-840A-4BF7-FBCCD1BA633F}"/>
              </a:ext>
            </a:extLst>
          </p:cNvPr>
          <p:cNvSpPr/>
          <p:nvPr/>
        </p:nvSpPr>
        <p:spPr>
          <a:xfrm>
            <a:off x="840899" y="69532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Graphic 37" descr="User">
            <a:extLst>
              <a:ext uri="{FF2B5EF4-FFF2-40B4-BE49-F238E27FC236}">
                <a16:creationId xmlns:a16="http://schemas.microsoft.com/office/drawing/2014/main" id="{D307EA96-3B7D-BD95-9018-4861DFFB8F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0488" y="4380190"/>
            <a:ext cx="340183" cy="338532"/>
          </a:xfrm>
          <a:prstGeom prst="rect">
            <a:avLst/>
          </a:prstGeom>
        </p:spPr>
      </p:pic>
      <p:pic>
        <p:nvPicPr>
          <p:cNvPr id="13" name="Graphic 38" descr="Magnifying glass">
            <a:extLst>
              <a:ext uri="{FF2B5EF4-FFF2-40B4-BE49-F238E27FC236}">
                <a16:creationId xmlns:a16="http://schemas.microsoft.com/office/drawing/2014/main" id="{84884AB4-F61C-956E-6F79-5E9F671DA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6572" y="4429017"/>
            <a:ext cx="289413" cy="288008"/>
          </a:xfrm>
          <a:prstGeom prst="rect">
            <a:avLst/>
          </a:prstGeom>
        </p:spPr>
      </p:pic>
      <p:pic>
        <p:nvPicPr>
          <p:cNvPr id="14" name="Graphic 39" descr="Bookmark">
            <a:extLst>
              <a:ext uri="{FF2B5EF4-FFF2-40B4-BE49-F238E27FC236}">
                <a16:creationId xmlns:a16="http://schemas.microsoft.com/office/drawing/2014/main" id="{57244BE4-5D98-B7EF-FDC1-596F527063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80157" y="4403756"/>
            <a:ext cx="340184" cy="338532"/>
          </a:xfrm>
          <a:prstGeom prst="rect">
            <a:avLst/>
          </a:prstGeom>
        </p:spPr>
      </p:pic>
      <p:pic>
        <p:nvPicPr>
          <p:cNvPr id="15" name="Graphic 41" descr="Home">
            <a:extLst>
              <a:ext uri="{FF2B5EF4-FFF2-40B4-BE49-F238E27FC236}">
                <a16:creationId xmlns:a16="http://schemas.microsoft.com/office/drawing/2014/main" id="{9588EC2C-FEFC-74AA-8062-3AAAB431B9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7969" y="4403756"/>
            <a:ext cx="315226" cy="313695"/>
          </a:xfrm>
          <a:prstGeom prst="rect">
            <a:avLst/>
          </a:prstGeom>
        </p:spPr>
      </p:pic>
      <p:pic>
        <p:nvPicPr>
          <p:cNvPr id="16" name="Graphic 15" descr="Camera">
            <a:extLst>
              <a:ext uri="{FF2B5EF4-FFF2-40B4-BE49-F238E27FC236}">
                <a16:creationId xmlns:a16="http://schemas.microsoft.com/office/drawing/2014/main" id="{D6B4A9A1-6BE7-4029-5594-F112149F8E5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70106" y="4380190"/>
            <a:ext cx="340184" cy="338532"/>
          </a:xfrm>
          <a:prstGeom prst="rect">
            <a:avLst/>
          </a:prstGeom>
        </p:spPr>
      </p:pic>
      <p:pic>
        <p:nvPicPr>
          <p:cNvPr id="19" name="Graphic 18" descr="Arrow Slight curve">
            <a:extLst>
              <a:ext uri="{FF2B5EF4-FFF2-40B4-BE49-F238E27FC236}">
                <a16:creationId xmlns:a16="http://schemas.microsoft.com/office/drawing/2014/main" id="{34C5D383-86E4-52FC-9257-0E3BED383F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95009" y="2304790"/>
            <a:ext cx="1213469" cy="91440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AFC9AE-759B-D834-8BAE-FE01C64EF9C2}"/>
              </a:ext>
            </a:extLst>
          </p:cNvPr>
          <p:cNvSpPr/>
          <p:nvPr/>
        </p:nvSpPr>
        <p:spPr>
          <a:xfrm>
            <a:off x="4180586" y="76034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6EBA59-9D5D-DF4A-78BA-7668D139F3CA}"/>
              </a:ext>
            </a:extLst>
          </p:cNvPr>
          <p:cNvSpPr/>
          <p:nvPr/>
        </p:nvSpPr>
        <p:spPr>
          <a:xfrm>
            <a:off x="4830955" y="76034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4021654-C4B8-4FEB-951B-EB93504E93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65810" y="583455"/>
            <a:ext cx="143981" cy="143981"/>
          </a:xfrm>
          <a:prstGeom prst="rect">
            <a:avLst/>
          </a:prstGeom>
        </p:spPr>
      </p:pic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EC1CC43D-B93C-AD41-16A4-DB30E1280BA0}"/>
              </a:ext>
            </a:extLst>
          </p:cNvPr>
          <p:cNvSpPr/>
          <p:nvPr/>
        </p:nvSpPr>
        <p:spPr>
          <a:xfrm>
            <a:off x="4194758" y="1039281"/>
            <a:ext cx="2353282" cy="3765801"/>
          </a:xfrm>
          <a:prstGeom prst="round2SameRect">
            <a:avLst>
              <a:gd name="adj1" fmla="val 17048"/>
              <a:gd name="adj2" fmla="val 1591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9787431-59E8-85DC-3DAC-06C00ABA50E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09" y="1312680"/>
            <a:ext cx="1155291" cy="1449310"/>
          </a:xfrm>
          <a:prstGeom prst="rect">
            <a:avLst/>
          </a:prstGeom>
        </p:spPr>
      </p:pic>
      <p:sp>
        <p:nvSpPr>
          <p:cNvPr id="30" name="Minus Sign 29">
            <a:extLst>
              <a:ext uri="{FF2B5EF4-FFF2-40B4-BE49-F238E27FC236}">
                <a16:creationId xmlns:a16="http://schemas.microsoft.com/office/drawing/2014/main" id="{69E7B8A9-71C4-2C4A-6421-752806262930}"/>
              </a:ext>
            </a:extLst>
          </p:cNvPr>
          <p:cNvSpPr/>
          <p:nvPr/>
        </p:nvSpPr>
        <p:spPr>
          <a:xfrm>
            <a:off x="5121300" y="1058049"/>
            <a:ext cx="500198" cy="114312"/>
          </a:xfrm>
          <a:prstGeom prst="mathMin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195694D-5DBB-6433-AF88-F2E0D3259A1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1" y="1250432"/>
            <a:ext cx="1225409" cy="1590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E453B44-C5B3-7AA1-1DD6-AE6E234C7C8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54" y="2853065"/>
            <a:ext cx="1173646" cy="14762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D7A112-0B25-8E49-A8D8-13F8722C3D4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77" y="2859209"/>
            <a:ext cx="1099245" cy="14640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Graphic 36" descr="Arrow Slight curve">
            <a:extLst>
              <a:ext uri="{FF2B5EF4-FFF2-40B4-BE49-F238E27FC236}">
                <a16:creationId xmlns:a16="http://schemas.microsoft.com/office/drawing/2014/main" id="{5E706CAC-7AF6-BD12-D79A-B78EF4E289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23296" y="2198440"/>
            <a:ext cx="1213469" cy="914400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38CBEAD-C434-05B1-61AD-5F81C6DC0442}"/>
              </a:ext>
            </a:extLst>
          </p:cNvPr>
          <p:cNvSpPr/>
          <p:nvPr/>
        </p:nvSpPr>
        <p:spPr>
          <a:xfrm>
            <a:off x="8195720" y="76034"/>
            <a:ext cx="2402541" cy="4751293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021F24F-2723-D48F-40AF-D28FBD2AD0A0}"/>
              </a:ext>
            </a:extLst>
          </p:cNvPr>
          <p:cNvSpPr/>
          <p:nvPr/>
        </p:nvSpPr>
        <p:spPr>
          <a:xfrm>
            <a:off x="8846089" y="67410"/>
            <a:ext cx="1101802" cy="13380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CB9AC62-1FEE-94A0-8799-3C3EB01CF3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493" y="557936"/>
            <a:ext cx="2248987" cy="244524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9366647-EAE8-F051-B531-85D9B64B1B4C}"/>
              </a:ext>
            </a:extLst>
          </p:cNvPr>
          <p:cNvSpPr txBox="1"/>
          <p:nvPr/>
        </p:nvSpPr>
        <p:spPr>
          <a:xfrm>
            <a:off x="8300394" y="3003177"/>
            <a:ext cx="2248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Name</a:t>
            </a:r>
            <a:r>
              <a:rPr lang="en-US" sz="1400" dirty="0"/>
              <a:t>     :- Sunflower</a:t>
            </a:r>
          </a:p>
          <a:p>
            <a:r>
              <a:rPr lang="en-US" sz="1400" b="1" dirty="0"/>
              <a:t>Scientific</a:t>
            </a:r>
            <a:r>
              <a:rPr lang="en-US" sz="1400" dirty="0"/>
              <a:t> </a:t>
            </a:r>
            <a:r>
              <a:rPr lang="en-US" sz="1400" b="1" dirty="0"/>
              <a:t>Name</a:t>
            </a:r>
            <a:r>
              <a:rPr lang="en-US" sz="1400" dirty="0"/>
              <a:t>:- Helianthus</a:t>
            </a:r>
          </a:p>
          <a:p>
            <a:r>
              <a:rPr lang="en-US" sz="1400" b="1" dirty="0"/>
              <a:t>Location</a:t>
            </a:r>
            <a:r>
              <a:rPr lang="en-US" sz="1400" dirty="0"/>
              <a:t>:-     Ukraine is the 	world’s largest 	producer of the 	sunflower.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22AFDFD-9C45-ECAF-6736-A7C501AE05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145684" y="268115"/>
            <a:ext cx="202562" cy="202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46AA226-DA48-5AA6-9EBB-CB5653493B7D}"/>
              </a:ext>
            </a:extLst>
          </p:cNvPr>
          <p:cNvSpPr txBox="1"/>
          <p:nvPr/>
        </p:nvSpPr>
        <p:spPr>
          <a:xfrm>
            <a:off x="733195" y="5208494"/>
            <a:ext cx="7765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Gallery of this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user can select image from  gallery for identify plant.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useful for identify some unseen plant </a:t>
            </a:r>
            <a:r>
              <a:rPr lang="en-US"/>
              <a:t>from internet.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close this page using cross button.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6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senjaliya</dc:creator>
  <cp:lastModifiedBy>dhruv senjaliya</cp:lastModifiedBy>
  <cp:revision>2</cp:revision>
  <dcterms:created xsi:type="dcterms:W3CDTF">2023-10-21T05:15:16Z</dcterms:created>
  <dcterms:modified xsi:type="dcterms:W3CDTF">2023-10-21T05:44:34Z</dcterms:modified>
</cp:coreProperties>
</file>