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65" r:id="rId11"/>
    <p:sldId id="268" r:id="rId12"/>
    <p:sldId id="270" r:id="rId13"/>
    <p:sldId id="269" r:id="rId14"/>
    <p:sldId id="272" r:id="rId15"/>
    <p:sldId id="281" r:id="rId16"/>
    <p:sldId id="282" r:id="rId17"/>
    <p:sldId id="273" r:id="rId18"/>
    <p:sldId id="283" r:id="rId19"/>
    <p:sldId id="271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E72A1-52D1-483F-B1F5-8DD537FD7E34}" type="doc">
      <dgm:prSet loTypeId="urn:microsoft.com/office/officeart/2005/8/layout/vList3" loCatId="picture" qsTypeId="urn:microsoft.com/office/officeart/2005/8/quickstyle/simple1" qsCatId="simple" csTypeId="urn:microsoft.com/office/officeart/2005/8/colors/accent0_3" csCatId="mainScheme" phldr="1"/>
      <dgm:spPr/>
    </dgm:pt>
    <dgm:pt modelId="{1B257A36-A10D-467F-A3A6-D7FC4732685B}">
      <dgm:prSet phldrT="[Text]"/>
      <dgm:spPr/>
      <dgm:t>
        <a:bodyPr/>
        <a:lstStyle/>
        <a:p>
          <a:r>
            <a:rPr lang="en-US" dirty="0" smtClean="0"/>
            <a:t>SIGN IN</a:t>
          </a:r>
          <a:endParaRPr lang="en-US" dirty="0"/>
        </a:p>
      </dgm:t>
    </dgm:pt>
    <dgm:pt modelId="{A3B65DA9-F4B8-4A06-A950-973479B66BCA}" type="parTrans" cxnId="{3243515F-DDF2-4F19-8C38-7DB58358750B}">
      <dgm:prSet/>
      <dgm:spPr/>
      <dgm:t>
        <a:bodyPr/>
        <a:lstStyle/>
        <a:p>
          <a:endParaRPr lang="en-US"/>
        </a:p>
      </dgm:t>
    </dgm:pt>
    <dgm:pt modelId="{22C11C2F-70BA-4EF7-A088-B4C2EDD6828E}" type="sibTrans" cxnId="{3243515F-DDF2-4F19-8C38-7DB58358750B}">
      <dgm:prSet/>
      <dgm:spPr/>
      <dgm:t>
        <a:bodyPr/>
        <a:lstStyle/>
        <a:p>
          <a:endParaRPr lang="en-US"/>
        </a:p>
      </dgm:t>
    </dgm:pt>
    <dgm:pt modelId="{39FB43CF-74F1-4EC1-8B57-9C8561B3E3FF}" type="pres">
      <dgm:prSet presAssocID="{890E72A1-52D1-483F-B1F5-8DD537FD7E34}" presName="linearFlow" presStyleCnt="0">
        <dgm:presLayoutVars>
          <dgm:dir/>
          <dgm:resizeHandles val="exact"/>
        </dgm:presLayoutVars>
      </dgm:prSet>
      <dgm:spPr/>
    </dgm:pt>
    <dgm:pt modelId="{BDE3941C-C745-4BFC-A9A9-37832D49CE4C}" type="pres">
      <dgm:prSet presAssocID="{1B257A36-A10D-467F-A3A6-D7FC4732685B}" presName="composite" presStyleCnt="0"/>
      <dgm:spPr/>
    </dgm:pt>
    <dgm:pt modelId="{29F02785-8289-4AB7-A88A-CABC3FAB3293}" type="pres">
      <dgm:prSet presAssocID="{1B257A36-A10D-467F-A3A6-D7FC4732685B}" presName="imgShp" presStyleLbl="fgImgPlace1" presStyleIdx="0" presStyleCn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CA944C5F-162D-46B5-B592-ADB4406F32BC}" type="pres">
      <dgm:prSet presAssocID="{1B257A36-A10D-467F-A3A6-D7FC4732685B}" presName="txShp" presStyleLbl="node1" presStyleIdx="0" presStyleCnt="1" custLinFactNeighborX="1581" custLinFactNeighborY="33962">
        <dgm:presLayoutVars>
          <dgm:bulletEnabled val="1"/>
        </dgm:presLayoutVars>
      </dgm:prSet>
      <dgm:spPr/>
    </dgm:pt>
  </dgm:ptLst>
  <dgm:cxnLst>
    <dgm:cxn modelId="{B41A92B2-37E1-41AE-8AC9-1688D6D9D0D8}" type="presOf" srcId="{1B257A36-A10D-467F-A3A6-D7FC4732685B}" destId="{CA944C5F-162D-46B5-B592-ADB4406F32BC}" srcOrd="0" destOrd="0" presId="urn:microsoft.com/office/officeart/2005/8/layout/vList3"/>
    <dgm:cxn modelId="{24E2DC9A-4936-4A7B-BD2F-43F61DE9CB87}" type="presOf" srcId="{890E72A1-52D1-483F-B1F5-8DD537FD7E34}" destId="{39FB43CF-74F1-4EC1-8B57-9C8561B3E3FF}" srcOrd="0" destOrd="0" presId="urn:microsoft.com/office/officeart/2005/8/layout/vList3"/>
    <dgm:cxn modelId="{3243515F-DDF2-4F19-8C38-7DB58358750B}" srcId="{890E72A1-52D1-483F-B1F5-8DD537FD7E34}" destId="{1B257A36-A10D-467F-A3A6-D7FC4732685B}" srcOrd="0" destOrd="0" parTransId="{A3B65DA9-F4B8-4A06-A950-973479B66BCA}" sibTransId="{22C11C2F-70BA-4EF7-A088-B4C2EDD6828E}"/>
    <dgm:cxn modelId="{745B201C-B422-475C-BF9B-8F19B17776E7}" type="presParOf" srcId="{39FB43CF-74F1-4EC1-8B57-9C8561B3E3FF}" destId="{BDE3941C-C745-4BFC-A9A9-37832D49CE4C}" srcOrd="0" destOrd="0" presId="urn:microsoft.com/office/officeart/2005/8/layout/vList3"/>
    <dgm:cxn modelId="{523FF4F5-7020-49A2-9528-4F5B2C7A59A6}" type="presParOf" srcId="{BDE3941C-C745-4BFC-A9A9-37832D49CE4C}" destId="{29F02785-8289-4AB7-A88A-CABC3FAB3293}" srcOrd="0" destOrd="0" presId="urn:microsoft.com/office/officeart/2005/8/layout/vList3"/>
    <dgm:cxn modelId="{7556D8D5-84EF-4673-936B-BFC57CD5D3BF}" type="presParOf" srcId="{BDE3941C-C745-4BFC-A9A9-37832D49CE4C}" destId="{CA944C5F-162D-46B5-B592-ADB4406F32B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557491-7E08-45D2-A353-F33B1104F892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736ADD3-8BEE-458C-BF5B-F84D7B4635D1}">
      <dgm:prSet phldrT="[Text]"/>
      <dgm:spPr/>
      <dgm:t>
        <a:bodyPr/>
        <a:lstStyle/>
        <a:p>
          <a:r>
            <a:rPr lang="en-US" dirty="0" smtClean="0"/>
            <a:t>Wallet</a:t>
          </a:r>
          <a:endParaRPr lang="en-US" dirty="0"/>
        </a:p>
      </dgm:t>
    </dgm:pt>
    <dgm:pt modelId="{0DE0DBB7-8874-4DF3-A438-81702A13AFC0}" type="parTrans" cxnId="{5F01B381-88FC-44D8-A031-09C5820EAC29}">
      <dgm:prSet/>
      <dgm:spPr/>
      <dgm:t>
        <a:bodyPr/>
        <a:lstStyle/>
        <a:p>
          <a:endParaRPr lang="en-US"/>
        </a:p>
      </dgm:t>
    </dgm:pt>
    <dgm:pt modelId="{0BB14A9A-8ECE-468F-B92E-FF5F651E07A8}" type="sibTrans" cxnId="{5F01B381-88FC-44D8-A031-09C5820EAC29}">
      <dgm:prSet/>
      <dgm:spPr/>
      <dgm:t>
        <a:bodyPr/>
        <a:lstStyle/>
        <a:p>
          <a:endParaRPr lang="en-US"/>
        </a:p>
      </dgm:t>
    </dgm:pt>
    <dgm:pt modelId="{DA5F3339-D57B-4140-B0A2-CFBC5F35B7BF}">
      <dgm:prSet phldrT="[Text]"/>
      <dgm:spPr/>
      <dgm:t>
        <a:bodyPr/>
        <a:lstStyle/>
        <a:p>
          <a:r>
            <a:rPr lang="en-US" dirty="0" smtClean="0"/>
            <a:t>Transaction History</a:t>
          </a:r>
          <a:endParaRPr lang="en-US" dirty="0"/>
        </a:p>
      </dgm:t>
    </dgm:pt>
    <dgm:pt modelId="{C40FC5A0-9DD7-42FF-BF86-BCB9FF96965D}" type="parTrans" cxnId="{06E2E6CC-354A-46B4-8178-F61728290BFA}">
      <dgm:prSet/>
      <dgm:spPr/>
      <dgm:t>
        <a:bodyPr/>
        <a:lstStyle/>
        <a:p>
          <a:endParaRPr lang="en-US"/>
        </a:p>
      </dgm:t>
    </dgm:pt>
    <dgm:pt modelId="{6E8F7544-AD01-4A7C-8620-A82CDA03851E}" type="sibTrans" cxnId="{06E2E6CC-354A-46B4-8178-F61728290BFA}">
      <dgm:prSet/>
      <dgm:spPr/>
      <dgm:t>
        <a:bodyPr/>
        <a:lstStyle/>
        <a:p>
          <a:endParaRPr lang="en-US"/>
        </a:p>
      </dgm:t>
    </dgm:pt>
    <dgm:pt modelId="{EE708584-7492-4072-9590-57C1AB010293}">
      <dgm:prSet phldrT="[Text]"/>
      <dgm:spPr/>
      <dgm:t>
        <a:bodyPr/>
        <a:lstStyle/>
        <a:p>
          <a:r>
            <a:rPr lang="en-US" dirty="0" smtClean="0"/>
            <a:t>Make a transaction</a:t>
          </a:r>
          <a:endParaRPr lang="en-US" dirty="0"/>
        </a:p>
      </dgm:t>
    </dgm:pt>
    <dgm:pt modelId="{32EC7CCB-CA40-4E5E-8812-0BA6C9EC5B0A}" type="parTrans" cxnId="{9F0E806F-FD92-417B-9E2F-8184F481EAFA}">
      <dgm:prSet/>
      <dgm:spPr/>
      <dgm:t>
        <a:bodyPr/>
        <a:lstStyle/>
        <a:p>
          <a:endParaRPr lang="en-US"/>
        </a:p>
      </dgm:t>
    </dgm:pt>
    <dgm:pt modelId="{DCF88360-92F3-494C-8F1B-5CD6F6B85E50}" type="sibTrans" cxnId="{9F0E806F-FD92-417B-9E2F-8184F481EAFA}">
      <dgm:prSet/>
      <dgm:spPr/>
      <dgm:t>
        <a:bodyPr/>
        <a:lstStyle/>
        <a:p>
          <a:endParaRPr lang="en-US"/>
        </a:p>
      </dgm:t>
    </dgm:pt>
    <dgm:pt modelId="{7EA1B526-8A90-49B9-85AA-DD42345A948E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96F1F3A8-DAC4-4EDA-A273-3164E8CEC609}" type="sibTrans" cxnId="{339424CE-A5D7-4C60-BBFE-7FA681F12086}">
      <dgm:prSet/>
      <dgm:spPr/>
      <dgm:t>
        <a:bodyPr/>
        <a:lstStyle/>
        <a:p>
          <a:endParaRPr lang="en-US"/>
        </a:p>
      </dgm:t>
    </dgm:pt>
    <dgm:pt modelId="{351F9782-DC1A-434F-AEB9-1FC950F6CD2D}" type="parTrans" cxnId="{339424CE-A5D7-4C60-BBFE-7FA681F12086}">
      <dgm:prSet/>
      <dgm:spPr/>
      <dgm:t>
        <a:bodyPr/>
        <a:lstStyle/>
        <a:p>
          <a:endParaRPr lang="en-US"/>
        </a:p>
      </dgm:t>
    </dgm:pt>
    <dgm:pt modelId="{A42AF2B6-41AB-41B6-A9BB-C94C9ABBBECC}" type="pres">
      <dgm:prSet presAssocID="{BF557491-7E08-45D2-A353-F33B1104F892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CC6A3D1F-B44A-47FD-90AF-F9F4BBB3356C}" type="pres">
      <dgm:prSet presAssocID="{7EA1B526-8A90-49B9-85AA-DD42345A948E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F5F9F78D-1E91-42AB-867C-49A2A2EA3682}" type="pres">
      <dgm:prSet presAssocID="{C736ADD3-8BEE-458C-BF5B-F84D7B4635D1}" presName="Accent" presStyleLbl="node1" presStyleIdx="1" presStyleCnt="2"/>
      <dgm:spPr/>
    </dgm:pt>
    <dgm:pt modelId="{D9D826A2-7BF6-4837-A7DE-6B83429CF449}" type="pres">
      <dgm:prSet presAssocID="{C736ADD3-8BEE-458C-BF5B-F84D7B4635D1}" presName="Image1" presStyleLbl="fgImgPlace1" presStyleIdx="0" presStyleCnt="3"/>
      <dgm:spPr/>
    </dgm:pt>
    <dgm:pt modelId="{861DB50E-B2D8-49BC-AC5B-D6679693B739}" type="pres">
      <dgm:prSet presAssocID="{C736ADD3-8BEE-458C-BF5B-F84D7B4635D1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A44A8C6-48B6-4030-A731-48A1EB75F429}" type="pres">
      <dgm:prSet presAssocID="{DA5F3339-D57B-4140-B0A2-CFBC5F35B7BF}" presName="Image2" presStyleCnt="0"/>
      <dgm:spPr/>
    </dgm:pt>
    <dgm:pt modelId="{C0CB69F5-B29B-4B1A-B207-21C9ACD05237}" type="pres">
      <dgm:prSet presAssocID="{DA5F3339-D57B-4140-B0A2-CFBC5F35B7BF}" presName="Image" presStyleLbl="fgImgPlace1" presStyleIdx="1" presStyleCnt="3"/>
      <dgm:spPr/>
    </dgm:pt>
    <dgm:pt modelId="{00720168-DAE5-4A16-8CD6-30E441F129AD}" type="pres">
      <dgm:prSet presAssocID="{DA5F3339-D57B-4140-B0A2-CFBC5F35B7BF}" presName="Child2" presStyleLbl="revTx" presStyleIdx="1" presStyleCnt="3" custScaleX="111133" custScaleY="65984">
        <dgm:presLayoutVars>
          <dgm:chMax val="0"/>
          <dgm:chPref val="0"/>
          <dgm:bulletEnabled val="1"/>
        </dgm:presLayoutVars>
      </dgm:prSet>
      <dgm:spPr/>
    </dgm:pt>
    <dgm:pt modelId="{2FA2D177-8DEB-4582-A889-3A341D8B38E3}" type="pres">
      <dgm:prSet presAssocID="{EE708584-7492-4072-9590-57C1AB010293}" presName="Image3" presStyleCnt="0"/>
      <dgm:spPr/>
    </dgm:pt>
    <dgm:pt modelId="{33ED1C9C-4796-4441-834E-55C089F7D834}" type="pres">
      <dgm:prSet presAssocID="{EE708584-7492-4072-9590-57C1AB010293}" presName="Image" presStyleLbl="fgImgPlace1" presStyleIdx="2" presStyleCnt="3"/>
      <dgm:spPr/>
    </dgm:pt>
    <dgm:pt modelId="{0FAFD4CB-4CA2-4D30-AE2C-1A2A238A2F16}" type="pres">
      <dgm:prSet presAssocID="{EE708584-7492-4072-9590-57C1AB010293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5A22C43-1CED-4A64-BCDD-48D5059664F4}" type="presOf" srcId="{DA5F3339-D57B-4140-B0A2-CFBC5F35B7BF}" destId="{00720168-DAE5-4A16-8CD6-30E441F129AD}" srcOrd="0" destOrd="0" presId="urn:microsoft.com/office/officeart/2011/layout/RadialPictureList"/>
    <dgm:cxn modelId="{A9FD66CB-7160-41A8-86F5-9A9A54917397}" type="presOf" srcId="{EE708584-7492-4072-9590-57C1AB010293}" destId="{0FAFD4CB-4CA2-4D30-AE2C-1A2A238A2F16}" srcOrd="0" destOrd="0" presId="urn:microsoft.com/office/officeart/2011/layout/RadialPictureList"/>
    <dgm:cxn modelId="{06E2E6CC-354A-46B4-8178-F61728290BFA}" srcId="{7EA1B526-8A90-49B9-85AA-DD42345A948E}" destId="{DA5F3339-D57B-4140-B0A2-CFBC5F35B7BF}" srcOrd="1" destOrd="0" parTransId="{C40FC5A0-9DD7-42FF-BF86-BCB9FF96965D}" sibTransId="{6E8F7544-AD01-4A7C-8620-A82CDA03851E}"/>
    <dgm:cxn modelId="{DA590BD4-05B4-4A61-8F98-A6823D80874C}" type="presOf" srcId="{BF557491-7E08-45D2-A353-F33B1104F892}" destId="{A42AF2B6-41AB-41B6-A9BB-C94C9ABBBECC}" srcOrd="0" destOrd="0" presId="urn:microsoft.com/office/officeart/2011/layout/RadialPictureList"/>
    <dgm:cxn modelId="{9F0E806F-FD92-417B-9E2F-8184F481EAFA}" srcId="{7EA1B526-8A90-49B9-85AA-DD42345A948E}" destId="{EE708584-7492-4072-9590-57C1AB010293}" srcOrd="2" destOrd="0" parTransId="{32EC7CCB-CA40-4E5E-8812-0BA6C9EC5B0A}" sibTransId="{DCF88360-92F3-494C-8F1B-5CD6F6B85E50}"/>
    <dgm:cxn modelId="{8FD6C7A7-9481-4890-A882-439F65BEF6F0}" type="presOf" srcId="{7EA1B526-8A90-49B9-85AA-DD42345A948E}" destId="{CC6A3D1F-B44A-47FD-90AF-F9F4BBB3356C}" srcOrd="0" destOrd="0" presId="urn:microsoft.com/office/officeart/2011/layout/RadialPictureList"/>
    <dgm:cxn modelId="{339424CE-A5D7-4C60-BBFE-7FA681F12086}" srcId="{BF557491-7E08-45D2-A353-F33B1104F892}" destId="{7EA1B526-8A90-49B9-85AA-DD42345A948E}" srcOrd="0" destOrd="0" parTransId="{351F9782-DC1A-434F-AEB9-1FC950F6CD2D}" sibTransId="{96F1F3A8-DAC4-4EDA-A273-3164E8CEC609}"/>
    <dgm:cxn modelId="{645CA1ED-C376-4315-B051-05A117B7B772}" type="presOf" srcId="{C736ADD3-8BEE-458C-BF5B-F84D7B4635D1}" destId="{861DB50E-B2D8-49BC-AC5B-D6679693B739}" srcOrd="0" destOrd="0" presId="urn:microsoft.com/office/officeart/2011/layout/RadialPictureList"/>
    <dgm:cxn modelId="{5F01B381-88FC-44D8-A031-09C5820EAC29}" srcId="{7EA1B526-8A90-49B9-85AA-DD42345A948E}" destId="{C736ADD3-8BEE-458C-BF5B-F84D7B4635D1}" srcOrd="0" destOrd="0" parTransId="{0DE0DBB7-8874-4DF3-A438-81702A13AFC0}" sibTransId="{0BB14A9A-8ECE-468F-B92E-FF5F651E07A8}"/>
    <dgm:cxn modelId="{E20214CB-11B0-4BDA-ADEC-862DAD00E305}" type="presParOf" srcId="{A42AF2B6-41AB-41B6-A9BB-C94C9ABBBECC}" destId="{CC6A3D1F-B44A-47FD-90AF-F9F4BBB3356C}" srcOrd="0" destOrd="0" presId="urn:microsoft.com/office/officeart/2011/layout/RadialPictureList"/>
    <dgm:cxn modelId="{EAAC0C57-646B-4A90-8ECC-1CD10CC012A7}" type="presParOf" srcId="{A42AF2B6-41AB-41B6-A9BB-C94C9ABBBECC}" destId="{F5F9F78D-1E91-42AB-867C-49A2A2EA3682}" srcOrd="1" destOrd="0" presId="urn:microsoft.com/office/officeart/2011/layout/RadialPictureList"/>
    <dgm:cxn modelId="{DEBC539A-4958-4C35-8D2F-C2F8388BFEE0}" type="presParOf" srcId="{A42AF2B6-41AB-41B6-A9BB-C94C9ABBBECC}" destId="{D9D826A2-7BF6-4837-A7DE-6B83429CF449}" srcOrd="2" destOrd="0" presId="urn:microsoft.com/office/officeart/2011/layout/RadialPictureList"/>
    <dgm:cxn modelId="{75B78D0A-8AA0-46C1-BB0A-986E1EA04874}" type="presParOf" srcId="{A42AF2B6-41AB-41B6-A9BB-C94C9ABBBECC}" destId="{861DB50E-B2D8-49BC-AC5B-D6679693B739}" srcOrd="3" destOrd="0" presId="urn:microsoft.com/office/officeart/2011/layout/RadialPictureList"/>
    <dgm:cxn modelId="{61192AB2-EDF1-4CF1-B811-8DA88197D8B8}" type="presParOf" srcId="{A42AF2B6-41AB-41B6-A9BB-C94C9ABBBECC}" destId="{EA44A8C6-48B6-4030-A731-48A1EB75F429}" srcOrd="4" destOrd="0" presId="urn:microsoft.com/office/officeart/2011/layout/RadialPictureList"/>
    <dgm:cxn modelId="{46C96F41-1BDC-4A35-BDBB-2C5F8919D4E8}" type="presParOf" srcId="{EA44A8C6-48B6-4030-A731-48A1EB75F429}" destId="{C0CB69F5-B29B-4B1A-B207-21C9ACD05237}" srcOrd="0" destOrd="0" presId="urn:microsoft.com/office/officeart/2011/layout/RadialPictureList"/>
    <dgm:cxn modelId="{99D3EB20-246D-4AE5-9E8B-EADDAD671699}" type="presParOf" srcId="{A42AF2B6-41AB-41B6-A9BB-C94C9ABBBECC}" destId="{00720168-DAE5-4A16-8CD6-30E441F129AD}" srcOrd="5" destOrd="0" presId="urn:microsoft.com/office/officeart/2011/layout/RadialPictureList"/>
    <dgm:cxn modelId="{BAFEA58E-8C5A-408F-870C-95804D55D88E}" type="presParOf" srcId="{A42AF2B6-41AB-41B6-A9BB-C94C9ABBBECC}" destId="{2FA2D177-8DEB-4582-A889-3A341D8B38E3}" srcOrd="6" destOrd="0" presId="urn:microsoft.com/office/officeart/2011/layout/RadialPictureList"/>
    <dgm:cxn modelId="{1E682A11-BAED-4CC7-AC85-CF5BFD7E2174}" type="presParOf" srcId="{2FA2D177-8DEB-4582-A889-3A341D8B38E3}" destId="{33ED1C9C-4796-4441-834E-55C089F7D834}" srcOrd="0" destOrd="0" presId="urn:microsoft.com/office/officeart/2011/layout/RadialPictureList"/>
    <dgm:cxn modelId="{96D3AA5F-857E-4C02-AECC-3395C8B274E4}" type="presParOf" srcId="{A42AF2B6-41AB-41B6-A9BB-C94C9ABBBECC}" destId="{0FAFD4CB-4CA2-4D30-AE2C-1A2A238A2F16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1FF491-EF10-4E67-9B34-97C36BD48ED3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2A222B-D879-43A8-8FB6-4D54D94D95F1}">
      <dgm:prSet phldrT="[Text]"/>
      <dgm:spPr/>
      <dgm:t>
        <a:bodyPr/>
        <a:lstStyle/>
        <a:p>
          <a:r>
            <a:rPr lang="en-US" dirty="0" smtClean="0"/>
            <a:t>Lender</a:t>
          </a:r>
          <a:endParaRPr lang="en-US" dirty="0"/>
        </a:p>
      </dgm:t>
    </dgm:pt>
    <dgm:pt modelId="{4B02BE78-243A-4D09-AB74-1EC0ED661689}" type="parTrans" cxnId="{2AD1EECE-8755-476C-B9A8-88834E4036E3}">
      <dgm:prSet/>
      <dgm:spPr/>
      <dgm:t>
        <a:bodyPr/>
        <a:lstStyle/>
        <a:p>
          <a:endParaRPr lang="en-US"/>
        </a:p>
      </dgm:t>
    </dgm:pt>
    <dgm:pt modelId="{CD48D4EF-7C9B-4280-9C47-FB261A1FEA85}" type="sibTrans" cxnId="{2AD1EECE-8755-476C-B9A8-88834E4036E3}">
      <dgm:prSet/>
      <dgm:spPr/>
      <dgm:t>
        <a:bodyPr/>
        <a:lstStyle/>
        <a:p>
          <a:endParaRPr lang="en-US"/>
        </a:p>
      </dgm:t>
    </dgm:pt>
    <dgm:pt modelId="{988119A1-EAEA-4ABC-8DC0-E0C484B7CFF5}">
      <dgm:prSet phldrT="[Text]" phldr="1"/>
      <dgm:spPr/>
      <dgm:t>
        <a:bodyPr/>
        <a:lstStyle/>
        <a:p>
          <a:endParaRPr lang="en-US" dirty="0"/>
        </a:p>
      </dgm:t>
    </dgm:pt>
    <dgm:pt modelId="{2057989E-B20C-4EC9-9988-908B652DC7C6}" type="parTrans" cxnId="{41019E6B-A55D-433E-8F68-021B785E3D0A}">
      <dgm:prSet/>
      <dgm:spPr/>
      <dgm:t>
        <a:bodyPr/>
        <a:lstStyle/>
        <a:p>
          <a:endParaRPr lang="en-US"/>
        </a:p>
      </dgm:t>
    </dgm:pt>
    <dgm:pt modelId="{F08B54A8-A246-4A58-BD3A-C230E35F65AB}" type="sibTrans" cxnId="{41019E6B-A55D-433E-8F68-021B785E3D0A}">
      <dgm:prSet/>
      <dgm:spPr/>
      <dgm:t>
        <a:bodyPr/>
        <a:lstStyle/>
        <a:p>
          <a:endParaRPr lang="en-US"/>
        </a:p>
      </dgm:t>
    </dgm:pt>
    <dgm:pt modelId="{409B9D33-34BA-4079-A232-642BF3FD3933}">
      <dgm:prSet phldrT="[Text]" phldr="1"/>
      <dgm:spPr/>
      <dgm:t>
        <a:bodyPr/>
        <a:lstStyle/>
        <a:p>
          <a:endParaRPr lang="en-US" dirty="0"/>
        </a:p>
      </dgm:t>
    </dgm:pt>
    <dgm:pt modelId="{2288B5C0-BF37-4215-B8C0-91008E263AF6}" type="parTrans" cxnId="{B709A41D-C79F-460F-80F2-11500EA2EEB0}">
      <dgm:prSet/>
      <dgm:spPr/>
      <dgm:t>
        <a:bodyPr/>
        <a:lstStyle/>
        <a:p>
          <a:endParaRPr lang="en-US"/>
        </a:p>
      </dgm:t>
    </dgm:pt>
    <dgm:pt modelId="{B731DBBE-31E1-4513-BB9C-3E6D7563BB1F}" type="sibTrans" cxnId="{B709A41D-C79F-460F-80F2-11500EA2EEB0}">
      <dgm:prSet/>
      <dgm:spPr/>
      <dgm:t>
        <a:bodyPr/>
        <a:lstStyle/>
        <a:p>
          <a:endParaRPr lang="en-US"/>
        </a:p>
      </dgm:t>
    </dgm:pt>
    <dgm:pt modelId="{FF2C8EEA-2CA7-44E3-AE02-DC112850F392}">
      <dgm:prSet phldrT="[Text]"/>
      <dgm:spPr/>
      <dgm:t>
        <a:bodyPr/>
        <a:lstStyle/>
        <a:p>
          <a:r>
            <a:rPr lang="en-US" dirty="0" smtClean="0"/>
            <a:t>Borrower</a:t>
          </a:r>
          <a:endParaRPr lang="en-US" dirty="0"/>
        </a:p>
      </dgm:t>
    </dgm:pt>
    <dgm:pt modelId="{5FA65854-274C-4C2A-BB17-20ABEB11E2E5}" type="parTrans" cxnId="{22253669-43F8-4384-99C1-4B3757EDCB62}">
      <dgm:prSet/>
      <dgm:spPr/>
      <dgm:t>
        <a:bodyPr/>
        <a:lstStyle/>
        <a:p>
          <a:endParaRPr lang="en-US"/>
        </a:p>
      </dgm:t>
    </dgm:pt>
    <dgm:pt modelId="{044FA65D-B105-4144-8AF4-00D3C2047543}" type="sibTrans" cxnId="{22253669-43F8-4384-99C1-4B3757EDCB62}">
      <dgm:prSet/>
      <dgm:spPr/>
      <dgm:t>
        <a:bodyPr/>
        <a:lstStyle/>
        <a:p>
          <a:endParaRPr lang="en-US"/>
        </a:p>
      </dgm:t>
    </dgm:pt>
    <dgm:pt modelId="{F82EE5AB-5F8B-4DFC-889E-B08BCCC09BD6}">
      <dgm:prSet phldrT="[Text]" phldr="1"/>
      <dgm:spPr/>
      <dgm:t>
        <a:bodyPr/>
        <a:lstStyle/>
        <a:p>
          <a:endParaRPr lang="en-US"/>
        </a:p>
      </dgm:t>
    </dgm:pt>
    <dgm:pt modelId="{AEC453EC-508E-4AE5-BED4-A485C1E2A594}" type="parTrans" cxnId="{CF6E38BE-3C55-4BFE-8A17-33688346851E}">
      <dgm:prSet/>
      <dgm:spPr/>
      <dgm:t>
        <a:bodyPr/>
        <a:lstStyle/>
        <a:p>
          <a:endParaRPr lang="en-US"/>
        </a:p>
      </dgm:t>
    </dgm:pt>
    <dgm:pt modelId="{67334A2B-FA7A-443D-B7A1-A5730AA0A407}" type="sibTrans" cxnId="{CF6E38BE-3C55-4BFE-8A17-33688346851E}">
      <dgm:prSet/>
      <dgm:spPr/>
      <dgm:t>
        <a:bodyPr/>
        <a:lstStyle/>
        <a:p>
          <a:endParaRPr lang="en-US"/>
        </a:p>
      </dgm:t>
    </dgm:pt>
    <dgm:pt modelId="{59FD8243-3DF7-42CA-B748-A644ABF06971}">
      <dgm:prSet phldrT="[Text]" phldr="1"/>
      <dgm:spPr/>
      <dgm:t>
        <a:bodyPr/>
        <a:lstStyle/>
        <a:p>
          <a:endParaRPr lang="en-US"/>
        </a:p>
      </dgm:t>
    </dgm:pt>
    <dgm:pt modelId="{A785195A-6142-4626-AB40-B76852BC2358}" type="parTrans" cxnId="{14EE8B90-843E-4841-8B06-A7B2AF4DE003}">
      <dgm:prSet/>
      <dgm:spPr/>
      <dgm:t>
        <a:bodyPr/>
        <a:lstStyle/>
        <a:p>
          <a:endParaRPr lang="en-US"/>
        </a:p>
      </dgm:t>
    </dgm:pt>
    <dgm:pt modelId="{BD8F2793-1FF6-4E90-B54C-121A23615A93}" type="sibTrans" cxnId="{14EE8B90-843E-4841-8B06-A7B2AF4DE003}">
      <dgm:prSet/>
      <dgm:spPr/>
      <dgm:t>
        <a:bodyPr/>
        <a:lstStyle/>
        <a:p>
          <a:endParaRPr lang="en-US"/>
        </a:p>
      </dgm:t>
    </dgm:pt>
    <dgm:pt modelId="{9A6C6DAA-766A-415B-B05B-669DA4B4FD0D}">
      <dgm:prSet phldrT="[Text]"/>
      <dgm:spPr/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2BEE8766-CE61-4E2F-8868-8E1637523430}" type="parTrans" cxnId="{7F26BDFF-072F-41B6-980D-3A97685FEE53}">
      <dgm:prSet/>
      <dgm:spPr/>
      <dgm:t>
        <a:bodyPr/>
        <a:lstStyle/>
        <a:p>
          <a:endParaRPr lang="en-US"/>
        </a:p>
      </dgm:t>
    </dgm:pt>
    <dgm:pt modelId="{252E96FA-EF49-4B12-A5AE-52397C04E32A}" type="sibTrans" cxnId="{7F26BDFF-072F-41B6-980D-3A97685FEE53}">
      <dgm:prSet/>
      <dgm:spPr/>
      <dgm:t>
        <a:bodyPr/>
        <a:lstStyle/>
        <a:p>
          <a:endParaRPr lang="en-US"/>
        </a:p>
      </dgm:t>
    </dgm:pt>
    <dgm:pt modelId="{3FD0C46A-3EDC-49A5-9BEA-84058C7840F0}">
      <dgm:prSet phldrT="[Text]" phldr="1"/>
      <dgm:spPr/>
      <dgm:t>
        <a:bodyPr/>
        <a:lstStyle/>
        <a:p>
          <a:endParaRPr lang="en-US"/>
        </a:p>
      </dgm:t>
    </dgm:pt>
    <dgm:pt modelId="{E9EAEAAC-D03C-4F6B-B8EE-00CBDC1ADA8C}" type="parTrans" cxnId="{20A1227E-C09E-49FB-BE73-C850D35CDAE5}">
      <dgm:prSet/>
      <dgm:spPr/>
      <dgm:t>
        <a:bodyPr/>
        <a:lstStyle/>
        <a:p>
          <a:endParaRPr lang="en-US"/>
        </a:p>
      </dgm:t>
    </dgm:pt>
    <dgm:pt modelId="{92D1023D-2DEC-49D4-83D4-5443497B057E}" type="sibTrans" cxnId="{20A1227E-C09E-49FB-BE73-C850D35CDAE5}">
      <dgm:prSet/>
      <dgm:spPr/>
      <dgm:t>
        <a:bodyPr/>
        <a:lstStyle/>
        <a:p>
          <a:endParaRPr lang="en-US"/>
        </a:p>
      </dgm:t>
    </dgm:pt>
    <dgm:pt modelId="{66E20B0A-2D53-4203-B1E7-44D0CF33559C}">
      <dgm:prSet phldrT="[Text]" phldr="1"/>
      <dgm:spPr/>
      <dgm:t>
        <a:bodyPr/>
        <a:lstStyle/>
        <a:p>
          <a:endParaRPr lang="en-US"/>
        </a:p>
      </dgm:t>
    </dgm:pt>
    <dgm:pt modelId="{9C47219E-D61C-4C9D-93AB-7D5A6B8E0D5D}" type="parTrans" cxnId="{8EE66B1A-3055-48F5-8212-C4CA67B2024A}">
      <dgm:prSet/>
      <dgm:spPr/>
      <dgm:t>
        <a:bodyPr/>
        <a:lstStyle/>
        <a:p>
          <a:endParaRPr lang="en-US"/>
        </a:p>
      </dgm:t>
    </dgm:pt>
    <dgm:pt modelId="{9876650E-C666-4C46-AE1F-97E6E8D11C9C}" type="sibTrans" cxnId="{8EE66B1A-3055-48F5-8212-C4CA67B2024A}">
      <dgm:prSet/>
      <dgm:spPr/>
      <dgm:t>
        <a:bodyPr/>
        <a:lstStyle/>
        <a:p>
          <a:endParaRPr lang="en-US"/>
        </a:p>
      </dgm:t>
    </dgm:pt>
    <dgm:pt modelId="{553A5DA8-36AD-490F-8C5E-CFBBB0B53500}" type="pres">
      <dgm:prSet presAssocID="{5A1FF491-EF10-4E67-9B34-97C36BD48ED3}" presName="Name0" presStyleCnt="0">
        <dgm:presLayoutVars>
          <dgm:dir/>
          <dgm:animLvl val="lvl"/>
          <dgm:resizeHandles val="exact"/>
        </dgm:presLayoutVars>
      </dgm:prSet>
      <dgm:spPr/>
    </dgm:pt>
    <dgm:pt modelId="{67F19B8F-E1BE-4A74-A580-D7D9944F00DC}" type="pres">
      <dgm:prSet presAssocID="{E02A222B-D879-43A8-8FB6-4D54D94D95F1}" presName="composite" presStyleCnt="0"/>
      <dgm:spPr/>
    </dgm:pt>
    <dgm:pt modelId="{671203CD-01AD-48DA-B759-143DBD6FAB5E}" type="pres">
      <dgm:prSet presAssocID="{E02A222B-D879-43A8-8FB6-4D54D94D95F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03D8D-392B-4BF6-B61D-8B513DA0C5E9}" type="pres">
      <dgm:prSet presAssocID="{E02A222B-D879-43A8-8FB6-4D54D94D95F1}" presName="desTx" presStyleLbl="alignAccFollowNode1" presStyleIdx="0" presStyleCnt="3">
        <dgm:presLayoutVars>
          <dgm:bulletEnabled val="1"/>
        </dgm:presLayoutVars>
      </dgm:prSet>
      <dgm:spPr/>
    </dgm:pt>
    <dgm:pt modelId="{3C5AACDB-0F72-41D8-A51A-FE8938829587}" type="pres">
      <dgm:prSet presAssocID="{CD48D4EF-7C9B-4280-9C47-FB261A1FEA85}" presName="space" presStyleCnt="0"/>
      <dgm:spPr/>
    </dgm:pt>
    <dgm:pt modelId="{79BEDB65-6F35-450F-B32B-34470BB1EFDC}" type="pres">
      <dgm:prSet presAssocID="{FF2C8EEA-2CA7-44E3-AE02-DC112850F392}" presName="composite" presStyleCnt="0"/>
      <dgm:spPr/>
    </dgm:pt>
    <dgm:pt modelId="{DBD55C85-12D6-4793-B47F-03762F3978BA}" type="pres">
      <dgm:prSet presAssocID="{FF2C8EEA-2CA7-44E3-AE02-DC112850F39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5CBA6C8-72E5-4C52-98BB-E828675957EB}" type="pres">
      <dgm:prSet presAssocID="{FF2C8EEA-2CA7-44E3-AE02-DC112850F392}" presName="desTx" presStyleLbl="alignAccFollowNode1" presStyleIdx="1" presStyleCnt="3">
        <dgm:presLayoutVars>
          <dgm:bulletEnabled val="1"/>
        </dgm:presLayoutVars>
      </dgm:prSet>
      <dgm:spPr/>
    </dgm:pt>
    <dgm:pt modelId="{31742241-CDEA-4129-858D-BB29E41B5FC1}" type="pres">
      <dgm:prSet presAssocID="{044FA65D-B105-4144-8AF4-00D3C2047543}" presName="space" presStyleCnt="0"/>
      <dgm:spPr/>
    </dgm:pt>
    <dgm:pt modelId="{6A84B497-5D96-4FBE-890E-C42204B76CDB}" type="pres">
      <dgm:prSet presAssocID="{9A6C6DAA-766A-415B-B05B-669DA4B4FD0D}" presName="composite" presStyleCnt="0"/>
      <dgm:spPr/>
    </dgm:pt>
    <dgm:pt modelId="{7EA3D215-E99A-4E74-B5E9-FF969CC0F6EE}" type="pres">
      <dgm:prSet presAssocID="{9A6C6DAA-766A-415B-B05B-669DA4B4FD0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1185DE9-0BCA-41F9-82A7-D9A06072ECB7}" type="pres">
      <dgm:prSet presAssocID="{9A6C6DAA-766A-415B-B05B-669DA4B4FD0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F26BDFF-072F-41B6-980D-3A97685FEE53}" srcId="{5A1FF491-EF10-4E67-9B34-97C36BD48ED3}" destId="{9A6C6DAA-766A-415B-B05B-669DA4B4FD0D}" srcOrd="2" destOrd="0" parTransId="{2BEE8766-CE61-4E2F-8868-8E1637523430}" sibTransId="{252E96FA-EF49-4B12-A5AE-52397C04E32A}"/>
    <dgm:cxn modelId="{22253669-43F8-4384-99C1-4B3757EDCB62}" srcId="{5A1FF491-EF10-4E67-9B34-97C36BD48ED3}" destId="{FF2C8EEA-2CA7-44E3-AE02-DC112850F392}" srcOrd="1" destOrd="0" parTransId="{5FA65854-274C-4C2A-BB17-20ABEB11E2E5}" sibTransId="{044FA65D-B105-4144-8AF4-00D3C2047543}"/>
    <dgm:cxn modelId="{10D48212-C31B-49D3-9978-5CA068B75C4D}" type="presOf" srcId="{988119A1-EAEA-4ABC-8DC0-E0C484B7CFF5}" destId="{B7503D8D-392B-4BF6-B61D-8B513DA0C5E9}" srcOrd="0" destOrd="0" presId="urn:microsoft.com/office/officeart/2005/8/layout/hList1"/>
    <dgm:cxn modelId="{41019E6B-A55D-433E-8F68-021B785E3D0A}" srcId="{E02A222B-D879-43A8-8FB6-4D54D94D95F1}" destId="{988119A1-EAEA-4ABC-8DC0-E0C484B7CFF5}" srcOrd="0" destOrd="0" parTransId="{2057989E-B20C-4EC9-9988-908B652DC7C6}" sibTransId="{F08B54A8-A246-4A58-BD3A-C230E35F65AB}"/>
    <dgm:cxn modelId="{83632C93-0077-4A96-BB7B-629330A586F2}" type="presOf" srcId="{66E20B0A-2D53-4203-B1E7-44D0CF33559C}" destId="{E1185DE9-0BCA-41F9-82A7-D9A06072ECB7}" srcOrd="0" destOrd="1" presId="urn:microsoft.com/office/officeart/2005/8/layout/hList1"/>
    <dgm:cxn modelId="{CD774D51-1EA1-46BA-8C8B-D8C31851D0B4}" type="presOf" srcId="{E02A222B-D879-43A8-8FB6-4D54D94D95F1}" destId="{671203CD-01AD-48DA-B759-143DBD6FAB5E}" srcOrd="0" destOrd="0" presId="urn:microsoft.com/office/officeart/2005/8/layout/hList1"/>
    <dgm:cxn modelId="{CC1B5F31-3DF2-4A4C-AEC8-C5A142F54E87}" type="presOf" srcId="{5A1FF491-EF10-4E67-9B34-97C36BD48ED3}" destId="{553A5DA8-36AD-490F-8C5E-CFBBB0B53500}" srcOrd="0" destOrd="0" presId="urn:microsoft.com/office/officeart/2005/8/layout/hList1"/>
    <dgm:cxn modelId="{14EE8B90-843E-4841-8B06-A7B2AF4DE003}" srcId="{FF2C8EEA-2CA7-44E3-AE02-DC112850F392}" destId="{59FD8243-3DF7-42CA-B748-A644ABF06971}" srcOrd="1" destOrd="0" parTransId="{A785195A-6142-4626-AB40-B76852BC2358}" sibTransId="{BD8F2793-1FF6-4E90-B54C-121A23615A93}"/>
    <dgm:cxn modelId="{2AD1EECE-8755-476C-B9A8-88834E4036E3}" srcId="{5A1FF491-EF10-4E67-9B34-97C36BD48ED3}" destId="{E02A222B-D879-43A8-8FB6-4D54D94D95F1}" srcOrd="0" destOrd="0" parTransId="{4B02BE78-243A-4D09-AB74-1EC0ED661689}" sibTransId="{CD48D4EF-7C9B-4280-9C47-FB261A1FEA85}"/>
    <dgm:cxn modelId="{9A2CD7D3-3A48-48BC-ACBA-2081F3854E20}" type="presOf" srcId="{59FD8243-3DF7-42CA-B748-A644ABF06971}" destId="{35CBA6C8-72E5-4C52-98BB-E828675957EB}" srcOrd="0" destOrd="1" presId="urn:microsoft.com/office/officeart/2005/8/layout/hList1"/>
    <dgm:cxn modelId="{20A1227E-C09E-49FB-BE73-C850D35CDAE5}" srcId="{9A6C6DAA-766A-415B-B05B-669DA4B4FD0D}" destId="{3FD0C46A-3EDC-49A5-9BEA-84058C7840F0}" srcOrd="0" destOrd="0" parTransId="{E9EAEAAC-D03C-4F6B-B8EE-00CBDC1ADA8C}" sibTransId="{92D1023D-2DEC-49D4-83D4-5443497B057E}"/>
    <dgm:cxn modelId="{3972C542-D79E-41AE-9C7A-E036271A7B62}" type="presOf" srcId="{9A6C6DAA-766A-415B-B05B-669DA4B4FD0D}" destId="{7EA3D215-E99A-4E74-B5E9-FF969CC0F6EE}" srcOrd="0" destOrd="0" presId="urn:microsoft.com/office/officeart/2005/8/layout/hList1"/>
    <dgm:cxn modelId="{10097EBE-EC90-4536-BED3-E4019BE6CC15}" type="presOf" srcId="{F82EE5AB-5F8B-4DFC-889E-B08BCCC09BD6}" destId="{35CBA6C8-72E5-4C52-98BB-E828675957EB}" srcOrd="0" destOrd="0" presId="urn:microsoft.com/office/officeart/2005/8/layout/hList1"/>
    <dgm:cxn modelId="{CF6E38BE-3C55-4BFE-8A17-33688346851E}" srcId="{FF2C8EEA-2CA7-44E3-AE02-DC112850F392}" destId="{F82EE5AB-5F8B-4DFC-889E-B08BCCC09BD6}" srcOrd="0" destOrd="0" parTransId="{AEC453EC-508E-4AE5-BED4-A485C1E2A594}" sibTransId="{67334A2B-FA7A-443D-B7A1-A5730AA0A407}"/>
    <dgm:cxn modelId="{42372FFF-F789-4B48-ADD3-0BA3147FF2FD}" type="presOf" srcId="{3FD0C46A-3EDC-49A5-9BEA-84058C7840F0}" destId="{E1185DE9-0BCA-41F9-82A7-D9A06072ECB7}" srcOrd="0" destOrd="0" presId="urn:microsoft.com/office/officeart/2005/8/layout/hList1"/>
    <dgm:cxn modelId="{8EE66B1A-3055-48F5-8212-C4CA67B2024A}" srcId="{9A6C6DAA-766A-415B-B05B-669DA4B4FD0D}" destId="{66E20B0A-2D53-4203-B1E7-44D0CF33559C}" srcOrd="1" destOrd="0" parTransId="{9C47219E-D61C-4C9D-93AB-7D5A6B8E0D5D}" sibTransId="{9876650E-C666-4C46-AE1F-97E6E8D11C9C}"/>
    <dgm:cxn modelId="{633F0A9D-0BCD-4951-A15D-BBE2092C7865}" type="presOf" srcId="{409B9D33-34BA-4079-A232-642BF3FD3933}" destId="{B7503D8D-392B-4BF6-B61D-8B513DA0C5E9}" srcOrd="0" destOrd="1" presId="urn:microsoft.com/office/officeart/2005/8/layout/hList1"/>
    <dgm:cxn modelId="{B709A41D-C79F-460F-80F2-11500EA2EEB0}" srcId="{E02A222B-D879-43A8-8FB6-4D54D94D95F1}" destId="{409B9D33-34BA-4079-A232-642BF3FD3933}" srcOrd="1" destOrd="0" parTransId="{2288B5C0-BF37-4215-B8C0-91008E263AF6}" sibTransId="{B731DBBE-31E1-4513-BB9C-3E6D7563BB1F}"/>
    <dgm:cxn modelId="{53C08C57-F5E6-42D6-B1B4-2A289BCA636D}" type="presOf" srcId="{FF2C8EEA-2CA7-44E3-AE02-DC112850F392}" destId="{DBD55C85-12D6-4793-B47F-03762F3978BA}" srcOrd="0" destOrd="0" presId="urn:microsoft.com/office/officeart/2005/8/layout/hList1"/>
    <dgm:cxn modelId="{192979F5-A17F-4619-9D07-0425E456F1EE}" type="presParOf" srcId="{553A5DA8-36AD-490F-8C5E-CFBBB0B53500}" destId="{67F19B8F-E1BE-4A74-A580-D7D9944F00DC}" srcOrd="0" destOrd="0" presId="urn:microsoft.com/office/officeart/2005/8/layout/hList1"/>
    <dgm:cxn modelId="{B9B46B07-3DA6-477D-9C5E-050A5FC203DB}" type="presParOf" srcId="{67F19B8F-E1BE-4A74-A580-D7D9944F00DC}" destId="{671203CD-01AD-48DA-B759-143DBD6FAB5E}" srcOrd="0" destOrd="0" presId="urn:microsoft.com/office/officeart/2005/8/layout/hList1"/>
    <dgm:cxn modelId="{1BD5C1D2-FF6A-4B4E-862B-39735E23AC2E}" type="presParOf" srcId="{67F19B8F-E1BE-4A74-A580-D7D9944F00DC}" destId="{B7503D8D-392B-4BF6-B61D-8B513DA0C5E9}" srcOrd="1" destOrd="0" presId="urn:microsoft.com/office/officeart/2005/8/layout/hList1"/>
    <dgm:cxn modelId="{90CF6123-A39C-4C04-85E3-E59E6F709D84}" type="presParOf" srcId="{553A5DA8-36AD-490F-8C5E-CFBBB0B53500}" destId="{3C5AACDB-0F72-41D8-A51A-FE8938829587}" srcOrd="1" destOrd="0" presId="urn:microsoft.com/office/officeart/2005/8/layout/hList1"/>
    <dgm:cxn modelId="{7B94768F-AE44-4115-8D5C-493507213F2B}" type="presParOf" srcId="{553A5DA8-36AD-490F-8C5E-CFBBB0B53500}" destId="{79BEDB65-6F35-450F-B32B-34470BB1EFDC}" srcOrd="2" destOrd="0" presId="urn:microsoft.com/office/officeart/2005/8/layout/hList1"/>
    <dgm:cxn modelId="{6DB45327-049B-4A7F-829D-D592ACC2AFBB}" type="presParOf" srcId="{79BEDB65-6F35-450F-B32B-34470BB1EFDC}" destId="{DBD55C85-12D6-4793-B47F-03762F3978BA}" srcOrd="0" destOrd="0" presId="urn:microsoft.com/office/officeart/2005/8/layout/hList1"/>
    <dgm:cxn modelId="{EA8234DC-0CFC-4E45-8F9A-39858F35A771}" type="presParOf" srcId="{79BEDB65-6F35-450F-B32B-34470BB1EFDC}" destId="{35CBA6C8-72E5-4C52-98BB-E828675957EB}" srcOrd="1" destOrd="0" presId="urn:microsoft.com/office/officeart/2005/8/layout/hList1"/>
    <dgm:cxn modelId="{641EECA5-031D-4610-A7A9-B5E60F717C1C}" type="presParOf" srcId="{553A5DA8-36AD-490F-8C5E-CFBBB0B53500}" destId="{31742241-CDEA-4129-858D-BB29E41B5FC1}" srcOrd="3" destOrd="0" presId="urn:microsoft.com/office/officeart/2005/8/layout/hList1"/>
    <dgm:cxn modelId="{0F40E95E-0D40-420A-8B41-658B17852CCF}" type="presParOf" srcId="{553A5DA8-36AD-490F-8C5E-CFBBB0B53500}" destId="{6A84B497-5D96-4FBE-890E-C42204B76CDB}" srcOrd="4" destOrd="0" presId="urn:microsoft.com/office/officeart/2005/8/layout/hList1"/>
    <dgm:cxn modelId="{2FD7B6DA-6521-4977-9CB1-12A957F6C2A5}" type="presParOf" srcId="{6A84B497-5D96-4FBE-890E-C42204B76CDB}" destId="{7EA3D215-E99A-4E74-B5E9-FF969CC0F6EE}" srcOrd="0" destOrd="0" presId="urn:microsoft.com/office/officeart/2005/8/layout/hList1"/>
    <dgm:cxn modelId="{239C9220-F480-4D99-9984-29E0964A0EAB}" type="presParOf" srcId="{6A84B497-5D96-4FBE-890E-C42204B76CDB}" destId="{E1185DE9-0BCA-41F9-82A7-D9A06072ECB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4F17DB-81AC-4D4A-840C-3FAF12B179FE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ADE3B763-0AF1-4121-8FC8-156F1CF9CDB3}">
      <dgm:prSet phldrT="[Text]"/>
      <dgm:spPr/>
      <dgm:t>
        <a:bodyPr/>
        <a:lstStyle/>
        <a:p>
          <a:r>
            <a:rPr lang="en-US" dirty="0" smtClean="0"/>
            <a:t>Add Money to Wallet</a:t>
          </a:r>
          <a:endParaRPr lang="en-US" dirty="0"/>
        </a:p>
      </dgm:t>
    </dgm:pt>
    <dgm:pt modelId="{7C45CD83-20FD-4A01-9D86-A02EA20A55A5}" type="parTrans" cxnId="{06025D29-FC29-4A81-8328-F8BD04AF015C}">
      <dgm:prSet/>
      <dgm:spPr/>
      <dgm:t>
        <a:bodyPr/>
        <a:lstStyle/>
        <a:p>
          <a:endParaRPr lang="en-US"/>
        </a:p>
      </dgm:t>
    </dgm:pt>
    <dgm:pt modelId="{6C0FED26-B766-451B-83AA-1FF1DF098AC5}" type="sibTrans" cxnId="{06025D29-FC29-4A81-8328-F8BD04AF015C}">
      <dgm:prSet/>
      <dgm:spPr/>
      <dgm:t>
        <a:bodyPr/>
        <a:lstStyle/>
        <a:p>
          <a:endParaRPr lang="en-US"/>
        </a:p>
      </dgm:t>
    </dgm:pt>
    <dgm:pt modelId="{1FB6B185-C31E-4395-B6EE-6E3ED9950337}">
      <dgm:prSet phldrT="[Text]"/>
      <dgm:spPr/>
      <dgm:t>
        <a:bodyPr/>
        <a:lstStyle/>
        <a:p>
          <a:r>
            <a:rPr lang="en-US" dirty="0" smtClean="0"/>
            <a:t>View Balance</a:t>
          </a:r>
          <a:endParaRPr lang="en-US" dirty="0"/>
        </a:p>
      </dgm:t>
    </dgm:pt>
    <dgm:pt modelId="{F230B122-2999-430B-AC06-B7357D31B746}" type="parTrans" cxnId="{E0F1C572-FD10-4BDA-B374-04C566485FA7}">
      <dgm:prSet/>
      <dgm:spPr/>
      <dgm:t>
        <a:bodyPr/>
        <a:lstStyle/>
        <a:p>
          <a:endParaRPr lang="en-US"/>
        </a:p>
      </dgm:t>
    </dgm:pt>
    <dgm:pt modelId="{2D24BC03-2FB8-46A4-9B80-B26EB42253F0}" type="sibTrans" cxnId="{E0F1C572-FD10-4BDA-B374-04C566485FA7}">
      <dgm:prSet/>
      <dgm:spPr/>
      <dgm:t>
        <a:bodyPr/>
        <a:lstStyle/>
        <a:p>
          <a:endParaRPr lang="en-US"/>
        </a:p>
      </dgm:t>
    </dgm:pt>
    <dgm:pt modelId="{BCBD0C17-A46F-49A2-B2F9-B66073CD0A2E}" type="pres">
      <dgm:prSet presAssocID="{514F17DB-81AC-4D4A-840C-3FAF12B179FE}" presName="linearFlow" presStyleCnt="0">
        <dgm:presLayoutVars>
          <dgm:dir/>
          <dgm:resizeHandles val="exact"/>
        </dgm:presLayoutVars>
      </dgm:prSet>
      <dgm:spPr/>
    </dgm:pt>
    <dgm:pt modelId="{E0504054-75D9-4DA2-B26D-E6F045AD2048}" type="pres">
      <dgm:prSet presAssocID="{ADE3B763-0AF1-4121-8FC8-156F1CF9CDB3}" presName="composite" presStyleCnt="0"/>
      <dgm:spPr/>
    </dgm:pt>
    <dgm:pt modelId="{94B902AF-34DC-4C56-B55C-0988F2FDD5D1}" type="pres">
      <dgm:prSet presAssocID="{ADE3B763-0AF1-4121-8FC8-156F1CF9CDB3}" presName="imgShp" presStyleLbl="fgImgPlace1" presStyleIdx="0" presStyleCnt="2"/>
      <dgm:spPr/>
    </dgm:pt>
    <dgm:pt modelId="{C4F464B4-6172-4B24-ABF0-F474917FAF3C}" type="pres">
      <dgm:prSet presAssocID="{ADE3B763-0AF1-4121-8FC8-156F1CF9CDB3}" presName="txShp" presStyleLbl="node1" presStyleIdx="0" presStyleCnt="2">
        <dgm:presLayoutVars>
          <dgm:bulletEnabled val="1"/>
        </dgm:presLayoutVars>
      </dgm:prSet>
      <dgm:spPr/>
    </dgm:pt>
    <dgm:pt modelId="{21EAC5B7-764A-46C3-B383-756E3F0BFAE7}" type="pres">
      <dgm:prSet presAssocID="{6C0FED26-B766-451B-83AA-1FF1DF098AC5}" presName="spacing" presStyleCnt="0"/>
      <dgm:spPr/>
    </dgm:pt>
    <dgm:pt modelId="{D6C1E6E8-ED5E-48F8-97F0-48FCB4F6366F}" type="pres">
      <dgm:prSet presAssocID="{1FB6B185-C31E-4395-B6EE-6E3ED9950337}" presName="composite" presStyleCnt="0"/>
      <dgm:spPr/>
    </dgm:pt>
    <dgm:pt modelId="{0BBBE8F8-DFF1-4819-BF21-92171A057237}" type="pres">
      <dgm:prSet presAssocID="{1FB6B185-C31E-4395-B6EE-6E3ED9950337}" presName="imgShp" presStyleLbl="fgImgPlace1" presStyleIdx="1" presStyleCnt="2"/>
      <dgm:spPr/>
    </dgm:pt>
    <dgm:pt modelId="{424BA61D-25ED-4AED-BBED-BE213551E676}" type="pres">
      <dgm:prSet presAssocID="{1FB6B185-C31E-4395-B6EE-6E3ED9950337}" presName="txShp" presStyleLbl="node1" presStyleIdx="1" presStyleCnt="2">
        <dgm:presLayoutVars>
          <dgm:bulletEnabled val="1"/>
        </dgm:presLayoutVars>
      </dgm:prSet>
      <dgm:spPr/>
    </dgm:pt>
  </dgm:ptLst>
  <dgm:cxnLst>
    <dgm:cxn modelId="{E0F1C572-FD10-4BDA-B374-04C566485FA7}" srcId="{514F17DB-81AC-4D4A-840C-3FAF12B179FE}" destId="{1FB6B185-C31E-4395-B6EE-6E3ED9950337}" srcOrd="1" destOrd="0" parTransId="{F230B122-2999-430B-AC06-B7357D31B746}" sibTransId="{2D24BC03-2FB8-46A4-9B80-B26EB42253F0}"/>
    <dgm:cxn modelId="{430FECD1-C0FA-464E-9CCD-71F012995B4C}" type="presOf" srcId="{1FB6B185-C31E-4395-B6EE-6E3ED9950337}" destId="{424BA61D-25ED-4AED-BBED-BE213551E676}" srcOrd="0" destOrd="0" presId="urn:microsoft.com/office/officeart/2005/8/layout/vList3"/>
    <dgm:cxn modelId="{B036CCAB-81F1-47DF-9D9F-FE1F997A9828}" type="presOf" srcId="{514F17DB-81AC-4D4A-840C-3FAF12B179FE}" destId="{BCBD0C17-A46F-49A2-B2F9-B66073CD0A2E}" srcOrd="0" destOrd="0" presId="urn:microsoft.com/office/officeart/2005/8/layout/vList3"/>
    <dgm:cxn modelId="{0A638C21-57D9-482F-8829-95A1F781E512}" type="presOf" srcId="{ADE3B763-0AF1-4121-8FC8-156F1CF9CDB3}" destId="{C4F464B4-6172-4B24-ABF0-F474917FAF3C}" srcOrd="0" destOrd="0" presId="urn:microsoft.com/office/officeart/2005/8/layout/vList3"/>
    <dgm:cxn modelId="{06025D29-FC29-4A81-8328-F8BD04AF015C}" srcId="{514F17DB-81AC-4D4A-840C-3FAF12B179FE}" destId="{ADE3B763-0AF1-4121-8FC8-156F1CF9CDB3}" srcOrd="0" destOrd="0" parTransId="{7C45CD83-20FD-4A01-9D86-A02EA20A55A5}" sibTransId="{6C0FED26-B766-451B-83AA-1FF1DF098AC5}"/>
    <dgm:cxn modelId="{AFA56FDD-7081-4714-B90A-E009A705FA6B}" type="presParOf" srcId="{BCBD0C17-A46F-49A2-B2F9-B66073CD0A2E}" destId="{E0504054-75D9-4DA2-B26D-E6F045AD2048}" srcOrd="0" destOrd="0" presId="urn:microsoft.com/office/officeart/2005/8/layout/vList3"/>
    <dgm:cxn modelId="{CEC8C998-6389-4A35-B2C1-331D078509D8}" type="presParOf" srcId="{E0504054-75D9-4DA2-B26D-E6F045AD2048}" destId="{94B902AF-34DC-4C56-B55C-0988F2FDD5D1}" srcOrd="0" destOrd="0" presId="urn:microsoft.com/office/officeart/2005/8/layout/vList3"/>
    <dgm:cxn modelId="{1DE97BEA-292E-46BF-9F22-C9A48C57E6D3}" type="presParOf" srcId="{E0504054-75D9-4DA2-B26D-E6F045AD2048}" destId="{C4F464B4-6172-4B24-ABF0-F474917FAF3C}" srcOrd="1" destOrd="0" presId="urn:microsoft.com/office/officeart/2005/8/layout/vList3"/>
    <dgm:cxn modelId="{6952DDCD-EFC5-4785-817C-0828EC309046}" type="presParOf" srcId="{BCBD0C17-A46F-49A2-B2F9-B66073CD0A2E}" destId="{21EAC5B7-764A-46C3-B383-756E3F0BFAE7}" srcOrd="1" destOrd="0" presId="urn:microsoft.com/office/officeart/2005/8/layout/vList3"/>
    <dgm:cxn modelId="{69AE09FE-5C39-496F-BA87-3C785BACF190}" type="presParOf" srcId="{BCBD0C17-A46F-49A2-B2F9-B66073CD0A2E}" destId="{D6C1E6E8-ED5E-48F8-97F0-48FCB4F6366F}" srcOrd="2" destOrd="0" presId="urn:microsoft.com/office/officeart/2005/8/layout/vList3"/>
    <dgm:cxn modelId="{2B58122A-2DF3-4637-A52F-EEF28994D787}" type="presParOf" srcId="{D6C1E6E8-ED5E-48F8-97F0-48FCB4F6366F}" destId="{0BBBE8F8-DFF1-4819-BF21-92171A057237}" srcOrd="0" destOrd="0" presId="urn:microsoft.com/office/officeart/2005/8/layout/vList3"/>
    <dgm:cxn modelId="{C6D0B788-11F9-4038-8AA6-1CF265E4C0A8}" type="presParOf" srcId="{D6C1E6E8-ED5E-48F8-97F0-48FCB4F6366F}" destId="{424BA61D-25ED-4AED-BBED-BE213551E6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44C5F-162D-46B5-B592-ADB4406F32BC}">
      <dsp:nvSpPr>
        <dsp:cNvPr id="0" name=""/>
        <dsp:cNvSpPr/>
      </dsp:nvSpPr>
      <dsp:spPr>
        <a:xfrm rot="10800000">
          <a:off x="1635675" y="0"/>
          <a:ext cx="5205130" cy="969264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419" tIns="167640" rIns="312928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SIGN IN</a:t>
          </a:r>
          <a:endParaRPr lang="en-US" sz="4400" kern="1200" dirty="0"/>
        </a:p>
      </dsp:txBody>
      <dsp:txXfrm rot="10800000">
        <a:off x="1877991" y="0"/>
        <a:ext cx="4962814" cy="969264"/>
      </dsp:txXfrm>
    </dsp:sp>
    <dsp:sp modelId="{29F02785-8289-4AB7-A88A-CABC3FAB3293}">
      <dsp:nvSpPr>
        <dsp:cNvPr id="0" name=""/>
        <dsp:cNvSpPr/>
      </dsp:nvSpPr>
      <dsp:spPr>
        <a:xfrm>
          <a:off x="1068750" y="0"/>
          <a:ext cx="969264" cy="96926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A3D1F-B44A-47FD-90AF-F9F4BBB3356C}">
      <dsp:nvSpPr>
        <dsp:cNvPr id="0" name=""/>
        <dsp:cNvSpPr/>
      </dsp:nvSpPr>
      <dsp:spPr>
        <a:xfrm>
          <a:off x="2828358" y="1353342"/>
          <a:ext cx="2433952" cy="24340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Home</a:t>
          </a:r>
          <a:endParaRPr lang="en-US" sz="5100" kern="1200" dirty="0"/>
        </a:p>
      </dsp:txBody>
      <dsp:txXfrm>
        <a:off x="3184802" y="1709804"/>
        <a:ext cx="1721064" cy="1721148"/>
      </dsp:txXfrm>
    </dsp:sp>
    <dsp:sp modelId="{F5F9F78D-1E91-42AB-867C-49A2A2EA3682}">
      <dsp:nvSpPr>
        <dsp:cNvPr id="0" name=""/>
        <dsp:cNvSpPr/>
      </dsp:nvSpPr>
      <dsp:spPr>
        <a:xfrm>
          <a:off x="1573203" y="0"/>
          <a:ext cx="4906445" cy="5114672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826A2-7BF6-4837-A7DE-6B83429CF449}">
      <dsp:nvSpPr>
        <dsp:cNvPr id="0" name=""/>
        <dsp:cNvSpPr/>
      </dsp:nvSpPr>
      <dsp:spPr>
        <a:xfrm>
          <a:off x="5185953" y="431166"/>
          <a:ext cx="1303876" cy="1304241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DB50E-B2D8-49BC-AC5B-D6679693B739}">
      <dsp:nvSpPr>
        <dsp:cNvPr id="0" name=""/>
        <dsp:cNvSpPr/>
      </dsp:nvSpPr>
      <dsp:spPr>
        <a:xfrm>
          <a:off x="6588730" y="452137"/>
          <a:ext cx="1745289" cy="1262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700" kern="1200" dirty="0" smtClean="0"/>
            <a:t>Wallet</a:t>
          </a:r>
          <a:endParaRPr lang="en-US" sz="2700" kern="1200" dirty="0"/>
        </a:p>
      </dsp:txBody>
      <dsp:txXfrm>
        <a:off x="6588730" y="452137"/>
        <a:ext cx="1745289" cy="1262301"/>
      </dsp:txXfrm>
    </dsp:sp>
    <dsp:sp modelId="{C0CB69F5-B29B-4B1A-B207-21C9ACD05237}">
      <dsp:nvSpPr>
        <dsp:cNvPr id="0" name=""/>
        <dsp:cNvSpPr/>
      </dsp:nvSpPr>
      <dsp:spPr>
        <a:xfrm>
          <a:off x="5689906" y="1914933"/>
          <a:ext cx="1303876" cy="1304241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20168-DAE5-4A16-8CD6-30E441F129AD}">
      <dsp:nvSpPr>
        <dsp:cNvPr id="0" name=""/>
        <dsp:cNvSpPr/>
      </dsp:nvSpPr>
      <dsp:spPr>
        <a:xfrm>
          <a:off x="7002803" y="2148038"/>
          <a:ext cx="1939592" cy="832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700" kern="1200" dirty="0" smtClean="0"/>
            <a:t>Transaction History</a:t>
          </a:r>
          <a:endParaRPr lang="en-US" sz="2700" kern="1200" dirty="0"/>
        </a:p>
      </dsp:txBody>
      <dsp:txXfrm>
        <a:off x="7002803" y="2148038"/>
        <a:ext cx="1939592" cy="832916"/>
      </dsp:txXfrm>
    </dsp:sp>
    <dsp:sp modelId="{33ED1C9C-4796-4441-834E-55C089F7D834}">
      <dsp:nvSpPr>
        <dsp:cNvPr id="0" name=""/>
        <dsp:cNvSpPr/>
      </dsp:nvSpPr>
      <dsp:spPr>
        <a:xfrm>
          <a:off x="5185953" y="3419669"/>
          <a:ext cx="1303876" cy="1304241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FD4CB-4CA2-4D30-AE2C-1A2A238A2F16}">
      <dsp:nvSpPr>
        <dsp:cNvPr id="0" name=""/>
        <dsp:cNvSpPr/>
      </dsp:nvSpPr>
      <dsp:spPr>
        <a:xfrm>
          <a:off x="6588730" y="3446265"/>
          <a:ext cx="1745289" cy="1262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700" kern="1200" dirty="0" smtClean="0"/>
            <a:t>Make a transaction</a:t>
          </a:r>
          <a:endParaRPr lang="en-US" sz="2700" kern="1200" dirty="0"/>
        </a:p>
      </dsp:txBody>
      <dsp:txXfrm>
        <a:off x="6588730" y="3446265"/>
        <a:ext cx="1745289" cy="12623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203CD-01AD-48DA-B759-143DBD6FAB5E}">
      <dsp:nvSpPr>
        <dsp:cNvPr id="0" name=""/>
        <dsp:cNvSpPr/>
      </dsp:nvSpPr>
      <dsp:spPr>
        <a:xfrm>
          <a:off x="1651" y="1260775"/>
          <a:ext cx="1610653" cy="6442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Lender</a:t>
          </a:r>
          <a:endParaRPr lang="en-US" sz="2500" kern="1200" dirty="0"/>
        </a:p>
      </dsp:txBody>
      <dsp:txXfrm>
        <a:off x="1651" y="1260775"/>
        <a:ext cx="1610653" cy="644261"/>
      </dsp:txXfrm>
    </dsp:sp>
    <dsp:sp modelId="{B7503D8D-392B-4BF6-B61D-8B513DA0C5E9}">
      <dsp:nvSpPr>
        <dsp:cNvPr id="0" name=""/>
        <dsp:cNvSpPr/>
      </dsp:nvSpPr>
      <dsp:spPr>
        <a:xfrm>
          <a:off x="1651" y="1905037"/>
          <a:ext cx="1610653" cy="1098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/>
        </a:p>
      </dsp:txBody>
      <dsp:txXfrm>
        <a:off x="1651" y="1905037"/>
        <a:ext cx="1610653" cy="1098000"/>
      </dsp:txXfrm>
    </dsp:sp>
    <dsp:sp modelId="{DBD55C85-12D6-4793-B47F-03762F3978BA}">
      <dsp:nvSpPr>
        <dsp:cNvPr id="0" name=""/>
        <dsp:cNvSpPr/>
      </dsp:nvSpPr>
      <dsp:spPr>
        <a:xfrm>
          <a:off x="1837797" y="1260775"/>
          <a:ext cx="1610653" cy="6442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Borrower</a:t>
          </a:r>
          <a:endParaRPr lang="en-US" sz="2500" kern="1200" dirty="0"/>
        </a:p>
      </dsp:txBody>
      <dsp:txXfrm>
        <a:off x="1837797" y="1260775"/>
        <a:ext cx="1610653" cy="644261"/>
      </dsp:txXfrm>
    </dsp:sp>
    <dsp:sp modelId="{35CBA6C8-72E5-4C52-98BB-E828675957EB}">
      <dsp:nvSpPr>
        <dsp:cNvPr id="0" name=""/>
        <dsp:cNvSpPr/>
      </dsp:nvSpPr>
      <dsp:spPr>
        <a:xfrm>
          <a:off x="1837797" y="1905037"/>
          <a:ext cx="1610653" cy="1098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/>
        </a:p>
      </dsp:txBody>
      <dsp:txXfrm>
        <a:off x="1837797" y="1905037"/>
        <a:ext cx="1610653" cy="1098000"/>
      </dsp:txXfrm>
    </dsp:sp>
    <dsp:sp modelId="{7EA3D215-E99A-4E74-B5E9-FF969CC0F6EE}">
      <dsp:nvSpPr>
        <dsp:cNvPr id="0" name=""/>
        <dsp:cNvSpPr/>
      </dsp:nvSpPr>
      <dsp:spPr>
        <a:xfrm>
          <a:off x="3673942" y="1260775"/>
          <a:ext cx="1610653" cy="6442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Value</a:t>
          </a:r>
          <a:endParaRPr lang="en-US" sz="2500" kern="1200" dirty="0"/>
        </a:p>
      </dsp:txBody>
      <dsp:txXfrm>
        <a:off x="3673942" y="1260775"/>
        <a:ext cx="1610653" cy="644261"/>
      </dsp:txXfrm>
    </dsp:sp>
    <dsp:sp modelId="{E1185DE9-0BCA-41F9-82A7-D9A06072ECB7}">
      <dsp:nvSpPr>
        <dsp:cNvPr id="0" name=""/>
        <dsp:cNvSpPr/>
      </dsp:nvSpPr>
      <dsp:spPr>
        <a:xfrm>
          <a:off x="3673942" y="1905037"/>
          <a:ext cx="1610653" cy="1098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/>
        </a:p>
      </dsp:txBody>
      <dsp:txXfrm>
        <a:off x="3673942" y="1905037"/>
        <a:ext cx="1610653" cy="109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464B4-6172-4B24-ABF0-F474917FAF3C}">
      <dsp:nvSpPr>
        <dsp:cNvPr id="0" name=""/>
        <dsp:cNvSpPr/>
      </dsp:nvSpPr>
      <dsp:spPr>
        <a:xfrm rot="10800000">
          <a:off x="2045353" y="293"/>
          <a:ext cx="7059762" cy="1068570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0" tIns="186690" rIns="348488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Add Money to Wallet</a:t>
          </a:r>
          <a:endParaRPr lang="en-US" sz="4900" kern="1200" dirty="0"/>
        </a:p>
      </dsp:txBody>
      <dsp:txXfrm rot="10800000">
        <a:off x="2312495" y="293"/>
        <a:ext cx="6792620" cy="1068570"/>
      </dsp:txXfrm>
    </dsp:sp>
    <dsp:sp modelId="{94B902AF-34DC-4C56-B55C-0988F2FDD5D1}">
      <dsp:nvSpPr>
        <dsp:cNvPr id="0" name=""/>
        <dsp:cNvSpPr/>
      </dsp:nvSpPr>
      <dsp:spPr>
        <a:xfrm>
          <a:off x="1511068" y="293"/>
          <a:ext cx="1068570" cy="1068570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BA61D-25ED-4AED-BBED-BE213551E676}">
      <dsp:nvSpPr>
        <dsp:cNvPr id="0" name=""/>
        <dsp:cNvSpPr/>
      </dsp:nvSpPr>
      <dsp:spPr>
        <a:xfrm rot="10800000">
          <a:off x="2045353" y="1336006"/>
          <a:ext cx="7059762" cy="1068570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0" tIns="186690" rIns="348488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View Balance</a:t>
          </a:r>
          <a:endParaRPr lang="en-US" sz="4900" kern="1200" dirty="0"/>
        </a:p>
      </dsp:txBody>
      <dsp:txXfrm rot="10800000">
        <a:off x="2312495" y="1336006"/>
        <a:ext cx="6792620" cy="1068570"/>
      </dsp:txXfrm>
    </dsp:sp>
    <dsp:sp modelId="{0BBBE8F8-DFF1-4819-BF21-92171A057237}">
      <dsp:nvSpPr>
        <dsp:cNvPr id="0" name=""/>
        <dsp:cNvSpPr/>
      </dsp:nvSpPr>
      <dsp:spPr>
        <a:xfrm>
          <a:off x="1511068" y="1336006"/>
          <a:ext cx="1068570" cy="1068570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DA16-741B-4553-BA27-E377CF7DDC6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3D7-E352-41F0-B631-DFD355DB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1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DA16-741B-4553-BA27-E377CF7DDC6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3D7-E352-41F0-B631-DFD355DB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DA16-741B-4553-BA27-E377CF7DDC6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3D7-E352-41F0-B631-DFD355DB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8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DA16-741B-4553-BA27-E377CF7DDC6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3D7-E352-41F0-B631-DFD355DB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8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DA16-741B-4553-BA27-E377CF7DDC6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3D7-E352-41F0-B631-DFD355DB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DA16-741B-4553-BA27-E377CF7DDC6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3D7-E352-41F0-B631-DFD355DB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0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DA16-741B-4553-BA27-E377CF7DDC6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3D7-E352-41F0-B631-DFD355DB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2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DA16-741B-4553-BA27-E377CF7DDC6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3D7-E352-41F0-B631-DFD355DB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DA16-741B-4553-BA27-E377CF7DDC6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3D7-E352-41F0-B631-DFD355DB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5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DA16-741B-4553-BA27-E377CF7DDC6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3D7-E352-41F0-B631-DFD355DB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DA16-741B-4553-BA27-E377CF7DDC6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3D7-E352-41F0-B631-DFD355DB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EDA16-741B-4553-BA27-E377CF7DDC6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243D7-E352-41F0-B631-DFD355DB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5712" y="1552131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MONEY TRANSFER PLATFORM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87A0069-390B-45B1-AA5F-4A37260928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1" t="18282" r="9957" b="20375"/>
          <a:stretch/>
        </p:blipFill>
        <p:spPr>
          <a:xfrm>
            <a:off x="454154" y="410419"/>
            <a:ext cx="3301771" cy="1031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485FBBA-F686-4370-93AA-CE550F1D7D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527" y="272771"/>
            <a:ext cx="2275486" cy="1031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BC8D587-D525-48B5-9F7A-36724A945795}"/>
              </a:ext>
            </a:extLst>
          </p:cNvPr>
          <p:cNvSpPr txBox="1"/>
          <p:nvPr/>
        </p:nvSpPr>
        <p:spPr>
          <a:xfrm>
            <a:off x="1199538" y="4621161"/>
            <a:ext cx="9615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gency FB" panose="020B0503020202020204" pitchFamily="34" charset="0"/>
              </a:rPr>
              <a:t>Architecture Document</a:t>
            </a:r>
          </a:p>
        </p:txBody>
      </p:sp>
    </p:spTree>
    <p:extLst>
      <p:ext uri="{BB962C8B-B14F-4D97-AF65-F5344CB8AC3E}">
        <p14:creationId xmlns:p14="http://schemas.microsoft.com/office/powerpoint/2010/main" val="6797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WELCOME!!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009227"/>
              </p:ext>
            </p:extLst>
          </p:nvPr>
        </p:nvGraphicFramePr>
        <p:xfrm>
          <a:off x="1709928" y="3127248"/>
          <a:ext cx="7827264" cy="96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75" y="3273551"/>
            <a:ext cx="630937" cy="6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16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04872" y="2761488"/>
            <a:ext cx="5385816" cy="64922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04872" y="4021963"/>
            <a:ext cx="5385816" cy="64922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04872" y="2354628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Number *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4872" y="3638844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 *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04872" y="4913106"/>
            <a:ext cx="262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FORGOT PASSWORD?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20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952" y="2103120"/>
            <a:ext cx="590702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Enter registered email or Mobile Number to reset Password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46904" y="2837624"/>
            <a:ext cx="2057400" cy="44805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91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355360"/>
              </p:ext>
            </p:extLst>
          </p:nvPr>
        </p:nvGraphicFramePr>
        <p:xfrm>
          <a:off x="454152" y="1267840"/>
          <a:ext cx="10515600" cy="5114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10058400" y="164592"/>
            <a:ext cx="2057400" cy="44805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058400" y="771080"/>
            <a:ext cx="2057400" cy="44805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0058400" y="54864"/>
            <a:ext cx="2057400" cy="44805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058400" y="716216"/>
            <a:ext cx="2057400" cy="44805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265176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Welcome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XYZ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08" y="3399123"/>
            <a:ext cx="852106" cy="8521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36" y="5016149"/>
            <a:ext cx="938551" cy="7030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1" y="1911096"/>
            <a:ext cx="840793" cy="8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61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6936" y="1755648"/>
            <a:ext cx="5212080" cy="566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16936" y="2955004"/>
            <a:ext cx="5212080" cy="566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91456" y="4069080"/>
            <a:ext cx="1618488" cy="4510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6936" y="1337358"/>
            <a:ext cx="208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Borrower *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6936" y="2556200"/>
            <a:ext cx="208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*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8912" y="429768"/>
            <a:ext cx="2221992" cy="369332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Initiate Transaction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787384" y="141732"/>
            <a:ext cx="996696" cy="27432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81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96" y="737488"/>
            <a:ext cx="10515600" cy="5626735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04800" algn="l"/>
                <a:tab pos="5480050" algn="r"/>
              </a:tabLst>
            </a:pPr>
            <a:r>
              <a:rPr lang="en-US" altLang="en-US" b="1" u="sng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CONTRACT :</a:t>
            </a: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Here we define the business logic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• No inputs should be consumed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• Only one output state should be created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• The lender and the borrower cannot be the same entity.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04800" algn="l"/>
                <a:tab pos="5480050" algn="r"/>
              </a:tabLst>
            </a:pPr>
            <a:r>
              <a:rPr lang="en-US" altLang="en-US" dirty="0">
                <a:solidFill>
                  <a:srgbClr val="002060"/>
                </a:solidFill>
                <a:latin typeface="Agency FB" panose="020B0503020202020204" pitchFamily="34" charset="0"/>
              </a:rPr>
              <a:t>	</a:t>
            </a: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Lender cannot send money to himself.</a:t>
            </a:r>
            <a:endParaRPr lang="en-US" altLang="en-US" dirty="0" smtClean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• All of the participants must be signers.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• The Transaction's value must be a positive value.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04800" algn="l"/>
                <a:tab pos="5480050" algn="r"/>
              </a:tabLst>
            </a:pPr>
            <a:r>
              <a:rPr lang="en-US" altLang="en-US" dirty="0">
                <a:solidFill>
                  <a:srgbClr val="002060"/>
                </a:solidFill>
                <a:latin typeface="Agency FB" panose="020B0503020202020204" pitchFamily="34" charset="0"/>
              </a:rPr>
              <a:t>	</a:t>
            </a: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Validating the transaction value is done in this part. Value to be transferred cannot be 0,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04800" algn="l"/>
                <a:tab pos="5480050" algn="r"/>
              </a:tabLst>
            </a:pPr>
            <a:r>
              <a:rPr lang="en-US" altLang="en-US" dirty="0">
                <a:solidFill>
                  <a:srgbClr val="002060"/>
                </a:solidFill>
                <a:latin typeface="Agency FB" panose="020B0503020202020204" pitchFamily="34" charset="0"/>
              </a:rPr>
              <a:t>	</a:t>
            </a: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negative, alphabet or symbol.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07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u="sng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State :</a:t>
            </a:r>
            <a:r>
              <a:rPr lang="en-US" sz="2600" u="sng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</a:t>
            </a:r>
            <a:r>
              <a:rPr 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Here we store the transactions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It stores the value transferred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It also stores the info of the Lender and the Borrower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It has the unique transaction ID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07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07344001"/>
              </p:ext>
            </p:extLst>
          </p:nvPr>
        </p:nvGraphicFramePr>
        <p:xfrm>
          <a:off x="795528" y="996696"/>
          <a:ext cx="5286248" cy="4263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6351377" y="2274405"/>
            <a:ext cx="1610653" cy="644261"/>
            <a:chOff x="1651" y="1260775"/>
            <a:chExt cx="1610653" cy="644261"/>
          </a:xfrm>
        </p:grpSpPr>
        <p:sp>
          <p:nvSpPr>
            <p:cNvPr id="34" name="Rectangle 33"/>
            <p:cNvSpPr/>
            <p:nvPr/>
          </p:nvSpPr>
          <p:spPr>
            <a:xfrm>
              <a:off x="1651" y="1260775"/>
              <a:ext cx="1610653" cy="644261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1651" y="1260775"/>
              <a:ext cx="1610653" cy="6442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01600" rIns="177800" bIns="10160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dirty="0" err="1" smtClean="0"/>
                <a:t>Trx</a:t>
              </a:r>
              <a:r>
                <a:rPr lang="en-US" sz="2500" dirty="0" smtClean="0"/>
                <a:t> ID</a:t>
              </a:r>
              <a:endParaRPr lang="en-US" sz="25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51377" y="2918667"/>
            <a:ext cx="1610653" cy="1098000"/>
            <a:chOff x="1651" y="1905037"/>
            <a:chExt cx="1610653" cy="1098000"/>
          </a:xfrm>
        </p:grpSpPr>
        <p:sp>
          <p:nvSpPr>
            <p:cNvPr id="32" name="Rectangle 31"/>
            <p:cNvSpPr/>
            <p:nvPr/>
          </p:nvSpPr>
          <p:spPr>
            <a:xfrm>
              <a:off x="1651" y="1905037"/>
              <a:ext cx="1610653" cy="109800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1651" y="1905037"/>
              <a:ext cx="1610653" cy="1098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77800" bIns="200025" numCol="1" spcCol="1270" anchor="t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500" kern="1200"/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500" kern="12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231631" y="2274405"/>
            <a:ext cx="1744473" cy="644261"/>
            <a:chOff x="1651" y="1260775"/>
            <a:chExt cx="1744473" cy="644261"/>
          </a:xfrm>
        </p:grpSpPr>
        <p:sp>
          <p:nvSpPr>
            <p:cNvPr id="40" name="Rectangle 39"/>
            <p:cNvSpPr/>
            <p:nvPr/>
          </p:nvSpPr>
          <p:spPr>
            <a:xfrm>
              <a:off x="1651" y="1260775"/>
              <a:ext cx="1610653" cy="644261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51" y="1260775"/>
              <a:ext cx="1744473" cy="6442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01600" rIns="177800" bIns="10160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dirty="0" smtClean="0"/>
                <a:t>Date/Time</a:t>
              </a:r>
              <a:endParaRPr lang="en-US" sz="2500" kern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231631" y="2918667"/>
            <a:ext cx="1610653" cy="1098000"/>
            <a:chOff x="1651" y="1905037"/>
            <a:chExt cx="1610653" cy="1098000"/>
          </a:xfrm>
        </p:grpSpPr>
        <p:sp>
          <p:nvSpPr>
            <p:cNvPr id="38" name="Rectangle 37"/>
            <p:cNvSpPr/>
            <p:nvPr/>
          </p:nvSpPr>
          <p:spPr>
            <a:xfrm>
              <a:off x="1651" y="1905037"/>
              <a:ext cx="1610653" cy="109800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ectangle 38"/>
            <p:cNvSpPr/>
            <p:nvPr/>
          </p:nvSpPr>
          <p:spPr>
            <a:xfrm>
              <a:off x="1651" y="1905037"/>
              <a:ext cx="1610653" cy="1098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77800" bIns="200025" numCol="1" spcCol="1270" anchor="t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500" kern="1200"/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500" kern="120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38912" y="429768"/>
            <a:ext cx="2651760" cy="369332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XYZ’s Transaction History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787384" y="141732"/>
            <a:ext cx="996696" cy="27432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10058400" y="0"/>
            <a:ext cx="2057400" cy="44805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0058400" y="716216"/>
            <a:ext cx="2057400" cy="44805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3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9184"/>
            <a:ext cx="10515600" cy="5847779"/>
          </a:xfrm>
        </p:spPr>
        <p:txBody>
          <a:bodyPr>
            <a:norm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b="1" u="sng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Flow: </a:t>
            </a:r>
            <a:r>
              <a:rPr lang="en-US" alt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Here we define the Stages of the Transaction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This flow allows two parties (the [Lender] and the [Borrower]) to come to an agreement about the transaction encapsulated within a State.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Stage - 1</a:t>
            </a:r>
            <a:r>
              <a:rPr lang="en-US" alt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</a:t>
            </a:r>
            <a:r>
              <a:rPr 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Generate an unsigned transaction.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Stage – 2</a:t>
            </a:r>
            <a:r>
              <a:rPr lang="en-US" alt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</a:t>
            </a:r>
            <a:r>
              <a:rPr 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Verify that the transaction is valid.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Stage – 3</a:t>
            </a:r>
            <a:r>
              <a:rPr lang="en-US" alt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</a:t>
            </a:r>
            <a:r>
              <a:rPr 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Sign the transaction.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Stage - 4</a:t>
            </a:r>
            <a:r>
              <a:rPr lang="en-US" alt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</a:t>
            </a:r>
            <a:r>
              <a:rPr 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Send the state to the counterparty, and receive it back with their signature.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Stage – 5</a:t>
            </a:r>
            <a:r>
              <a:rPr lang="en-US" alt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</a:t>
            </a:r>
            <a:r>
              <a:rPr 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Notarize and record the transaction in both parties' vaults.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27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03786382"/>
              </p:ext>
            </p:extLst>
          </p:nvPr>
        </p:nvGraphicFramePr>
        <p:xfrm>
          <a:off x="603504" y="2340864"/>
          <a:ext cx="10616184" cy="2404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8912" y="429768"/>
            <a:ext cx="1947672" cy="369332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XYZ’s WALLET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787384" y="141732"/>
            <a:ext cx="996696" cy="27432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058400" y="0"/>
            <a:ext cx="2057400" cy="44805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58400" y="716216"/>
            <a:ext cx="2057400" cy="44805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32888"/>
            <a:ext cx="721042" cy="7210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532" y="3786091"/>
            <a:ext cx="577977" cy="8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83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OUTLINE</a:t>
            </a:r>
            <a:endParaRPr lang="en-US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INTRODUCTION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FUNCTIONAL REQUIREMENTS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NON-FUNCTIONAL REQUIREMENTS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TECHNICAL MAPPING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TEST CASES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27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50000"/>
              </a:lnSpc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b="1" u="sng" dirty="0" smtClean="0">
                <a:solidFill>
                  <a:srgbClr val="E11C1B"/>
                </a:solidFill>
                <a:latin typeface="Agency FB" panose="020B0503020202020204" pitchFamily="34" charset="0"/>
              </a:rPr>
              <a:t>TEST </a:t>
            </a:r>
            <a:r>
              <a:rPr lang="en-US" altLang="en-US" b="1" u="sng" dirty="0" smtClean="0">
                <a:solidFill>
                  <a:srgbClr val="0070AE"/>
                </a:solidFill>
                <a:latin typeface="Agency FB" panose="020B0503020202020204" pitchFamily="34" charset="0"/>
              </a:rPr>
              <a:t>CASES:</a:t>
            </a:r>
            <a:endParaRPr lang="en-US" altLang="en-US" b="1" u="sng" dirty="0">
              <a:solidFill>
                <a:srgbClr val="0070AE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Money transfer value is a negative number or 0 or any alphabet or symbol</a:t>
            </a:r>
            <a:r>
              <a:rPr 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Value should be a positive number and this has to be validated in contract.</a:t>
            </a:r>
            <a:endParaRPr lang="en-US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lvl="0"/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Money to be transferred is greater than the amount present in the wallet</a:t>
            </a:r>
            <a:r>
              <a:rPr 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. Validation is not done.</a:t>
            </a:r>
            <a:endParaRPr lang="en-US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lvl="0"/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User is sending money to himself, i.e., lender and borrower are same.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User </a:t>
            </a:r>
            <a:r>
              <a:rPr 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does </a:t>
            </a: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not exist</a:t>
            </a:r>
            <a:r>
              <a:rPr 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. For example, the account number entered is wrong.</a:t>
            </a:r>
            <a:endParaRPr lang="en-US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lvl="0"/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Transaction is unsuccessful (in this case, the money should not be deducted from lender’s wallet and if deducted should revert back). Error message is to be displayed</a:t>
            </a:r>
            <a:r>
              <a:rPr 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. Rejected transaction should be re-initiated.</a:t>
            </a:r>
            <a:endParaRPr lang="en-US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lvl="0"/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Wallet is not getting updated after every transaction.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Auditor is taking part in transaction, i.e., trying to send or borrow money from any other user of any bank</a:t>
            </a:r>
            <a:r>
              <a:rPr 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. Auditor can only see the transactions but cannot take part in any transaction.</a:t>
            </a:r>
            <a:endParaRPr lang="en-US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lvl="0"/>
            <a:r>
              <a:rPr 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Transaction </a:t>
            </a: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is not visible to auditor.</a:t>
            </a:r>
          </a:p>
          <a:p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2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7472"/>
            <a:ext cx="10515600" cy="5829491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Personal information of lender is being seen by the borrower.</a:t>
            </a:r>
          </a:p>
          <a:p>
            <a:pPr lvl="0"/>
            <a:r>
              <a:rPr 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Double spending case.</a:t>
            </a:r>
          </a:p>
          <a:p>
            <a:pPr lvl="0"/>
            <a:r>
              <a:rPr 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Fraud user trying to borrow money (steal) from the bank user. KYC verification is not done.</a:t>
            </a:r>
          </a:p>
          <a:p>
            <a:pPr lvl="0"/>
            <a:r>
              <a:rPr 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Number of transactions in a given time frame exceed the limit.</a:t>
            </a:r>
          </a:p>
          <a:p>
            <a:pPr lvl="0"/>
            <a:r>
              <a:rPr 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After Session Timeout account should automatically logout.</a:t>
            </a:r>
          </a:p>
          <a:p>
            <a:pPr lvl="0"/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Text and email alerts should be sent for every transaction</a:t>
            </a:r>
          </a:p>
          <a:p>
            <a:pPr lvl="0"/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KYC verifies the fraud users</a:t>
            </a:r>
          </a:p>
          <a:p>
            <a:pPr lvl="0"/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Failed Transactions should lead to Amount Reversal and rejected transactions should re-initiate.</a:t>
            </a:r>
          </a:p>
          <a:p>
            <a:pPr lvl="0"/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Currency Conversion in case of international Banking.</a:t>
            </a:r>
            <a:endParaRPr lang="en-US" altLang="en-US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29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10379"/>
          </a:xfrm>
        </p:spPr>
        <p:txBody>
          <a:bodyPr/>
          <a:lstStyle/>
          <a:p>
            <a:pPr algn="ctr"/>
            <a:r>
              <a:rPr lang="en-US" altLang="en-US" b="1" u="sng" dirty="0" smtClean="0">
                <a:solidFill>
                  <a:srgbClr val="E11C1B"/>
                </a:solidFill>
                <a:latin typeface="Agency FB" panose="020B0503020202020204" pitchFamily="34" charset="0"/>
              </a:rPr>
              <a:t>THANK </a:t>
            </a:r>
            <a:r>
              <a:rPr lang="en-US" altLang="en-US" b="1" u="sng" dirty="0" smtClean="0">
                <a:solidFill>
                  <a:srgbClr val="0070AE"/>
                </a:solidFill>
                <a:latin typeface="Agency FB" panose="020B0503020202020204" pitchFamily="34" charset="0"/>
              </a:rPr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8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50000"/>
              </a:lnSpc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b="1" u="sng" dirty="0" smtClean="0">
                <a:solidFill>
                  <a:srgbClr val="E11C1B"/>
                </a:solidFill>
                <a:latin typeface="Agency FB" panose="020B0503020202020204" pitchFamily="34" charset="0"/>
              </a:rPr>
              <a:t>INTROD</a:t>
            </a:r>
            <a:r>
              <a:rPr lang="en-US" altLang="en-US" b="1" u="sng" dirty="0" smtClean="0">
                <a:solidFill>
                  <a:srgbClr val="0070AE"/>
                </a:solidFill>
                <a:latin typeface="Agency FB" panose="020B0503020202020204" pitchFamily="34" charset="0"/>
              </a:rPr>
              <a:t>UCTION:</a:t>
            </a:r>
            <a:endParaRPr lang="en-US" altLang="en-US" b="1" u="sng" dirty="0">
              <a:solidFill>
                <a:srgbClr val="0070AE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This document describes the architecture and design for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Money Transfer Platform.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It is a Banking application that helps in transferring money as an asset from one user to another. It can have multiple organization as its constituents.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In this application all the transactions are being supervised by an </a:t>
            </a:r>
            <a:r>
              <a:rPr lang="en-US" altLang="en-US" b="1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Observer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This is a generic app which is based on </a:t>
            </a:r>
            <a:r>
              <a:rPr lang="en-US" altLang="en-US" b="1" dirty="0" err="1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Blockchain</a:t>
            </a:r>
            <a:r>
              <a:rPr lang="en-US" altLang="en-US" b="1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Technology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and uses </a:t>
            </a:r>
            <a:r>
              <a:rPr lang="en-US" altLang="en-US" b="1" dirty="0" err="1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Corda</a:t>
            </a:r>
            <a:r>
              <a:rPr lang="en-US" altLang="en-US" b="1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R3 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as its DLT.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It aims to remove the data redundancy and makes the transaction peer to peer thus eliminating the middlemen.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It also aims to provide full fledged security to its users.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66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523CCD4-1104-4F9F-BE6E-824732BEDF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DDDD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83" y="365125"/>
            <a:ext cx="11476233" cy="613367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F9B18C7-BABE-48AA-B1EE-BEAB3D10E1CF}"/>
              </a:ext>
            </a:extLst>
          </p:cNvPr>
          <p:cNvSpPr/>
          <p:nvPr/>
        </p:nvSpPr>
        <p:spPr>
          <a:xfrm>
            <a:off x="1097622" y="416497"/>
            <a:ext cx="945222" cy="30822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E11C1B"/>
                </a:solidFill>
                <a:latin typeface="Agency FB" panose="020B0503020202020204" pitchFamily="34" charset="0"/>
              </a:rPr>
              <a:t>Bank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672947F-9EEE-4EB8-BAE3-91C0E90BA704}"/>
              </a:ext>
            </a:extLst>
          </p:cNvPr>
          <p:cNvSpPr/>
          <p:nvPr/>
        </p:nvSpPr>
        <p:spPr>
          <a:xfrm>
            <a:off x="4630219" y="416496"/>
            <a:ext cx="945222" cy="30822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E11C1B"/>
                </a:solidFill>
                <a:latin typeface="Agency FB" panose="020B0503020202020204" pitchFamily="34" charset="0"/>
              </a:rPr>
              <a:t>Bank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16AFA77-E9F7-4B33-9E78-6A38D095F5BC}"/>
              </a:ext>
            </a:extLst>
          </p:cNvPr>
          <p:cNvSpPr/>
          <p:nvPr/>
        </p:nvSpPr>
        <p:spPr>
          <a:xfrm>
            <a:off x="7774112" y="1842893"/>
            <a:ext cx="945222" cy="30822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E11C1B"/>
                </a:solidFill>
                <a:latin typeface="Agency FB" panose="020B0503020202020204" pitchFamily="34" charset="0"/>
              </a:rPr>
              <a:t>Bank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B464380-394D-4DDC-9082-B37FAB818571}"/>
              </a:ext>
            </a:extLst>
          </p:cNvPr>
          <p:cNvSpPr/>
          <p:nvPr/>
        </p:nvSpPr>
        <p:spPr>
          <a:xfrm>
            <a:off x="1321941" y="4483352"/>
            <a:ext cx="3125055" cy="402404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070AE"/>
                </a:solidFill>
                <a:latin typeface="Agency FB" panose="020B0503020202020204" pitchFamily="34" charset="0"/>
              </a:rPr>
              <a:t>Notary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9B70D46-F0BD-46B5-95DA-81B6314057B7}"/>
              </a:ext>
            </a:extLst>
          </p:cNvPr>
          <p:cNvSpPr/>
          <p:nvPr/>
        </p:nvSpPr>
        <p:spPr>
          <a:xfrm>
            <a:off x="6756970" y="5767621"/>
            <a:ext cx="945222" cy="30822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E11C1B"/>
                </a:solidFill>
                <a:latin typeface="Agency FB" panose="020B0503020202020204" pitchFamily="34" charset="0"/>
              </a:rPr>
              <a:t>Bank 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ECD2D1D-09B9-4772-966B-C7631D029143}"/>
              </a:ext>
            </a:extLst>
          </p:cNvPr>
          <p:cNvSpPr/>
          <p:nvPr/>
        </p:nvSpPr>
        <p:spPr>
          <a:xfrm>
            <a:off x="10075523" y="5151171"/>
            <a:ext cx="945222" cy="30822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E11C1B"/>
                </a:solidFill>
                <a:latin typeface="Agency FB" panose="020B0503020202020204" pitchFamily="34" charset="0"/>
              </a:rPr>
              <a:t>Bank 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F60C511-6F5B-49AA-955E-108685B0CD59}"/>
              </a:ext>
            </a:extLst>
          </p:cNvPr>
          <p:cNvSpPr/>
          <p:nvPr/>
        </p:nvSpPr>
        <p:spPr>
          <a:xfrm>
            <a:off x="1486327" y="2800101"/>
            <a:ext cx="351034" cy="3082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3A78CEE-E02D-4BCD-96DE-4067D29C364E}"/>
              </a:ext>
            </a:extLst>
          </p:cNvPr>
          <p:cNvSpPr/>
          <p:nvPr/>
        </p:nvSpPr>
        <p:spPr>
          <a:xfrm>
            <a:off x="1200362" y="2434510"/>
            <a:ext cx="945222" cy="30822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070AE"/>
                </a:solidFill>
                <a:latin typeface="Agency FB" panose="020B0503020202020204" pitchFamily="34" charset="0"/>
              </a:rPr>
              <a:t>Auditor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46CE50F-2B92-46D1-8FBA-7775E0135AF4}"/>
              </a:ext>
            </a:extLst>
          </p:cNvPr>
          <p:cNvSpPr txBox="1"/>
          <p:nvPr/>
        </p:nvSpPr>
        <p:spPr>
          <a:xfrm>
            <a:off x="481173" y="3108326"/>
            <a:ext cx="28562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Observes Transactions</a:t>
            </a:r>
          </a:p>
        </p:txBody>
      </p:sp>
    </p:spTree>
    <p:extLst>
      <p:ext uri="{BB962C8B-B14F-4D97-AF65-F5344CB8AC3E}">
        <p14:creationId xmlns:p14="http://schemas.microsoft.com/office/powerpoint/2010/main" val="12458688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04" y="192341"/>
            <a:ext cx="10515600" cy="1325563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b="1" u="sng" dirty="0" smtClean="0">
                <a:solidFill>
                  <a:srgbClr val="E11C1B"/>
                </a:solidFill>
                <a:latin typeface="Agency FB" panose="020B0503020202020204" pitchFamily="34" charset="0"/>
              </a:rPr>
              <a:t>FUNCTIONAL </a:t>
            </a:r>
            <a:r>
              <a:rPr lang="en-US" altLang="en-US" b="1" u="sng" dirty="0" smtClean="0">
                <a:solidFill>
                  <a:srgbClr val="0070AE"/>
                </a:solidFill>
                <a:latin typeface="Agency FB" panose="020B0503020202020204" pitchFamily="34" charset="0"/>
              </a:rPr>
              <a:t>REQUIREMENTS:</a:t>
            </a:r>
            <a:endParaRPr lang="en-US" altLang="en-US" b="1" u="sng" dirty="0">
              <a:solidFill>
                <a:srgbClr val="0070AE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904"/>
            <a:ext cx="10515600" cy="5340095"/>
          </a:xfrm>
        </p:spPr>
        <p:txBody>
          <a:bodyPr>
            <a:normAutofit fontScale="92500" lnSpcReduction="20000"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There need to be at least 3 </a:t>
            </a:r>
            <a:r>
              <a:rPr lang="en-US" altLang="en-US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banks</a:t>
            </a: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on the network. 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Bank A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Bank B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Bank C.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There should be one </a:t>
            </a:r>
            <a:r>
              <a:rPr lang="en-US" altLang="en-US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Observer</a:t>
            </a: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Node i.e. the </a:t>
            </a:r>
            <a:r>
              <a:rPr lang="en-US" altLang="en-US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auditor</a:t>
            </a: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Auditor can’t perform any transaction but can view all the transactions between any two users of any two banks.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There should be a </a:t>
            </a:r>
            <a:r>
              <a:rPr lang="en-US" altLang="en-US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Notary</a:t>
            </a: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which needs to verify transactions and check on </a:t>
            </a:r>
            <a:r>
              <a:rPr lang="en-US" altLang="en-US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Double Spend</a:t>
            </a: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The transaction should be </a:t>
            </a:r>
            <a:r>
              <a:rPr lang="en-US" altLang="en-US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peer to peer</a:t>
            </a: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	Only users of Banks can participate in any transaction. Notary node and auditor cannot perform any transaction process, i.e., lend or borrow money.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00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432" y="435737"/>
            <a:ext cx="10515600" cy="4351338"/>
          </a:xfrm>
        </p:spPr>
        <p:txBody>
          <a:bodyPr>
            <a:normAutofit lnSpcReduction="10000"/>
          </a:bodyPr>
          <a:lstStyle/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The transaction between any two users or banks can’t be seen by any other bank or user apart from the two involved in that transaction</a:t>
            </a:r>
            <a:r>
              <a:rPr 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.</a:t>
            </a:r>
            <a:endParaRPr lang="en-US" altLang="en-US" dirty="0" smtClean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All the transactions should be </a:t>
            </a:r>
            <a:r>
              <a:rPr lang="en-US" altLang="en-US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supervised</a:t>
            </a: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by the auditor.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Validation</a:t>
            </a: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of account balance should be done before any transaction.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Each User in a bank should maintain its </a:t>
            </a:r>
            <a:r>
              <a:rPr lang="en-US" altLang="en-US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Wallet</a:t>
            </a: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Personal information of one party (particularly lender) cannot be seen by any other party including the borrower.</a:t>
            </a:r>
            <a:endParaRPr lang="en-US" altLang="en-US" dirty="0" smtClean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43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50000"/>
              </a:lnSpc>
              <a:spcAft>
                <a:spcPct val="0"/>
              </a:spcAft>
              <a:tabLst>
                <a:tab pos="304800" algn="l"/>
                <a:tab pos="5480050" algn="r"/>
              </a:tabLst>
            </a:pPr>
            <a:r>
              <a:rPr lang="en-US" altLang="en-US" b="1" u="sng" dirty="0" smtClean="0">
                <a:solidFill>
                  <a:srgbClr val="E11C1B"/>
                </a:solidFill>
                <a:latin typeface="Agency FB" panose="020B0503020202020204" pitchFamily="34" charset="0"/>
              </a:rPr>
              <a:t>NON-FUNCTIONAL </a:t>
            </a:r>
            <a:r>
              <a:rPr lang="en-US" altLang="en-US" b="1" u="sng" dirty="0" smtClean="0">
                <a:solidFill>
                  <a:srgbClr val="0070AE"/>
                </a:solidFill>
                <a:latin typeface="Agency FB" panose="020B0503020202020204" pitchFamily="34" charset="0"/>
              </a:rPr>
              <a:t>REQUIREMENTS:</a:t>
            </a:r>
            <a:endParaRPr lang="en-US" altLang="en-US" b="1" u="sng" dirty="0">
              <a:solidFill>
                <a:srgbClr val="0070AE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Session Management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The user account should automatically sign out if there is inactivity for a certain time (say 15 min).</a:t>
            </a:r>
            <a:endParaRPr lang="en-US" altLang="en-US" dirty="0" smtClean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Add a multi-factor authentication feature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Offer real-time text and email alerts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For example sending OTP’s in case of Forgot Password.</a:t>
            </a:r>
            <a:endParaRPr lang="en-US" altLang="en-US" dirty="0" smtClean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Bill Payments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This is another way of initiating transactions.</a:t>
            </a:r>
            <a:endParaRPr lang="en-US" altLang="en-US" dirty="0" smtClean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KYC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65582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" y="65519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KYC check in case of fraudulent user.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Failed Transactions Amount Reversal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In case the transaction is rejected, re-initiate it. And if the money is deducted in such scenario, revert back the same.</a:t>
            </a:r>
            <a:endParaRPr lang="en-US" altLang="en-US" dirty="0" smtClean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Currency Conversion for international Banking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Two banks or users of banks who need to perform the transaction may belong to any country. So, in such cases performing currency conversions while sending the money.</a:t>
            </a:r>
            <a:endParaRPr lang="en-US" altLang="en-US" dirty="0" smtClean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Limited Number of Transaction and Amount in a Day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01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>
                <a:solidFill>
                  <a:srgbClr val="E11C1B"/>
                </a:solidFill>
                <a:latin typeface="Agency FB" panose="020B0503020202020204" pitchFamily="34" charset="0"/>
              </a:rPr>
              <a:t>TECHNICAL </a:t>
            </a:r>
            <a:r>
              <a:rPr lang="en-US" altLang="en-US" b="1" u="sng" dirty="0" smtClean="0">
                <a:solidFill>
                  <a:srgbClr val="0070AE"/>
                </a:solidFill>
                <a:latin typeface="Agency FB" panose="020B0503020202020204" pitchFamily="34" charset="0"/>
              </a:rPr>
              <a:t>MAPPING:</a:t>
            </a:r>
            <a:br>
              <a:rPr lang="en-US" altLang="en-US" b="1" u="sng" dirty="0" smtClean="0">
                <a:solidFill>
                  <a:srgbClr val="0070AE"/>
                </a:solidFill>
                <a:latin typeface="Agency FB" panose="020B0503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304800" algn="l"/>
                <a:tab pos="5480050" algn="r"/>
              </a:tabLst>
            </a:pPr>
            <a:r>
              <a:rPr lang="en-US" altLang="en-US" sz="2600" b="1" u="sng" dirty="0" err="1" smtClean="0">
                <a:solidFill>
                  <a:srgbClr val="002060"/>
                </a:solidFill>
                <a:latin typeface="Agency FB" panose="020B0503020202020204" pitchFamily="34" charset="0"/>
              </a:rPr>
              <a:t>Build.gradle</a:t>
            </a:r>
            <a:r>
              <a:rPr lang="en-US" altLang="en-US" sz="2600" b="1" u="sng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:</a:t>
            </a:r>
            <a:r>
              <a:rPr lang="en-US" alt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Here we define the nodes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Banks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Notary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Users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Auditor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57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4305</TotalTime>
  <Words>941</Words>
  <Application>Microsoft Office PowerPoint</Application>
  <PresentationFormat>Widescreen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Agency FB</vt:lpstr>
      <vt:lpstr>Arial</vt:lpstr>
      <vt:lpstr>Calibri</vt:lpstr>
      <vt:lpstr>Calibri Light</vt:lpstr>
      <vt:lpstr>Wingdings</vt:lpstr>
      <vt:lpstr>Office Theme</vt:lpstr>
      <vt:lpstr>MONEY TRANSFER PLATFORM</vt:lpstr>
      <vt:lpstr>OUTLINE</vt:lpstr>
      <vt:lpstr>INTRODUCTION:</vt:lpstr>
      <vt:lpstr>PowerPoint Presentation</vt:lpstr>
      <vt:lpstr>FUNCTIONAL REQUIREMENTS:</vt:lpstr>
      <vt:lpstr>PowerPoint Presentation</vt:lpstr>
      <vt:lpstr>NON-FUNCTIONAL REQUIREMENTS:</vt:lpstr>
      <vt:lpstr>PowerPoint Presentation</vt:lpstr>
      <vt:lpstr>TECHNICAL MAPPING: </vt:lpstr>
      <vt:lpstr>WELCOME!!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CASES:</vt:lpstr>
      <vt:lpstr>PowerPoint Presentation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TRANSFER PLATFORM</dc:title>
  <dc:creator>Randhawa, Kajanpreet</dc:creator>
  <cp:lastModifiedBy>Randhawa, Kajanpreet</cp:lastModifiedBy>
  <cp:revision>48</cp:revision>
  <dcterms:created xsi:type="dcterms:W3CDTF">2019-03-15T04:34:34Z</dcterms:created>
  <dcterms:modified xsi:type="dcterms:W3CDTF">2019-03-18T04:19:54Z</dcterms:modified>
</cp:coreProperties>
</file>