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60" r:id="rId2"/>
    <p:sldId id="259" r:id="rId3"/>
    <p:sldId id="261" r:id="rId4"/>
    <p:sldId id="262" r:id="rId5"/>
    <p:sldId id="271" r:id="rId6"/>
    <p:sldId id="263" r:id="rId7"/>
    <p:sldId id="264" r:id="rId8"/>
    <p:sldId id="265" r:id="rId9"/>
    <p:sldId id="266" r:id="rId10"/>
    <p:sldId id="267" r:id="rId11"/>
    <p:sldId id="270" r:id="rId12"/>
    <p:sldId id="268" r:id="rId13"/>
    <p:sldId id="269" r:id="rId14"/>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3" userDrawn="1">
          <p15:clr>
            <a:srgbClr val="A4A3A4"/>
          </p15:clr>
        </p15:guide>
        <p15:guide id="2" orient="horz" pos="368" userDrawn="1">
          <p15:clr>
            <a:srgbClr val="A4A3A4"/>
          </p15:clr>
        </p15:guide>
        <p15:guide id="3" orient="horz" pos="3965" userDrawn="1">
          <p15:clr>
            <a:srgbClr val="A4A3A4"/>
          </p15:clr>
        </p15:guide>
        <p15:guide id="4" orient="horz" pos="1207" userDrawn="1">
          <p15:clr>
            <a:srgbClr val="A4A3A4"/>
          </p15:clr>
        </p15:guide>
        <p15:guide id="5" orient="horz" pos="3680" userDrawn="1">
          <p15:clr>
            <a:srgbClr val="A4A3A4"/>
          </p15:clr>
        </p15:guide>
        <p15:guide id="6" pos="3931" userDrawn="1">
          <p15:clr>
            <a:srgbClr val="A4A3A4"/>
          </p15:clr>
        </p15:guide>
        <p15:guide id="7" pos="484" userDrawn="1">
          <p15:clr>
            <a:srgbClr val="A4A3A4"/>
          </p15:clr>
        </p15:guide>
        <p15:guide id="8" pos="2025" userDrawn="1">
          <p15:clr>
            <a:srgbClr val="A4A3A4"/>
          </p15:clr>
        </p15:guide>
        <p15:guide id="9" pos="2177" userDrawn="1">
          <p15:clr>
            <a:srgbClr val="A4A3A4"/>
          </p15:clr>
        </p15:guide>
        <p15:guide id="10" pos="3749" userDrawn="1">
          <p15:clr>
            <a:srgbClr val="A4A3A4"/>
          </p15:clr>
        </p15:guide>
        <p15:guide id="11" pos="5473" userDrawn="1">
          <p15:clr>
            <a:srgbClr val="A4A3A4"/>
          </p15:clr>
        </p15:guide>
        <p15:guide id="12" pos="5655" userDrawn="1">
          <p15:clr>
            <a:srgbClr val="A4A3A4"/>
          </p15:clr>
        </p15:guide>
        <p15:guide id="13" pos="71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Ingen typografi, tabelgit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Objects="1" showGuides="1">
      <p:cViewPr varScale="1">
        <p:scale>
          <a:sx n="123" d="100"/>
          <a:sy n="123" d="100"/>
        </p:scale>
        <p:origin x="114" y="288"/>
      </p:cViewPr>
      <p:guideLst>
        <p:guide orient="horz" pos="1593"/>
        <p:guide orient="horz" pos="368"/>
        <p:guide orient="horz" pos="3965"/>
        <p:guide orient="horz" pos="1207"/>
        <p:guide orient="horz" pos="3680"/>
        <p:guide pos="3931"/>
        <p:guide pos="484"/>
        <p:guide pos="2025"/>
        <p:guide pos="2177"/>
        <p:guide pos="3749"/>
        <p:guide pos="5473"/>
        <p:guide pos="5655"/>
        <p:guide pos="71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56380D-191E-4967-9FAB-88D89A5831CE}" type="datetimeFigureOut">
              <a:rPr lang="da-DK" smtClean="0"/>
              <a:t>07-02-2018</a:t>
            </a:fld>
            <a:endParaRPr lang="da-DK"/>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00183A-898A-47CA-ACA5-7AAC5C5D8973}" type="slidenum">
              <a:rPr lang="da-DK" smtClean="0"/>
              <a:t>‹#›</a:t>
            </a:fld>
            <a:endParaRPr lang="da-DK"/>
          </a:p>
        </p:txBody>
      </p:sp>
    </p:spTree>
    <p:extLst>
      <p:ext uri="{BB962C8B-B14F-4D97-AF65-F5344CB8AC3E}">
        <p14:creationId xmlns:p14="http://schemas.microsoft.com/office/powerpoint/2010/main" val="72953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rside I - corporate">
    <p:spTree>
      <p:nvGrpSpPr>
        <p:cNvPr id="1" name=""/>
        <p:cNvGrpSpPr/>
        <p:nvPr/>
      </p:nvGrpSpPr>
      <p:grpSpPr>
        <a:xfrm>
          <a:off x="0" y="0"/>
          <a:ext cx="0" cy="0"/>
          <a:chOff x="0" y="0"/>
          <a:chExt cx="0" cy="0"/>
        </a:xfrm>
      </p:grpSpPr>
      <p:sp>
        <p:nvSpPr>
          <p:cNvPr id="9" name="Picture Placeholder 8"/>
          <p:cNvSpPr>
            <a:spLocks noGrp="1"/>
          </p:cNvSpPr>
          <p:nvPr>
            <p:ph type="pic" sz="quarter" idx="15" hasCustomPrompt="1"/>
          </p:nvPr>
        </p:nvSpPr>
        <p:spPr>
          <a:xfrm>
            <a:off x="769949" y="1174273"/>
            <a:ext cx="916800" cy="702000"/>
          </a:xfrm>
        </p:spPr>
        <p:txBody>
          <a:bodyPr>
            <a:normAutofit/>
          </a:bodyPr>
          <a:lstStyle>
            <a:lvl1pPr marL="0" indent="0" algn="ctr">
              <a:buFontTx/>
              <a:buNone/>
              <a:defRPr sz="1100" spc="0" baseline="0">
                <a:latin typeface="VIA Type Office Light" panose="02000503000000020004" pitchFamily="2" charset="0"/>
              </a:defRPr>
            </a:lvl1pPr>
          </a:lstStyle>
          <a:p>
            <a:r>
              <a:rPr lang="da-DK" dirty="0" smtClean="0"/>
              <a:t>Indsæt ikon</a:t>
            </a:r>
            <a:endParaRPr lang="da-DK" dirty="0"/>
          </a:p>
        </p:txBody>
      </p:sp>
      <p:sp>
        <p:nvSpPr>
          <p:cNvPr id="3" name="Subtitle 2"/>
          <p:cNvSpPr>
            <a:spLocks noGrp="1"/>
          </p:cNvSpPr>
          <p:nvPr>
            <p:ph type="subTitle" idx="1" hasCustomPrompt="1"/>
          </p:nvPr>
        </p:nvSpPr>
        <p:spPr>
          <a:xfrm>
            <a:off x="768002" y="3707298"/>
            <a:ext cx="7920917" cy="1125858"/>
          </a:xfrm>
        </p:spPr>
        <p:txBody>
          <a:bodyPr/>
          <a:lstStyle>
            <a:lvl1pPr marL="0" indent="0" algn="l">
              <a:buNone/>
              <a:defRPr>
                <a:solidFill>
                  <a:schemeClr val="tx1"/>
                </a:solidFill>
                <a:latin typeface="VIA Type Office Light" panose="0200050300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dirty="0" smtClean="0"/>
              <a:t>Underoverskrift</a:t>
            </a:r>
            <a:endParaRPr lang="da-DK" dirty="0"/>
          </a:p>
        </p:txBody>
      </p:sp>
      <p:sp>
        <p:nvSpPr>
          <p:cNvPr id="7" name="TextBox 6"/>
          <p:cNvSpPr txBox="1"/>
          <p:nvPr userDrawn="1"/>
        </p:nvSpPr>
        <p:spPr>
          <a:xfrm>
            <a:off x="768351" y="584200"/>
            <a:ext cx="2446867" cy="457946"/>
          </a:xfrm>
          <a:prstGeom prst="rect">
            <a:avLst/>
          </a:prstGeom>
          <a:noFill/>
        </p:spPr>
        <p:txBody>
          <a:bodyPr wrap="square" lIns="0" tIns="0" rIns="0" bIns="0" rtlCol="0">
            <a:spAutoFit/>
          </a:bodyPr>
          <a:lstStyle/>
          <a:p>
            <a:pPr marL="0" lvl="0" indent="0" algn="l" defTabSz="914400" rtl="0" eaLnBrk="1" latinLnBrk="0" hangingPunct="1">
              <a:lnSpc>
                <a:spcPct val="83000"/>
              </a:lnSpc>
              <a:spcBef>
                <a:spcPct val="20000"/>
              </a:spcBef>
              <a:buFont typeface="VIA Type Office" panose="02000503000000020004" pitchFamily="2" charset="0"/>
              <a:buNone/>
            </a:pPr>
            <a:r>
              <a:rPr lang="da-DK" sz="1600" kern="1200" spc="-100" baseline="0" noProof="1" smtClean="0">
                <a:solidFill>
                  <a:schemeClr val="tx1"/>
                </a:solidFill>
                <a:latin typeface="VIA Type Office Light" panose="02000503000000020004" pitchFamily="2" charset="0"/>
                <a:ea typeface="+mn-ea"/>
                <a:cs typeface="+mn-cs"/>
              </a:rPr>
              <a:t>Gør tanke til handling</a:t>
            </a:r>
          </a:p>
          <a:p>
            <a:pPr marL="0" lvl="0" indent="0" algn="l" defTabSz="914400" rtl="0" eaLnBrk="1" latinLnBrk="0" hangingPunct="1">
              <a:lnSpc>
                <a:spcPct val="83000"/>
              </a:lnSpc>
              <a:spcBef>
                <a:spcPct val="20000"/>
              </a:spcBef>
              <a:buFont typeface="VIA Type Office" panose="02000503000000020004" pitchFamily="2" charset="0"/>
              <a:buNone/>
            </a:pPr>
            <a:r>
              <a:rPr lang="da-DK" sz="1600" kern="1200" spc="-100" baseline="0" noProof="1" smtClean="0">
                <a:solidFill>
                  <a:schemeClr val="tx1"/>
                </a:solidFill>
                <a:latin typeface="+mn-lt"/>
                <a:ea typeface="+mn-ea"/>
                <a:cs typeface="+mn-cs"/>
              </a:rPr>
              <a:t>VIA University College</a:t>
            </a:r>
            <a:endParaRPr lang="da-DK" sz="1600" kern="1200" spc="-100" baseline="0" noProof="1">
              <a:solidFill>
                <a:schemeClr val="tx1"/>
              </a:solidFill>
              <a:latin typeface="+mn-lt"/>
              <a:ea typeface="+mn-ea"/>
              <a:cs typeface="+mn-cs"/>
            </a:endParaRPr>
          </a:p>
        </p:txBody>
      </p:sp>
      <p:sp>
        <p:nvSpPr>
          <p:cNvPr id="30" name="Title 1"/>
          <p:cNvSpPr>
            <a:spLocks noGrp="1"/>
          </p:cNvSpPr>
          <p:nvPr>
            <p:ph type="ctrTitle" hasCustomPrompt="1"/>
          </p:nvPr>
        </p:nvSpPr>
        <p:spPr>
          <a:xfrm>
            <a:off x="729642" y="1952837"/>
            <a:ext cx="7959276" cy="1647614"/>
          </a:xfrm>
        </p:spPr>
        <p:txBody>
          <a:bodyPr tIns="0" anchor="b" anchorCtr="0"/>
          <a:lstStyle>
            <a:lvl1pPr>
              <a:defRPr baseline="0">
                <a:latin typeface="VIA Type Office Light" panose="02000503000000020004" pitchFamily="2" charset="0"/>
              </a:defRPr>
            </a:lvl1pPr>
          </a:lstStyle>
          <a:p>
            <a:r>
              <a:rPr lang="da-DK" dirty="0" smtClean="0"/>
              <a:t>Overskrift</a:t>
            </a:r>
            <a:endParaRPr lang="da-DK" dirty="0"/>
          </a:p>
        </p:txBody>
      </p:sp>
      <p:sp>
        <p:nvSpPr>
          <p:cNvPr id="37" name="Date Placeholder 36"/>
          <p:cNvSpPr>
            <a:spLocks noGrp="1"/>
          </p:cNvSpPr>
          <p:nvPr>
            <p:ph type="dt" sz="half" idx="16"/>
          </p:nvPr>
        </p:nvSpPr>
        <p:spPr/>
        <p:txBody>
          <a:bodyPr/>
          <a:lstStyle/>
          <a:p>
            <a:fld id="{22123A9C-100B-4942-9D6D-969D232E6ED2}" type="datetime1">
              <a:rPr lang="en-GB" smtClean="0"/>
              <a:t>07/02/2018</a:t>
            </a:fld>
            <a:endParaRPr lang="da-DK" dirty="0"/>
          </a:p>
        </p:txBody>
      </p:sp>
      <p:sp>
        <p:nvSpPr>
          <p:cNvPr id="38" name="Footer Placeholder 37"/>
          <p:cNvSpPr>
            <a:spLocks noGrp="1"/>
          </p:cNvSpPr>
          <p:nvPr>
            <p:ph type="ftr" sz="quarter" idx="17"/>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39" name="Slide Number Placeholder 38"/>
          <p:cNvSpPr>
            <a:spLocks noGrp="1"/>
          </p:cNvSpPr>
          <p:nvPr>
            <p:ph type="sldNum" sz="quarter" idx="18"/>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34453930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øn Forside III">
    <p:spTree>
      <p:nvGrpSpPr>
        <p:cNvPr id="1" name=""/>
        <p:cNvGrpSpPr/>
        <p:nvPr/>
      </p:nvGrpSpPr>
      <p:grpSpPr>
        <a:xfrm>
          <a:off x="0" y="0"/>
          <a:ext cx="0" cy="0"/>
          <a:chOff x="0" y="0"/>
          <a:chExt cx="0" cy="0"/>
        </a:xfrm>
      </p:grpSpPr>
      <p:sp>
        <p:nvSpPr>
          <p:cNvPr id="25" name="Rectangle 24"/>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2" name="Title 1"/>
          <p:cNvSpPr>
            <a:spLocks noGrp="1"/>
          </p:cNvSpPr>
          <p:nvPr>
            <p:ph type="ctrTitle" hasCustomPrompt="1"/>
          </p:nvPr>
        </p:nvSpPr>
        <p:spPr>
          <a:xfrm>
            <a:off x="729601" y="584200"/>
            <a:ext cx="7959319" cy="1188616"/>
          </a:xfrm>
        </p:spPr>
        <p:txBody>
          <a:bodyPr tIns="97200" anchor="t" anchorCtr="0"/>
          <a:lstStyle>
            <a:lvl1pPr>
              <a:defRPr>
                <a:latin typeface="VIA Type Office Light" panose="02000503000000020004" pitchFamily="2" charset="0"/>
              </a:defRPr>
            </a:lvl1pPr>
          </a:lstStyle>
          <a:p>
            <a:r>
              <a:rPr lang="da-DK" dirty="0" smtClean="0"/>
              <a:t>Overskrift</a:t>
            </a:r>
            <a:endParaRPr lang="da-DK" dirty="0"/>
          </a:p>
        </p:txBody>
      </p:sp>
      <p:sp>
        <p:nvSpPr>
          <p:cNvPr id="3" name="Subtitle 2"/>
          <p:cNvSpPr>
            <a:spLocks noGrp="1"/>
          </p:cNvSpPr>
          <p:nvPr>
            <p:ph type="subTitle" idx="1" hasCustomPrompt="1"/>
          </p:nvPr>
        </p:nvSpPr>
        <p:spPr>
          <a:xfrm>
            <a:off x="768002" y="1835441"/>
            <a:ext cx="7920917" cy="1125858"/>
          </a:xfrm>
        </p:spPr>
        <p:txBody>
          <a:bodyPr/>
          <a:lstStyle>
            <a:lvl1pPr marL="0" indent="0" algn="l">
              <a:buNone/>
              <a:defRPr>
                <a:solidFill>
                  <a:schemeClr val="tx1"/>
                </a:solidFill>
                <a:latin typeface="VIA Type Office Light" panose="0200050300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dirty="0" smtClean="0"/>
              <a:t>Underoverskrift</a:t>
            </a:r>
            <a:endParaRPr lang="da-DK" dirty="0"/>
          </a:p>
        </p:txBody>
      </p:sp>
      <p:sp>
        <p:nvSpPr>
          <p:cNvPr id="16" name="Footer Placeholder 4"/>
          <p:cNvSpPr txBox="1">
            <a:spLocks/>
          </p:cNvSpPr>
          <p:nvPr userDrawn="1"/>
        </p:nvSpPr>
        <p:spPr>
          <a:xfrm>
            <a:off x="593602" y="6278848"/>
            <a:ext cx="2496277" cy="462520"/>
          </a:xfrm>
          <a:prstGeom prst="rect">
            <a:avLst/>
          </a:prstGeom>
          <a:blipFill>
            <a:blip r:embed="rId2"/>
            <a:stretch>
              <a:fillRect/>
            </a:stretch>
          </a:blipFill>
        </p:spPr>
        <p:txBody>
          <a:bodyPr vert="horz" lIns="0" tIns="90000" rIns="0" bIns="0" rtlCol="0" anchor="t" anchorCtr="0"/>
          <a:lstStyle>
            <a:defPPr>
              <a:defRPr lang="da-DK"/>
            </a:defPPr>
            <a:lvl1pPr marL="0" algn="l" defTabSz="914400" rtl="0" eaLnBrk="1" latinLnBrk="0" hangingPunct="1">
              <a:lnSpc>
                <a:spcPct val="125000"/>
              </a:lnSpc>
              <a:defRPr sz="800" kern="1200">
                <a:solidFill>
                  <a:schemeClr val="tx1"/>
                </a:solidFill>
                <a:latin typeface="VIA Type Office Light" panose="0200050300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a-DK" sz="800" b="1" dirty="0" smtClean="0"/>
              <a:t>VIA </a:t>
            </a:r>
            <a:r>
              <a:rPr lang="da-DK" sz="800" b="1" dirty="0" err="1" smtClean="0"/>
              <a:t>University</a:t>
            </a:r>
            <a:r>
              <a:rPr lang="da-DK" sz="800" b="1" dirty="0" smtClean="0"/>
              <a:t> College</a:t>
            </a:r>
            <a:r>
              <a:rPr lang="da-DK" sz="800" dirty="0" smtClean="0"/>
              <a:t/>
            </a:r>
            <a:br>
              <a:rPr lang="da-DK" sz="800" dirty="0" smtClean="0"/>
            </a:br>
            <a:r>
              <a:rPr lang="da-DK" sz="800" dirty="0" smtClean="0">
                <a:latin typeface="+mj-lt"/>
              </a:rPr>
              <a:t>ICT-Engineering</a:t>
            </a:r>
            <a:endParaRPr lang="da-DK" sz="800" dirty="0">
              <a:latin typeface="+mj-lt"/>
            </a:endParaRPr>
          </a:p>
        </p:txBody>
      </p:sp>
      <p:sp>
        <p:nvSpPr>
          <p:cNvPr id="10" name="Date Placeholder 9"/>
          <p:cNvSpPr>
            <a:spLocks noGrp="1"/>
          </p:cNvSpPr>
          <p:nvPr>
            <p:ph type="dt" sz="half" idx="10"/>
          </p:nvPr>
        </p:nvSpPr>
        <p:spPr/>
        <p:txBody>
          <a:bodyPr/>
          <a:lstStyle/>
          <a:p>
            <a:fld id="{983C8064-B516-43CB-8BFF-56EA4BB1F454}" type="datetime1">
              <a:rPr lang="en-GB" smtClean="0"/>
              <a:t>07/02/2018</a:t>
            </a:fld>
            <a:endParaRPr lang="da-DK" dirty="0"/>
          </a:p>
        </p:txBody>
      </p:sp>
      <p:sp>
        <p:nvSpPr>
          <p:cNvPr id="17" name="Footer Placeholder 16"/>
          <p:cNvSpPr>
            <a:spLocks noGrp="1"/>
          </p:cNvSpPr>
          <p:nvPr>
            <p:ph type="ftr" sz="quarter" idx="11"/>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18" name="Slide Number Placeholder 17"/>
          <p:cNvSpPr>
            <a:spLocks noGrp="1"/>
          </p:cNvSpPr>
          <p:nvPr>
            <p:ph type="sldNum" sz="quarter" idx="12"/>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14855634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rside III mørk baggrund">
    <p:spTree>
      <p:nvGrpSpPr>
        <p:cNvPr id="1" name=""/>
        <p:cNvGrpSpPr/>
        <p:nvPr/>
      </p:nvGrpSpPr>
      <p:grpSpPr>
        <a:xfrm>
          <a:off x="0" y="0"/>
          <a:ext cx="0" cy="0"/>
          <a:chOff x="0" y="0"/>
          <a:chExt cx="0" cy="0"/>
        </a:xfrm>
      </p:grpSpPr>
      <p:sp>
        <p:nvSpPr>
          <p:cNvPr id="25" name="Rectangle 24"/>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2" name="Title 1"/>
          <p:cNvSpPr>
            <a:spLocks noGrp="1"/>
          </p:cNvSpPr>
          <p:nvPr>
            <p:ph type="ctrTitle" hasCustomPrompt="1"/>
          </p:nvPr>
        </p:nvSpPr>
        <p:spPr>
          <a:xfrm>
            <a:off x="729601" y="584200"/>
            <a:ext cx="7959319" cy="1188616"/>
          </a:xfrm>
        </p:spPr>
        <p:txBody>
          <a:bodyPr tIns="97200" anchor="t" anchorCtr="0"/>
          <a:lstStyle>
            <a:lvl1pPr>
              <a:defRPr>
                <a:solidFill>
                  <a:schemeClr val="bg1"/>
                </a:solidFill>
                <a:latin typeface="VIA Type Office Light" panose="02000503000000020004" pitchFamily="2" charset="0"/>
              </a:defRPr>
            </a:lvl1pPr>
          </a:lstStyle>
          <a:p>
            <a:r>
              <a:rPr lang="da-DK" dirty="0" smtClean="0"/>
              <a:t>Overskrift</a:t>
            </a:r>
            <a:endParaRPr lang="da-DK" dirty="0"/>
          </a:p>
        </p:txBody>
      </p:sp>
      <p:sp>
        <p:nvSpPr>
          <p:cNvPr id="3" name="Subtitle 2"/>
          <p:cNvSpPr>
            <a:spLocks noGrp="1"/>
          </p:cNvSpPr>
          <p:nvPr>
            <p:ph type="subTitle" idx="1" hasCustomPrompt="1"/>
          </p:nvPr>
        </p:nvSpPr>
        <p:spPr>
          <a:xfrm>
            <a:off x="768002" y="1835441"/>
            <a:ext cx="7920917" cy="1125858"/>
          </a:xfrm>
        </p:spPr>
        <p:txBody>
          <a:bodyPr/>
          <a:lstStyle>
            <a:lvl1pPr marL="0" indent="0" algn="l">
              <a:buNone/>
              <a:defRPr>
                <a:solidFill>
                  <a:schemeClr val="bg1"/>
                </a:solidFill>
                <a:latin typeface="VIA Type Office Light" panose="0200050300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dirty="0" smtClean="0"/>
              <a:t>Underoverskrift</a:t>
            </a:r>
            <a:endParaRPr lang="da-DK" dirty="0"/>
          </a:p>
        </p:txBody>
      </p:sp>
      <p:sp>
        <p:nvSpPr>
          <p:cNvPr id="7" name="Date Placeholder 6"/>
          <p:cNvSpPr>
            <a:spLocks noGrp="1"/>
          </p:cNvSpPr>
          <p:nvPr>
            <p:ph type="dt" sz="half" idx="10"/>
          </p:nvPr>
        </p:nvSpPr>
        <p:spPr/>
        <p:txBody>
          <a:bodyPr/>
          <a:lstStyle>
            <a:lvl1pPr>
              <a:defRPr>
                <a:solidFill>
                  <a:schemeClr val="bg1"/>
                </a:solidFill>
              </a:defRPr>
            </a:lvl1pPr>
          </a:lstStyle>
          <a:p>
            <a:fld id="{E7D4C1F1-7CD8-4C06-8CAD-72F521A7CB4F}" type="datetime1">
              <a:rPr lang="en-GB" smtClean="0"/>
              <a:t>07/02/2018</a:t>
            </a:fld>
            <a:endParaRPr lang="da-DK" dirty="0"/>
          </a:p>
        </p:txBody>
      </p:sp>
      <p:sp>
        <p:nvSpPr>
          <p:cNvPr id="8" name="Footer Placeholder 7"/>
          <p:cNvSpPr>
            <a:spLocks noGrp="1"/>
          </p:cNvSpPr>
          <p:nvPr>
            <p:ph type="ftr" sz="quarter" idx="11"/>
          </p:nvPr>
        </p:nvSpPr>
        <p:spPr/>
        <p:txBody>
          <a:bodyPr/>
          <a:lstStyle>
            <a:lvl1pPr>
              <a:defRPr>
                <a:solidFill>
                  <a:schemeClr val="bg1"/>
                </a:solidFill>
              </a:defRPr>
            </a:lvl1pPr>
          </a:lstStyle>
          <a:p>
            <a:r>
              <a:rPr lang="da-DK" smtClean="0"/>
              <a:t>Titel på præsentationen  -  Ole Ildsgaard Hougaard, oih@via.dk</a:t>
            </a:r>
            <a:endParaRPr lang="da-DK" dirty="0"/>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1D028174-2F5C-4566-855F-0E8F5DD7129F}" type="slidenum">
              <a:rPr lang="da-DK" smtClean="0"/>
              <a:pPr/>
              <a:t>‹#›</a:t>
            </a:fld>
            <a:endParaRPr lang="da-DK" dirty="0"/>
          </a:p>
        </p:txBody>
      </p:sp>
      <p:sp>
        <p:nvSpPr>
          <p:cNvPr id="16" name="Footer Placeholder 4"/>
          <p:cNvSpPr txBox="1">
            <a:spLocks/>
          </p:cNvSpPr>
          <p:nvPr userDrawn="1"/>
        </p:nvSpPr>
        <p:spPr>
          <a:xfrm>
            <a:off x="593602" y="6278848"/>
            <a:ext cx="2496277" cy="462520"/>
          </a:xfrm>
          <a:prstGeom prst="rect">
            <a:avLst/>
          </a:prstGeom>
          <a:blipFill>
            <a:blip r:embed="rId2"/>
            <a:stretch>
              <a:fillRect/>
            </a:stretch>
          </a:blipFill>
        </p:spPr>
        <p:txBody>
          <a:bodyPr vert="horz" lIns="0" tIns="90000" rIns="0" bIns="0" rtlCol="0" anchor="t" anchorCtr="0"/>
          <a:lstStyle>
            <a:defPPr>
              <a:defRPr lang="da-DK"/>
            </a:defPPr>
            <a:lvl1pPr marL="0" algn="l" defTabSz="914400" rtl="0" eaLnBrk="1" latinLnBrk="0" hangingPunct="1">
              <a:lnSpc>
                <a:spcPct val="125000"/>
              </a:lnSpc>
              <a:defRPr sz="800" kern="1200">
                <a:solidFill>
                  <a:schemeClr val="tx1"/>
                </a:solidFill>
                <a:latin typeface="VIA Type Office Light" panose="0200050300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a-DK" sz="800" b="1" dirty="0" smtClean="0">
                <a:solidFill>
                  <a:schemeClr val="bg1"/>
                </a:solidFill>
              </a:rPr>
              <a:t>VIA </a:t>
            </a:r>
            <a:r>
              <a:rPr lang="da-DK" sz="800" b="1" dirty="0" err="1" smtClean="0">
                <a:solidFill>
                  <a:schemeClr val="bg1"/>
                </a:solidFill>
              </a:rPr>
              <a:t>University</a:t>
            </a:r>
            <a:r>
              <a:rPr lang="da-DK" sz="800" b="1" dirty="0" smtClean="0">
                <a:solidFill>
                  <a:schemeClr val="bg1"/>
                </a:solidFill>
              </a:rPr>
              <a:t> College</a:t>
            </a:r>
            <a:r>
              <a:rPr lang="da-DK" sz="800" dirty="0" smtClean="0">
                <a:solidFill>
                  <a:schemeClr val="bg1"/>
                </a:solidFill>
              </a:rPr>
              <a:t/>
            </a:r>
            <a:br>
              <a:rPr lang="da-DK" sz="800" dirty="0" smtClean="0">
                <a:solidFill>
                  <a:schemeClr val="bg1"/>
                </a:solidFill>
              </a:rPr>
            </a:br>
            <a:r>
              <a:rPr lang="da-DK" sz="800" dirty="0" smtClean="0">
                <a:solidFill>
                  <a:schemeClr val="bg1"/>
                </a:solidFill>
                <a:latin typeface="+mj-lt"/>
              </a:rPr>
              <a:t>ICT-Engineering</a:t>
            </a:r>
            <a:endParaRPr lang="da-DK" sz="800" dirty="0">
              <a:solidFill>
                <a:schemeClr val="bg1"/>
              </a:solidFill>
              <a:latin typeface="+mj-lt"/>
            </a:endParaRPr>
          </a:p>
        </p:txBody>
      </p:sp>
    </p:spTree>
    <p:extLst>
      <p:ext uri="{BB962C8B-B14F-4D97-AF65-F5344CB8AC3E}">
        <p14:creationId xmlns:p14="http://schemas.microsoft.com/office/powerpoint/2010/main" val="37451806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rside III mørk foto baggrund">
    <p:spTree>
      <p:nvGrpSpPr>
        <p:cNvPr id="1" name=""/>
        <p:cNvGrpSpPr/>
        <p:nvPr/>
      </p:nvGrpSpPr>
      <p:grpSpPr>
        <a:xfrm>
          <a:off x="0" y="0"/>
          <a:ext cx="0" cy="0"/>
          <a:chOff x="0" y="0"/>
          <a:chExt cx="0" cy="0"/>
        </a:xfrm>
      </p:grpSpPr>
      <p:sp>
        <p:nvSpPr>
          <p:cNvPr id="25" name="Rectangle 24"/>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8" name="Pladsholder til billede 7"/>
          <p:cNvSpPr>
            <a:spLocks noGrp="1"/>
          </p:cNvSpPr>
          <p:nvPr>
            <p:ph type="pic" sz="quarter" idx="15"/>
          </p:nvPr>
        </p:nvSpPr>
        <p:spPr>
          <a:xfrm>
            <a:off x="0" y="0"/>
            <a:ext cx="12192000" cy="6858000"/>
          </a:xfrm>
        </p:spPr>
        <p:txBody>
          <a:bodyPr tIns="864000" anchor="ctr" anchorCtr="0">
            <a:normAutofit/>
          </a:bodyPr>
          <a:lstStyle>
            <a:lvl1pPr marL="0" indent="0" algn="ctr">
              <a:buNone/>
              <a:defRPr sz="1800">
                <a:solidFill>
                  <a:schemeClr val="bg1"/>
                </a:solidFill>
                <a:latin typeface="VIA Type Office Light" panose="02000503000000020004" pitchFamily="2" charset="0"/>
              </a:defRPr>
            </a:lvl1pPr>
          </a:lstStyle>
          <a:p>
            <a:r>
              <a:rPr lang="en-US" smtClean="0"/>
              <a:t>Click icon to add picture</a:t>
            </a:r>
            <a:endParaRPr lang="en-GB" dirty="0"/>
          </a:p>
        </p:txBody>
      </p:sp>
      <p:sp>
        <p:nvSpPr>
          <p:cNvPr id="2" name="Title 1"/>
          <p:cNvSpPr>
            <a:spLocks noGrp="1"/>
          </p:cNvSpPr>
          <p:nvPr>
            <p:ph type="ctrTitle" hasCustomPrompt="1"/>
          </p:nvPr>
        </p:nvSpPr>
        <p:spPr>
          <a:xfrm>
            <a:off x="729601" y="584200"/>
            <a:ext cx="7959319" cy="1188616"/>
          </a:xfrm>
        </p:spPr>
        <p:txBody>
          <a:bodyPr tIns="97200" anchor="t" anchorCtr="0"/>
          <a:lstStyle>
            <a:lvl1pPr>
              <a:defRPr baseline="0">
                <a:solidFill>
                  <a:schemeClr val="bg1"/>
                </a:solidFill>
                <a:latin typeface="VIA Type Office Light" panose="02000503000000020004" pitchFamily="2" charset="0"/>
              </a:defRPr>
            </a:lvl1pPr>
          </a:lstStyle>
          <a:p>
            <a:r>
              <a:rPr lang="da-DK" dirty="0" smtClean="0"/>
              <a:t>Overskrift</a:t>
            </a:r>
            <a:endParaRPr lang="da-DK" dirty="0"/>
          </a:p>
        </p:txBody>
      </p:sp>
      <p:sp>
        <p:nvSpPr>
          <p:cNvPr id="3" name="Subtitle 2"/>
          <p:cNvSpPr>
            <a:spLocks noGrp="1"/>
          </p:cNvSpPr>
          <p:nvPr>
            <p:ph type="subTitle" idx="1" hasCustomPrompt="1"/>
          </p:nvPr>
        </p:nvSpPr>
        <p:spPr>
          <a:xfrm>
            <a:off x="768002" y="1835441"/>
            <a:ext cx="7920917" cy="1125858"/>
          </a:xfrm>
        </p:spPr>
        <p:txBody>
          <a:bodyPr/>
          <a:lstStyle>
            <a:lvl1pPr marL="0" indent="0" algn="l">
              <a:buNone/>
              <a:defRPr>
                <a:solidFill>
                  <a:schemeClr val="bg1"/>
                </a:solidFill>
                <a:latin typeface="VIA Type Office Light" panose="0200050300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dirty="0" smtClean="0"/>
              <a:t>Underoverskrift</a:t>
            </a:r>
            <a:endParaRPr lang="da-DK" dirty="0"/>
          </a:p>
        </p:txBody>
      </p:sp>
      <p:sp>
        <p:nvSpPr>
          <p:cNvPr id="12" name="AutoShape 4"/>
          <p:cNvSpPr>
            <a:spLocks/>
          </p:cNvSpPr>
          <p:nvPr userDrawn="1"/>
        </p:nvSpPr>
        <p:spPr bwMode="gray">
          <a:xfrm>
            <a:off x="-2929002" y="584200"/>
            <a:ext cx="282316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defTabSz="457200" eaLnBrk="0" hangingPunct="0">
              <a:spcBef>
                <a:spcPct val="20000"/>
              </a:spcBef>
              <a:buChar char="•"/>
              <a:tabLst>
                <a:tab pos="177800" algn="l"/>
              </a:tabLst>
              <a:defRPr sz="3200">
                <a:solidFill>
                  <a:schemeClr val="tx1"/>
                </a:solidFill>
                <a:latin typeface="Arial" charset="0"/>
              </a:defRPr>
            </a:lvl1pPr>
            <a:lvl2pPr marL="742950" indent="-285750" defTabSz="457200" eaLnBrk="0" hangingPunct="0">
              <a:spcBef>
                <a:spcPct val="20000"/>
              </a:spcBef>
              <a:buChar char="–"/>
              <a:tabLst>
                <a:tab pos="177800" algn="l"/>
              </a:tabLst>
              <a:defRPr sz="2800">
                <a:solidFill>
                  <a:schemeClr val="tx1"/>
                </a:solidFill>
                <a:latin typeface="Arial" charset="0"/>
              </a:defRPr>
            </a:lvl2pPr>
            <a:lvl3pPr marL="1143000" indent="-228600" defTabSz="457200" eaLnBrk="0" hangingPunct="0">
              <a:spcBef>
                <a:spcPct val="20000"/>
              </a:spcBef>
              <a:buChar char="•"/>
              <a:tabLst>
                <a:tab pos="177800" algn="l"/>
              </a:tabLst>
              <a:defRPr sz="2400">
                <a:solidFill>
                  <a:schemeClr val="tx1"/>
                </a:solidFill>
                <a:latin typeface="Arial" charset="0"/>
              </a:defRPr>
            </a:lvl3pPr>
            <a:lvl4pPr marL="1600200" indent="-228600" defTabSz="457200" eaLnBrk="0" hangingPunct="0">
              <a:spcBef>
                <a:spcPct val="20000"/>
              </a:spcBef>
              <a:buChar char="–"/>
              <a:tabLst>
                <a:tab pos="177800" algn="l"/>
              </a:tabLst>
              <a:defRPr sz="2000">
                <a:solidFill>
                  <a:schemeClr val="tx1"/>
                </a:solidFill>
                <a:latin typeface="Arial" charset="0"/>
              </a:defRPr>
            </a:lvl4pPr>
            <a:lvl5pPr marL="2057400" indent="-228600" defTabSz="457200" eaLnBrk="0" hangingPunct="0">
              <a:spcBef>
                <a:spcPct val="20000"/>
              </a:spcBef>
              <a:buChar char="»"/>
              <a:tabLst>
                <a:tab pos="177800" algn="l"/>
              </a:tabLst>
              <a:defRPr sz="2000">
                <a:solidFill>
                  <a:schemeClr val="tx1"/>
                </a:solidFill>
                <a:latin typeface="Arial" charset="0"/>
              </a:defRPr>
            </a:lvl5pPr>
            <a:lvl6pPr marL="2514600" indent="-228600" defTabSz="457200" eaLnBrk="0" fontAlgn="base" hangingPunct="0">
              <a:spcBef>
                <a:spcPct val="20000"/>
              </a:spcBef>
              <a:spcAft>
                <a:spcPct val="0"/>
              </a:spcAft>
              <a:buChar char="»"/>
              <a:tabLst>
                <a:tab pos="177800" algn="l"/>
              </a:tabLst>
              <a:defRPr sz="2000">
                <a:solidFill>
                  <a:schemeClr val="tx1"/>
                </a:solidFill>
                <a:latin typeface="Arial" charset="0"/>
              </a:defRPr>
            </a:lvl6pPr>
            <a:lvl7pPr marL="2971800" indent="-228600" defTabSz="457200" eaLnBrk="0" fontAlgn="base" hangingPunct="0">
              <a:spcBef>
                <a:spcPct val="20000"/>
              </a:spcBef>
              <a:spcAft>
                <a:spcPct val="0"/>
              </a:spcAft>
              <a:buChar char="»"/>
              <a:tabLst>
                <a:tab pos="177800" algn="l"/>
              </a:tabLst>
              <a:defRPr sz="2000">
                <a:solidFill>
                  <a:schemeClr val="tx1"/>
                </a:solidFill>
                <a:latin typeface="Arial" charset="0"/>
              </a:defRPr>
            </a:lvl7pPr>
            <a:lvl8pPr marL="3429000" indent="-228600" defTabSz="457200" eaLnBrk="0" fontAlgn="base" hangingPunct="0">
              <a:spcBef>
                <a:spcPct val="20000"/>
              </a:spcBef>
              <a:spcAft>
                <a:spcPct val="0"/>
              </a:spcAft>
              <a:buChar char="»"/>
              <a:tabLst>
                <a:tab pos="177800" algn="l"/>
              </a:tabLst>
              <a:defRPr sz="2000">
                <a:solidFill>
                  <a:schemeClr val="tx1"/>
                </a:solidFill>
                <a:latin typeface="Arial" charset="0"/>
              </a:defRPr>
            </a:lvl8pPr>
            <a:lvl9pPr marL="3886200" indent="-228600" defTabSz="457200" eaLnBrk="0" fontAlgn="base" hangingPunct="0">
              <a:spcBef>
                <a:spcPct val="20000"/>
              </a:spcBef>
              <a:spcAft>
                <a:spcPct val="0"/>
              </a:spcAft>
              <a:buChar char="»"/>
              <a:tabLst>
                <a:tab pos="177800" algn="l"/>
              </a:tabLst>
              <a:defRPr sz="2000">
                <a:solidFill>
                  <a:schemeClr val="tx1"/>
                </a:solidFill>
                <a:latin typeface="Arial" charset="0"/>
              </a:defRPr>
            </a:lvl9pPr>
          </a:lstStyle>
          <a:p>
            <a:pPr algn="r" eaLnBrk="1" hangingPunct="1">
              <a:spcBef>
                <a:spcPct val="0"/>
              </a:spcBef>
              <a:buFontTx/>
              <a:buNone/>
              <a:defRPr/>
            </a:pPr>
            <a:r>
              <a:rPr lang="da-DK" altLang="da-DK" sz="1000" b="1" noProof="1" smtClean="0">
                <a:solidFill>
                  <a:schemeClr val="tx1"/>
                </a:solidFill>
                <a:latin typeface="+mn-lt"/>
                <a:cs typeface="Arial" charset="0"/>
              </a:rPr>
              <a:t>Highlight </a:t>
            </a:r>
            <a:r>
              <a:rPr lang="da-DK" altLang="da-DK" sz="1000" b="0" noProof="1" smtClean="0">
                <a:solidFill>
                  <a:schemeClr val="tx1"/>
                </a:solidFill>
                <a:latin typeface="+mn-lt"/>
                <a:cs typeface="Arial" charset="0"/>
              </a:rPr>
              <a:t>anden linje i overskriften</a:t>
            </a:r>
            <a:br>
              <a:rPr lang="da-DK" altLang="da-DK" sz="1000" b="0" noProof="1" smtClean="0">
                <a:solidFill>
                  <a:schemeClr val="tx1"/>
                </a:solidFill>
                <a:latin typeface="+mn-lt"/>
                <a:cs typeface="Arial" charset="0"/>
              </a:rPr>
            </a:br>
            <a:r>
              <a:rPr lang="da-DK" altLang="da-DK" sz="1000" b="0" noProof="1" smtClean="0">
                <a:solidFill>
                  <a:schemeClr val="tx1"/>
                </a:solidFill>
                <a:latin typeface="+mn-lt"/>
                <a:cs typeface="Arial" charset="0"/>
              </a:rPr>
              <a:t>ved at markere ordet(ene) </a:t>
            </a:r>
            <a:br>
              <a:rPr lang="da-DK" altLang="da-DK" sz="1000" b="0" noProof="1" smtClean="0">
                <a:solidFill>
                  <a:schemeClr val="tx1"/>
                </a:solidFill>
                <a:latin typeface="+mn-lt"/>
                <a:cs typeface="Arial" charset="0"/>
              </a:rPr>
            </a:br>
            <a:r>
              <a:rPr lang="da-DK" altLang="da-DK" sz="1000" b="0" noProof="1" smtClean="0">
                <a:solidFill>
                  <a:schemeClr val="tx1"/>
                </a:solidFill>
                <a:latin typeface="+mn-lt"/>
                <a:cs typeface="Arial" charset="0"/>
              </a:rPr>
              <a:t>og vælge Overskrift-fonten</a:t>
            </a:r>
            <a:r>
              <a:rPr lang="da-DK" altLang="da-DK" sz="1000" b="1" baseline="0" noProof="1" smtClean="0">
                <a:solidFill>
                  <a:schemeClr val="tx1"/>
                </a:solidFill>
                <a:latin typeface="+mn-lt"/>
                <a:cs typeface="Arial" charset="0"/>
              </a:rPr>
              <a:t> </a:t>
            </a:r>
            <a:br>
              <a:rPr lang="da-DK" altLang="da-DK" sz="1000" b="1" baseline="0" noProof="1" smtClean="0">
                <a:solidFill>
                  <a:schemeClr val="tx1"/>
                </a:solidFill>
                <a:latin typeface="+mn-lt"/>
                <a:cs typeface="Arial" charset="0"/>
              </a:rPr>
            </a:br>
            <a:r>
              <a:rPr lang="da-DK" altLang="da-DK" sz="1000" b="1" baseline="0" noProof="1" smtClean="0">
                <a:solidFill>
                  <a:schemeClr val="tx1"/>
                </a:solidFill>
                <a:latin typeface="+mn-lt"/>
                <a:cs typeface="Arial" charset="0"/>
              </a:rPr>
              <a:t>VIA Type Office regular</a:t>
            </a:r>
            <a:endParaRPr lang="da-DK" altLang="da-DK" sz="1000" b="1" noProof="1" smtClean="0">
              <a:solidFill>
                <a:schemeClr val="tx1"/>
              </a:solidFill>
              <a:latin typeface="+mn-lt"/>
              <a:cs typeface="Arial" charset="0"/>
            </a:endParaRPr>
          </a:p>
        </p:txBody>
      </p:sp>
      <p:pic>
        <p:nvPicPr>
          <p:cNvPr id="13"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87042"/>
          <a:stretch/>
        </p:blipFill>
        <p:spPr bwMode="auto">
          <a:xfrm>
            <a:off x="-2160917" y="1304766"/>
            <a:ext cx="2033833" cy="502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3"/>
          <p:cNvSpPr txBox="1"/>
          <p:nvPr userDrawn="1"/>
        </p:nvSpPr>
        <p:spPr>
          <a:xfrm>
            <a:off x="-3107267" y="1916113"/>
            <a:ext cx="2946400" cy="923330"/>
          </a:xfrm>
          <a:prstGeom prst="rect">
            <a:avLst/>
          </a:prstGeom>
          <a:noFill/>
        </p:spPr>
        <p:txBody>
          <a:bodyPr lIns="0" tIns="0" rIns="0" bIns="0">
            <a:spAutoFit/>
          </a:bodyPr>
          <a:lstStyle/>
          <a:p>
            <a:pPr algn="r">
              <a:spcBef>
                <a:spcPts val="600"/>
              </a:spcBef>
              <a:defRPr/>
            </a:pPr>
            <a:r>
              <a:rPr lang="en-GB" sz="1000" b="1" noProof="1">
                <a:solidFill>
                  <a:schemeClr val="tx1"/>
                </a:solidFill>
                <a:latin typeface="+mn-lt"/>
                <a:cs typeface="Arial" panose="020B0604020202020204" pitchFamily="34" charset="0"/>
              </a:rPr>
              <a:t>Vælg layout/design</a:t>
            </a:r>
            <a:br>
              <a:rPr lang="en-GB" sz="1000" b="1" noProof="1">
                <a:solidFill>
                  <a:schemeClr val="tx1"/>
                </a:solidFill>
                <a:latin typeface="+mn-lt"/>
                <a:cs typeface="Arial" panose="020B0604020202020204" pitchFamily="34" charset="0"/>
              </a:rPr>
            </a:br>
            <a:r>
              <a:rPr lang="en-GB" sz="1000" b="1" noProof="1">
                <a:solidFill>
                  <a:schemeClr val="tx1"/>
                </a:solidFill>
                <a:latin typeface="+mn-lt"/>
                <a:cs typeface="Arial" panose="020B0604020202020204" pitchFamily="34" charset="0"/>
              </a:rPr>
              <a:t>1. </a:t>
            </a:r>
            <a:r>
              <a:rPr lang="en-GB" sz="1000" noProof="1">
                <a:solidFill>
                  <a:schemeClr val="tx1"/>
                </a:solidFill>
                <a:latin typeface="+mn-lt"/>
                <a:cs typeface="Arial" panose="020B0604020202020204" pitchFamily="34" charset="0"/>
              </a:rPr>
              <a:t>Højre klik udenfor dit slide </a:t>
            </a:r>
            <a:r>
              <a:rPr lang="en-GB" sz="1000" noProof="1" smtClean="0">
                <a:solidFill>
                  <a:schemeClr val="tx1"/>
                </a:solidFill>
                <a:latin typeface="+mn-lt"/>
                <a:cs typeface="Arial" panose="020B0604020202020204" pitchFamily="34" charset="0"/>
              </a:rPr>
              <a:t/>
            </a:r>
            <a:br>
              <a:rPr lang="en-GB" sz="1000" noProof="1" smtClean="0">
                <a:solidFill>
                  <a:schemeClr val="tx1"/>
                </a:solidFill>
                <a:latin typeface="+mn-lt"/>
                <a:cs typeface="Arial" panose="020B0604020202020204" pitchFamily="34" charset="0"/>
              </a:rPr>
            </a:br>
            <a:r>
              <a:rPr lang="en-GB" sz="1000" b="1" noProof="1" smtClean="0">
                <a:solidFill>
                  <a:schemeClr val="tx1"/>
                </a:solidFill>
                <a:latin typeface="+mn-lt"/>
                <a:cs typeface="Arial" panose="020B0604020202020204" pitchFamily="34" charset="0"/>
              </a:rPr>
              <a:t>2</a:t>
            </a:r>
            <a:r>
              <a:rPr lang="en-GB" sz="1000" b="1" noProof="1">
                <a:solidFill>
                  <a:schemeClr val="tx1"/>
                </a:solidFill>
                <a:latin typeface="+mn-lt"/>
                <a:cs typeface="Arial" panose="020B0604020202020204" pitchFamily="34" charset="0"/>
              </a:rPr>
              <a:t>. </a:t>
            </a:r>
            <a:r>
              <a:rPr lang="en-GB" sz="1000" noProof="1">
                <a:solidFill>
                  <a:schemeClr val="tx1"/>
                </a:solidFill>
                <a:latin typeface="+mn-lt"/>
                <a:cs typeface="Arial" panose="020B0604020202020204" pitchFamily="34" charset="0"/>
              </a:rPr>
              <a:t>Vælg et passende layout </a:t>
            </a:r>
            <a:br>
              <a:rPr lang="en-GB" sz="1000" noProof="1">
                <a:solidFill>
                  <a:schemeClr val="tx1"/>
                </a:solidFill>
                <a:latin typeface="+mn-lt"/>
                <a:cs typeface="Arial" panose="020B0604020202020204" pitchFamily="34" charset="0"/>
              </a:rPr>
            </a:br>
            <a:r>
              <a:rPr lang="en-GB" sz="1000" noProof="1">
                <a:solidFill>
                  <a:schemeClr val="tx1"/>
                </a:solidFill>
                <a:latin typeface="+mn-lt"/>
                <a:cs typeface="Arial" panose="020B0604020202020204" pitchFamily="34" charset="0"/>
              </a:rPr>
              <a:t>fra “drop ned” menuen</a:t>
            </a:r>
            <a:br>
              <a:rPr lang="en-GB" sz="1000" noProof="1">
                <a:solidFill>
                  <a:schemeClr val="tx1"/>
                </a:solidFill>
                <a:latin typeface="+mn-lt"/>
                <a:cs typeface="Arial" panose="020B0604020202020204" pitchFamily="34" charset="0"/>
              </a:rPr>
            </a:br>
            <a:r>
              <a:rPr lang="en-GB" sz="1000" noProof="1" smtClean="0">
                <a:solidFill>
                  <a:schemeClr val="tx1"/>
                </a:solidFill>
                <a:latin typeface="+mn-lt"/>
                <a:cs typeface="Arial" panose="020B0604020202020204" pitchFamily="34" charset="0"/>
              </a:rPr>
              <a:t>Når </a:t>
            </a:r>
            <a:r>
              <a:rPr lang="en-GB" sz="1000" noProof="1">
                <a:solidFill>
                  <a:schemeClr val="tx1"/>
                </a:solidFill>
                <a:latin typeface="+mn-lt"/>
                <a:cs typeface="Arial" panose="020B0604020202020204" pitchFamily="34" charset="0"/>
              </a:rPr>
              <a:t>du laver et nyt slide kan du vælge layout direkt under knappen ‘Nyt dias’</a:t>
            </a:r>
          </a:p>
        </p:txBody>
      </p:sp>
      <p:sp>
        <p:nvSpPr>
          <p:cNvPr id="17" name="Footer Placeholder 4"/>
          <p:cNvSpPr txBox="1">
            <a:spLocks/>
          </p:cNvSpPr>
          <p:nvPr userDrawn="1"/>
        </p:nvSpPr>
        <p:spPr>
          <a:xfrm>
            <a:off x="593602" y="6278848"/>
            <a:ext cx="2496277" cy="462520"/>
          </a:xfrm>
          <a:prstGeom prst="rect">
            <a:avLst/>
          </a:prstGeom>
          <a:blipFill>
            <a:blip r:embed="rId3"/>
            <a:stretch>
              <a:fillRect/>
            </a:stretch>
          </a:blipFill>
        </p:spPr>
        <p:txBody>
          <a:bodyPr vert="horz" lIns="0" tIns="90000" rIns="0" bIns="0" rtlCol="0" anchor="t" anchorCtr="0"/>
          <a:lstStyle>
            <a:defPPr>
              <a:defRPr lang="da-DK"/>
            </a:defPPr>
            <a:lvl1pPr marL="0" algn="l" defTabSz="914400" rtl="0" eaLnBrk="1" latinLnBrk="0" hangingPunct="1">
              <a:lnSpc>
                <a:spcPct val="125000"/>
              </a:lnSpc>
              <a:defRPr sz="800" kern="1200">
                <a:solidFill>
                  <a:schemeClr val="tx1"/>
                </a:solidFill>
                <a:latin typeface="VIA Type Office Light" panose="0200050300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a-DK" sz="800" b="1" dirty="0" smtClean="0">
                <a:solidFill>
                  <a:schemeClr val="bg1"/>
                </a:solidFill>
              </a:rPr>
              <a:t>VIA </a:t>
            </a:r>
            <a:r>
              <a:rPr lang="da-DK" sz="800" b="1" dirty="0" err="1" smtClean="0">
                <a:solidFill>
                  <a:schemeClr val="bg1"/>
                </a:solidFill>
              </a:rPr>
              <a:t>University</a:t>
            </a:r>
            <a:r>
              <a:rPr lang="da-DK" sz="800" b="1" dirty="0" smtClean="0">
                <a:solidFill>
                  <a:schemeClr val="bg1"/>
                </a:solidFill>
              </a:rPr>
              <a:t> College</a:t>
            </a:r>
            <a:r>
              <a:rPr lang="da-DK" sz="800" dirty="0" smtClean="0">
                <a:solidFill>
                  <a:schemeClr val="bg1"/>
                </a:solidFill>
              </a:rPr>
              <a:t/>
            </a:r>
            <a:br>
              <a:rPr lang="da-DK" sz="800" dirty="0" smtClean="0">
                <a:solidFill>
                  <a:schemeClr val="bg1"/>
                </a:solidFill>
              </a:rPr>
            </a:br>
            <a:r>
              <a:rPr lang="da-DK" sz="800" dirty="0" smtClean="0">
                <a:solidFill>
                  <a:schemeClr val="bg1"/>
                </a:solidFill>
                <a:latin typeface="+mj-lt"/>
              </a:rPr>
              <a:t>ICT-Engineering</a:t>
            </a:r>
            <a:endParaRPr lang="da-DK" sz="800" dirty="0">
              <a:solidFill>
                <a:schemeClr val="bg1"/>
              </a:solidFill>
              <a:latin typeface="+mj-lt"/>
            </a:endParaRPr>
          </a:p>
        </p:txBody>
      </p:sp>
      <p:sp>
        <p:nvSpPr>
          <p:cNvPr id="11" name="Date Placeholder 10"/>
          <p:cNvSpPr>
            <a:spLocks noGrp="1"/>
          </p:cNvSpPr>
          <p:nvPr>
            <p:ph type="dt" sz="half" idx="16"/>
          </p:nvPr>
        </p:nvSpPr>
        <p:spPr/>
        <p:txBody>
          <a:bodyPr/>
          <a:lstStyle>
            <a:lvl1pPr>
              <a:defRPr>
                <a:solidFill>
                  <a:schemeClr val="bg1"/>
                </a:solidFill>
              </a:defRPr>
            </a:lvl1pPr>
          </a:lstStyle>
          <a:p>
            <a:fld id="{998D542D-1457-437C-90FE-25D6E6667409}" type="datetime1">
              <a:rPr lang="en-GB" smtClean="0"/>
              <a:t>07/02/2018</a:t>
            </a:fld>
            <a:endParaRPr lang="da-DK" dirty="0"/>
          </a:p>
        </p:txBody>
      </p:sp>
      <p:sp>
        <p:nvSpPr>
          <p:cNvPr id="18" name="Footer Placeholder 17"/>
          <p:cNvSpPr>
            <a:spLocks noGrp="1"/>
          </p:cNvSpPr>
          <p:nvPr>
            <p:ph type="ftr" sz="quarter" idx="17"/>
          </p:nvPr>
        </p:nvSpPr>
        <p:spPr/>
        <p:txBody>
          <a:bodyPr/>
          <a:lstStyle>
            <a:lvl1pPr>
              <a:defRPr>
                <a:solidFill>
                  <a:schemeClr val="bg1"/>
                </a:solidFill>
              </a:defRPr>
            </a:lvl1pPr>
          </a:lstStyle>
          <a:p>
            <a:r>
              <a:rPr lang="da-DK" smtClean="0"/>
              <a:t>Titel på præsentationen  -  Ole Ildsgaard Hougaard, oih@via.dk</a:t>
            </a:r>
            <a:endParaRPr lang="da-DK" dirty="0">
              <a:latin typeface="VIA Type Office Light" panose="02000503000000020004" pitchFamily="2" charset="0"/>
            </a:endParaRPr>
          </a:p>
        </p:txBody>
      </p:sp>
      <p:sp>
        <p:nvSpPr>
          <p:cNvPr id="19" name="Slide Number Placeholder 18"/>
          <p:cNvSpPr>
            <a:spLocks noGrp="1"/>
          </p:cNvSpPr>
          <p:nvPr>
            <p:ph type="sldNum" sz="quarter" idx="18"/>
          </p:nvPr>
        </p:nvSpPr>
        <p:spPr/>
        <p:txBody>
          <a:bodyPr/>
          <a:lstStyle>
            <a:lvl1pPr>
              <a:defRPr>
                <a:solidFill>
                  <a:schemeClr val="bg1"/>
                </a:solidFill>
              </a:defRPr>
            </a:lvl1p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22106377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rside IV - Stort ikon">
    <p:spTree>
      <p:nvGrpSpPr>
        <p:cNvPr id="1" name=""/>
        <p:cNvGrpSpPr/>
        <p:nvPr/>
      </p:nvGrpSpPr>
      <p:grpSpPr>
        <a:xfrm>
          <a:off x="0" y="0"/>
          <a:ext cx="0" cy="0"/>
          <a:chOff x="0" y="0"/>
          <a:chExt cx="0" cy="0"/>
        </a:xfrm>
      </p:grpSpPr>
      <p:sp>
        <p:nvSpPr>
          <p:cNvPr id="34" name="Picture Placeholder 8"/>
          <p:cNvSpPr>
            <a:spLocks noGrp="1"/>
          </p:cNvSpPr>
          <p:nvPr>
            <p:ph type="pic" sz="quarter" idx="16" hasCustomPrompt="1"/>
          </p:nvPr>
        </p:nvSpPr>
        <p:spPr>
          <a:xfrm>
            <a:off x="3504917" y="1581394"/>
            <a:ext cx="5184000" cy="3942000"/>
          </a:xfrm>
        </p:spPr>
        <p:txBody>
          <a:bodyPr>
            <a:normAutofit/>
          </a:bodyPr>
          <a:lstStyle>
            <a:lvl1pPr marL="0" indent="0" algn="ctr">
              <a:buFontTx/>
              <a:buNone/>
              <a:defRPr sz="1100" spc="0" baseline="0">
                <a:latin typeface="VIA Type Office Light" panose="02000503000000020004" pitchFamily="2" charset="0"/>
              </a:defRPr>
            </a:lvl1pPr>
          </a:lstStyle>
          <a:p>
            <a:r>
              <a:rPr lang="da-DK" dirty="0" smtClean="0"/>
              <a:t>Indsæt ikon</a:t>
            </a:r>
            <a:endParaRPr lang="da-DK" dirty="0"/>
          </a:p>
        </p:txBody>
      </p:sp>
      <p:sp>
        <p:nvSpPr>
          <p:cNvPr id="15" name="Text Placeholder 1"/>
          <p:cNvSpPr>
            <a:spLocks noGrp="1"/>
          </p:cNvSpPr>
          <p:nvPr>
            <p:ph type="body" sz="quarter" idx="13" hasCustomPrompt="1"/>
          </p:nvPr>
        </p:nvSpPr>
        <p:spPr>
          <a:xfrm>
            <a:off x="768350" y="579714"/>
            <a:ext cx="5183716" cy="509026"/>
          </a:xfrm>
        </p:spPr>
        <p:txBody>
          <a:bodyPr>
            <a:normAutofit/>
          </a:bodyPr>
          <a:lstStyle>
            <a:lvl1pPr marL="0" indent="0">
              <a:lnSpc>
                <a:spcPct val="83000"/>
              </a:lnSpc>
              <a:buNone/>
              <a:defRPr sz="1600">
                <a:latin typeface="VIA Type Office Light" panose="02000503000000020004" pitchFamily="2" charset="0"/>
              </a:defRPr>
            </a:lvl1pPr>
          </a:lstStyle>
          <a:p>
            <a:pPr lvl="0"/>
            <a:r>
              <a:rPr lang="da-DK" dirty="0" smtClean="0"/>
              <a:t>Indsæt tekst</a:t>
            </a:r>
          </a:p>
        </p:txBody>
      </p:sp>
      <p:sp>
        <p:nvSpPr>
          <p:cNvPr id="16" name="Text Placeholder 2"/>
          <p:cNvSpPr>
            <a:spLocks noGrp="1"/>
          </p:cNvSpPr>
          <p:nvPr>
            <p:ph type="body" sz="quarter" idx="15" hasCustomPrompt="1"/>
          </p:nvPr>
        </p:nvSpPr>
        <p:spPr>
          <a:xfrm>
            <a:off x="6239934" y="579714"/>
            <a:ext cx="5183716" cy="509026"/>
          </a:xfrm>
        </p:spPr>
        <p:txBody>
          <a:bodyPr>
            <a:normAutofit/>
          </a:bodyPr>
          <a:lstStyle>
            <a:lvl1pPr marL="0" indent="0">
              <a:lnSpc>
                <a:spcPct val="83000"/>
              </a:lnSpc>
              <a:buNone/>
              <a:defRPr sz="1600">
                <a:latin typeface="VIA Type Office Light" panose="02000503000000020004" pitchFamily="2" charset="0"/>
              </a:defRPr>
            </a:lvl1pPr>
          </a:lstStyle>
          <a:p>
            <a:pPr lvl="0"/>
            <a:r>
              <a:rPr lang="da-DK" dirty="0" smtClean="0"/>
              <a:t>Indsæt tekst</a:t>
            </a:r>
          </a:p>
        </p:txBody>
      </p:sp>
      <p:sp>
        <p:nvSpPr>
          <p:cNvPr id="9" name="Date Placeholder 8"/>
          <p:cNvSpPr>
            <a:spLocks noGrp="1"/>
          </p:cNvSpPr>
          <p:nvPr>
            <p:ph type="dt" sz="half" idx="17"/>
          </p:nvPr>
        </p:nvSpPr>
        <p:spPr/>
        <p:txBody>
          <a:bodyPr/>
          <a:lstStyle/>
          <a:p>
            <a:fld id="{91DDA136-C33D-4771-AF66-BDD8FF2C34B1}" type="datetime1">
              <a:rPr lang="en-GB" smtClean="0"/>
              <a:t>07/02/2018</a:t>
            </a:fld>
            <a:endParaRPr lang="da-DK" dirty="0"/>
          </a:p>
        </p:txBody>
      </p:sp>
      <p:sp>
        <p:nvSpPr>
          <p:cNvPr id="10" name="Footer Placeholder 9"/>
          <p:cNvSpPr>
            <a:spLocks noGrp="1"/>
          </p:cNvSpPr>
          <p:nvPr>
            <p:ph type="ftr" sz="quarter" idx="18"/>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11" name="Slide Number Placeholder 10"/>
          <p:cNvSpPr>
            <a:spLocks noGrp="1"/>
          </p:cNvSpPr>
          <p:nvPr>
            <p:ph type="sldNum" sz="quarter" idx="19"/>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27354591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dholdsside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a-DK" dirty="0" smtClean="0"/>
              <a:t>Overskrift i maksimalt to linjer</a:t>
            </a:r>
            <a:endParaRPr lang="da-DK" dirty="0"/>
          </a:p>
        </p:txBody>
      </p:sp>
      <p:sp>
        <p:nvSpPr>
          <p:cNvPr id="3" name="Content Placeholder 2"/>
          <p:cNvSpPr>
            <a:spLocks noGrp="1"/>
          </p:cNvSpPr>
          <p:nvPr>
            <p:ph idx="1" hasCustomPrompt="1"/>
          </p:nvPr>
        </p:nvSpPr>
        <p:spPr>
          <a:xfrm>
            <a:off x="593600" y="1556792"/>
            <a:ext cx="10830992" cy="4608512"/>
          </a:xfrm>
        </p:spPr>
        <p:txBody>
          <a:bodyPr/>
          <a:lstStyle>
            <a:lvl1pPr marL="0" indent="0">
              <a:spcBef>
                <a:spcPts val="0"/>
              </a:spcBef>
              <a:spcAft>
                <a:spcPts val="0"/>
              </a:spcAft>
              <a:buFontTx/>
              <a:buNone/>
              <a:defRPr baseline="0"/>
            </a:lvl1pPr>
            <a:lvl2pPr marL="0" indent="0">
              <a:lnSpc>
                <a:spcPct val="80000"/>
              </a:lnSpc>
              <a:spcBef>
                <a:spcPts val="0"/>
              </a:spcBef>
              <a:buNone/>
              <a:defRPr sz="2500" baseline="0">
                <a:latin typeface="VIA Type Office Light" panose="02000503000000020004" pitchFamily="2" charset="0"/>
              </a:defRPr>
            </a:lvl2pPr>
            <a:lvl3pPr marL="90000" indent="-450000">
              <a:lnSpc>
                <a:spcPct val="80000"/>
              </a:lnSpc>
              <a:spcBef>
                <a:spcPts val="0"/>
              </a:spcBef>
              <a:buFont typeface="Arial" panose="020B0604020202020204" pitchFamily="34" charset="0"/>
              <a:buChar char="–"/>
              <a:defRPr sz="2500" spc="-90" baseline="0">
                <a:latin typeface="+mn-lt"/>
              </a:defRPr>
            </a:lvl3pPr>
            <a:lvl4pPr marL="0" indent="0">
              <a:lnSpc>
                <a:spcPct val="89000"/>
              </a:lnSpc>
              <a:spcBef>
                <a:spcPts val="0"/>
              </a:spcBef>
              <a:buNone/>
              <a:defRPr sz="1400"/>
            </a:lvl4pPr>
            <a:lvl5pPr marL="0" indent="0">
              <a:lnSpc>
                <a:spcPct val="89000"/>
              </a:lnSpc>
              <a:spcBef>
                <a:spcPts val="0"/>
              </a:spcBef>
              <a:buNone/>
              <a:defRPr sz="1400">
                <a:latin typeface="VIA Type Office Light" panose="02000503000000020004" pitchFamily="2" charset="0"/>
              </a:defRPr>
            </a:lvl5pPr>
            <a:lvl6pPr marL="450000" indent="-450000">
              <a:lnSpc>
                <a:spcPct val="89000"/>
              </a:lnSpc>
              <a:spcBef>
                <a:spcPts val="0"/>
              </a:spcBef>
              <a:buFont typeface="Arial" panose="020B0604020202020204" pitchFamily="34" charset="0"/>
              <a:buChar char="–"/>
              <a:defRPr sz="1400" baseline="0"/>
            </a:lvl6pPr>
            <a:lvl7pPr marL="0" indent="0">
              <a:lnSpc>
                <a:spcPct val="89000"/>
              </a:lnSpc>
              <a:spcBef>
                <a:spcPts val="0"/>
              </a:spcBef>
              <a:buFont typeface="Arial" panose="020B0604020202020204" pitchFamily="34" charset="0"/>
              <a:buNone/>
              <a:defRPr sz="1050"/>
            </a:lvl7pPr>
            <a:lvl8pPr marL="0" indent="0">
              <a:lnSpc>
                <a:spcPct val="89000"/>
              </a:lnSpc>
              <a:spcBef>
                <a:spcPts val="0"/>
              </a:spcBef>
              <a:buNone/>
              <a:defRPr sz="1050" baseline="0">
                <a:latin typeface="VIA Type Office Light" panose="02000503000000020004" pitchFamily="2" charset="0"/>
              </a:defRPr>
            </a:lvl8pPr>
            <a:lvl9pPr marL="450000" indent="-450000">
              <a:lnSpc>
                <a:spcPct val="89000"/>
              </a:lnSpc>
              <a:spcBef>
                <a:spcPts val="0"/>
              </a:spcBef>
              <a:buFont typeface="Arial" panose="020B0604020202020204" pitchFamily="34" charset="0"/>
              <a:buChar char="–"/>
              <a:defRPr sz="1050" baseline="0"/>
            </a:lvl9pPr>
          </a:lstStyle>
          <a:p>
            <a:pPr lvl="0"/>
            <a:r>
              <a:rPr lang="da-DK" dirty="0" smtClean="0"/>
              <a:t>Første niveau tekst </a:t>
            </a:r>
            <a:r>
              <a:rPr lang="da-DK" dirty="0" err="1" smtClean="0"/>
              <a:t>regular</a:t>
            </a:r>
            <a:r>
              <a:rPr lang="da-DK" dirty="0" smtClean="0"/>
              <a:t>, brug forøg/formindsk listeniveau for at hoppe mellem niveauerne</a:t>
            </a:r>
          </a:p>
          <a:p>
            <a:pPr lvl="1"/>
            <a:r>
              <a:rPr lang="da-DK" dirty="0" smtClean="0"/>
              <a:t>Andet niveau </a:t>
            </a:r>
            <a:r>
              <a:rPr lang="da-DK" dirty="0" err="1" smtClean="0"/>
              <a:t>Regular</a:t>
            </a:r>
            <a:endParaRPr lang="da-DK" dirty="0" smtClean="0"/>
          </a:p>
          <a:p>
            <a:pPr lvl="2"/>
            <a:r>
              <a:rPr lang="da-DK" dirty="0" smtClean="0"/>
              <a:t>Tredje niveau Light</a:t>
            </a:r>
          </a:p>
          <a:p>
            <a:pPr lvl="3"/>
            <a:r>
              <a:rPr lang="da-DK" dirty="0" smtClean="0"/>
              <a:t>Fjerde niveau H5 </a:t>
            </a:r>
            <a:r>
              <a:rPr lang="da-DK" dirty="0" err="1" smtClean="0"/>
              <a:t>Regular</a:t>
            </a:r>
            <a:endParaRPr lang="da-DK" dirty="0" smtClean="0"/>
          </a:p>
          <a:p>
            <a:pPr lvl="4"/>
            <a:r>
              <a:rPr lang="da-DK" dirty="0" smtClean="0"/>
              <a:t>Femte niveau H5 Light</a:t>
            </a:r>
            <a:endParaRPr lang="da-DK" dirty="0"/>
          </a:p>
          <a:p>
            <a:pPr lvl="5"/>
            <a:r>
              <a:rPr lang="da-DK" dirty="0" smtClean="0"/>
              <a:t>Sjette niveau</a:t>
            </a:r>
          </a:p>
          <a:p>
            <a:pPr lvl="6"/>
            <a:r>
              <a:rPr lang="da-DK" dirty="0" smtClean="0"/>
              <a:t>Syvende niveau H6 </a:t>
            </a:r>
            <a:r>
              <a:rPr lang="da-DK" dirty="0" err="1" smtClean="0"/>
              <a:t>Regular</a:t>
            </a:r>
            <a:endParaRPr lang="da-DK" dirty="0" smtClean="0"/>
          </a:p>
          <a:p>
            <a:pPr lvl="7"/>
            <a:r>
              <a:rPr lang="da-DK" dirty="0" smtClean="0"/>
              <a:t>Ottende niveau H6 Light</a:t>
            </a:r>
          </a:p>
          <a:p>
            <a:pPr lvl="8"/>
            <a:r>
              <a:rPr lang="da-DK" dirty="0" smtClean="0"/>
              <a:t>Niende niveau H6 </a:t>
            </a:r>
            <a:r>
              <a:rPr lang="da-DK" dirty="0" err="1" smtClean="0"/>
              <a:t>bullet</a:t>
            </a:r>
            <a:endParaRPr lang="da-DK" dirty="0" smtClean="0"/>
          </a:p>
        </p:txBody>
      </p:sp>
      <p:sp>
        <p:nvSpPr>
          <p:cNvPr id="35" name="Rectangle 45"/>
          <p:cNvSpPr/>
          <p:nvPr userDrawn="1"/>
        </p:nvSpPr>
        <p:spPr>
          <a:xfrm>
            <a:off x="-436063" y="3455571"/>
            <a:ext cx="292100" cy="201612"/>
          </a:xfrm>
          <a:prstGeom prst="rect">
            <a:avLst/>
          </a:prstGeom>
          <a:solidFill>
            <a:srgbClr val="FFFFFF">
              <a:alpha val="65882"/>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da-DK" sz="2400" dirty="0"/>
          </a:p>
        </p:txBody>
      </p:sp>
      <p:sp>
        <p:nvSpPr>
          <p:cNvPr id="12" name="Date Placeholder 11"/>
          <p:cNvSpPr>
            <a:spLocks noGrp="1"/>
          </p:cNvSpPr>
          <p:nvPr>
            <p:ph type="dt" sz="half" idx="10"/>
          </p:nvPr>
        </p:nvSpPr>
        <p:spPr/>
        <p:txBody>
          <a:bodyPr/>
          <a:lstStyle/>
          <a:p>
            <a:fld id="{89E144A8-D2F4-4205-AA01-3BAD3B7988BD}" type="datetime1">
              <a:rPr lang="en-GB" smtClean="0"/>
              <a:t>07/02/2018</a:t>
            </a:fld>
            <a:endParaRPr lang="da-DK" dirty="0"/>
          </a:p>
        </p:txBody>
      </p:sp>
      <p:sp>
        <p:nvSpPr>
          <p:cNvPr id="13" name="Footer Placeholder 12"/>
          <p:cNvSpPr>
            <a:spLocks noGrp="1"/>
          </p:cNvSpPr>
          <p:nvPr>
            <p:ph type="ftr" sz="quarter" idx="11"/>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14" name="Slide Number Placeholder 13"/>
          <p:cNvSpPr>
            <a:spLocks noGrp="1"/>
          </p:cNvSpPr>
          <p:nvPr>
            <p:ph type="sldNum" sz="quarter" idx="12"/>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14147950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dholdsside II - punkter">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atin typeface="VIA Type Office Light" panose="02000503000000020004" pitchFamily="2" charset="0"/>
              </a:defRPr>
            </a:lvl1pPr>
          </a:lstStyle>
          <a:p>
            <a:r>
              <a:rPr lang="da-DK" dirty="0" smtClean="0"/>
              <a:t>Overskrift i maksimalt to linjer</a:t>
            </a:r>
            <a:endParaRPr lang="da-DK" dirty="0"/>
          </a:p>
        </p:txBody>
      </p:sp>
      <p:sp>
        <p:nvSpPr>
          <p:cNvPr id="8" name="Pladsholder til tekst 7"/>
          <p:cNvSpPr>
            <a:spLocks noGrp="1"/>
          </p:cNvSpPr>
          <p:nvPr>
            <p:ph type="body" sz="quarter" idx="13"/>
          </p:nvPr>
        </p:nvSpPr>
        <p:spPr>
          <a:xfrm>
            <a:off x="593601" y="1628801"/>
            <a:ext cx="10830049" cy="4536503"/>
          </a:xfrm>
        </p:spPr>
        <p:txBody>
          <a:bodyPr>
            <a:normAutofit/>
          </a:bodyPr>
          <a:lstStyle>
            <a:lvl1pPr>
              <a:lnSpc>
                <a:spcPct val="80000"/>
              </a:lnSpc>
              <a:spcBef>
                <a:spcPts val="600"/>
              </a:spcBef>
              <a:defRPr sz="2500" spc="-90" baseline="0"/>
            </a:lvl1pPr>
            <a:lvl2pPr marL="903600">
              <a:lnSpc>
                <a:spcPct val="80000"/>
              </a:lnSpc>
              <a:defRPr sz="2500" spc="-90" baseline="0"/>
            </a:lvl2pPr>
            <a:lvl3pPr marL="1364400">
              <a:lnSpc>
                <a:spcPct val="80000"/>
              </a:lnSpc>
              <a:defRPr sz="2500" spc="-90"/>
            </a:lvl3pPr>
            <a:lvl4pPr marL="1821600">
              <a:lnSpc>
                <a:spcPct val="80000"/>
              </a:lnSpc>
              <a:defRPr sz="2500" spc="-90"/>
            </a:lvl4pPr>
            <a:lvl5pPr marL="1821600">
              <a:lnSpc>
                <a:spcPct val="80000"/>
              </a:lnSpc>
              <a:defRPr sz="2500" spc="-9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10" name="Date Placeholder 9"/>
          <p:cNvSpPr>
            <a:spLocks noGrp="1"/>
          </p:cNvSpPr>
          <p:nvPr>
            <p:ph type="dt" sz="half" idx="14"/>
          </p:nvPr>
        </p:nvSpPr>
        <p:spPr/>
        <p:txBody>
          <a:bodyPr/>
          <a:lstStyle/>
          <a:p>
            <a:fld id="{6992539F-B5A6-45A5-95B4-01CE7246CF16}" type="datetime1">
              <a:rPr lang="en-GB" smtClean="0"/>
              <a:t>07/02/2018</a:t>
            </a:fld>
            <a:endParaRPr lang="da-DK" dirty="0"/>
          </a:p>
        </p:txBody>
      </p:sp>
      <p:sp>
        <p:nvSpPr>
          <p:cNvPr id="11" name="Footer Placeholder 10"/>
          <p:cNvSpPr>
            <a:spLocks noGrp="1"/>
          </p:cNvSpPr>
          <p:nvPr>
            <p:ph type="ftr" sz="quarter" idx="15"/>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12" name="Slide Number Placeholder 11"/>
          <p:cNvSpPr>
            <a:spLocks noGrp="1"/>
          </p:cNvSpPr>
          <p:nvPr>
            <p:ph type="sldNum" sz="quarter" idx="16"/>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56619389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dholdsside III - lille oversk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0182" y="584200"/>
            <a:ext cx="5191885" cy="756569"/>
          </a:xfrm>
        </p:spPr>
        <p:txBody>
          <a:bodyPr tIns="0"/>
          <a:lstStyle>
            <a:lvl1pPr>
              <a:lnSpc>
                <a:spcPct val="80000"/>
              </a:lnSpc>
              <a:defRPr sz="2500" spc="-100" baseline="0">
                <a:latin typeface="+mj-lt"/>
              </a:defRPr>
            </a:lvl1pPr>
          </a:lstStyle>
          <a:p>
            <a:r>
              <a:rPr lang="da-DK" dirty="0" smtClean="0"/>
              <a:t>Overskrift i maksimalt to linjer</a:t>
            </a:r>
            <a:endParaRPr lang="da-DK" dirty="0"/>
          </a:p>
        </p:txBody>
      </p:sp>
      <p:sp>
        <p:nvSpPr>
          <p:cNvPr id="30" name="Text Placeholder 2"/>
          <p:cNvSpPr>
            <a:spLocks noGrp="1"/>
          </p:cNvSpPr>
          <p:nvPr>
            <p:ph type="body" sz="quarter" idx="15" hasCustomPrompt="1"/>
          </p:nvPr>
        </p:nvSpPr>
        <p:spPr>
          <a:xfrm>
            <a:off x="6239934" y="579714"/>
            <a:ext cx="5183716" cy="509026"/>
          </a:xfrm>
        </p:spPr>
        <p:txBody>
          <a:bodyPr>
            <a:normAutofit/>
          </a:bodyPr>
          <a:lstStyle>
            <a:lvl1pPr marL="0" indent="0">
              <a:lnSpc>
                <a:spcPct val="83000"/>
              </a:lnSpc>
              <a:buNone/>
              <a:defRPr sz="1600">
                <a:latin typeface="VIA Type Office Light" panose="02000503000000020004" pitchFamily="2" charset="0"/>
              </a:defRPr>
            </a:lvl1pPr>
          </a:lstStyle>
          <a:p>
            <a:pPr lvl="0"/>
            <a:r>
              <a:rPr lang="da-DK" dirty="0" smtClean="0"/>
              <a:t>Indsæt tekst</a:t>
            </a:r>
          </a:p>
        </p:txBody>
      </p:sp>
      <p:sp>
        <p:nvSpPr>
          <p:cNvPr id="3" name="Content Placeholder 3"/>
          <p:cNvSpPr>
            <a:spLocks noGrp="1"/>
          </p:cNvSpPr>
          <p:nvPr>
            <p:ph idx="1" hasCustomPrompt="1"/>
          </p:nvPr>
        </p:nvSpPr>
        <p:spPr>
          <a:xfrm>
            <a:off x="767408" y="1484784"/>
            <a:ext cx="10657184" cy="4680520"/>
          </a:xfrm>
        </p:spPr>
        <p:txBody>
          <a:bodyPr/>
          <a:lstStyle>
            <a:lvl1pPr marL="0" indent="0">
              <a:spcBef>
                <a:spcPts val="0"/>
              </a:spcBef>
              <a:spcAft>
                <a:spcPts val="1200"/>
              </a:spcAft>
              <a:buFontTx/>
              <a:buNone/>
              <a:defRPr/>
            </a:lvl1pPr>
            <a:lvl2pPr marL="0" indent="0">
              <a:lnSpc>
                <a:spcPct val="89000"/>
              </a:lnSpc>
              <a:spcBef>
                <a:spcPts val="0"/>
              </a:spcBef>
              <a:buNone/>
              <a:defRPr sz="1400" baseline="0"/>
            </a:lvl2pPr>
            <a:lvl3pPr marL="0" indent="0">
              <a:spcBef>
                <a:spcPts val="0"/>
              </a:spcBef>
              <a:buFontTx/>
              <a:buNone/>
              <a:defRPr spc="-90" baseline="0">
                <a:latin typeface="VIA Type Office Light" panose="02000503000000020004" pitchFamily="2" charset="0"/>
              </a:defRPr>
            </a:lvl3pPr>
            <a:lvl4pPr marL="0" indent="0">
              <a:lnSpc>
                <a:spcPct val="89000"/>
              </a:lnSpc>
              <a:spcBef>
                <a:spcPts val="0"/>
              </a:spcBef>
              <a:buNone/>
              <a:defRPr/>
            </a:lvl4pPr>
            <a:lvl5pPr marL="0" indent="0">
              <a:lnSpc>
                <a:spcPct val="89000"/>
              </a:lnSpc>
              <a:spcBef>
                <a:spcPts val="0"/>
              </a:spcBef>
              <a:buNone/>
              <a:defRPr>
                <a:latin typeface="VIA Type Office Light" panose="02000503000000020004" pitchFamily="2" charset="0"/>
              </a:defRPr>
            </a:lvl5pPr>
          </a:lstStyle>
          <a:p>
            <a:pPr lvl="0"/>
            <a:r>
              <a:rPr lang="da-DK" dirty="0" smtClean="0"/>
              <a:t>Første niveau tekst </a:t>
            </a:r>
            <a:r>
              <a:rPr lang="da-DK" dirty="0" err="1" smtClean="0"/>
              <a:t>regular</a:t>
            </a:r>
            <a:r>
              <a:rPr lang="da-DK" dirty="0" smtClean="0"/>
              <a:t>, brug forøg/formindsk listeniveau for at hoppe mellem niveauerne</a:t>
            </a:r>
          </a:p>
          <a:p>
            <a:pPr lvl="1"/>
            <a:r>
              <a:rPr lang="da-DK" dirty="0" smtClean="0"/>
              <a:t>H5 </a:t>
            </a:r>
            <a:r>
              <a:rPr lang="da-DK" dirty="0" err="1" smtClean="0"/>
              <a:t>Regular</a:t>
            </a:r>
            <a:endParaRPr lang="da-DK" dirty="0" smtClean="0"/>
          </a:p>
          <a:p>
            <a:pPr lvl="2"/>
            <a:r>
              <a:rPr lang="da-DK" dirty="0" smtClean="0"/>
              <a:t>H5 Light</a:t>
            </a:r>
          </a:p>
          <a:p>
            <a:pPr lvl="3"/>
            <a:r>
              <a:rPr lang="da-DK" dirty="0" smtClean="0"/>
              <a:t>H6 </a:t>
            </a:r>
            <a:r>
              <a:rPr lang="da-DK" dirty="0" err="1" smtClean="0"/>
              <a:t>Regular</a:t>
            </a:r>
            <a:endParaRPr lang="da-DK" dirty="0" smtClean="0"/>
          </a:p>
          <a:p>
            <a:pPr lvl="4"/>
            <a:r>
              <a:rPr lang="da-DK" dirty="0" smtClean="0"/>
              <a:t>H6 Light</a:t>
            </a:r>
            <a:endParaRPr lang="da-DK" dirty="0"/>
          </a:p>
        </p:txBody>
      </p:sp>
      <p:sp>
        <p:nvSpPr>
          <p:cNvPr id="35" name="Rectangle 45"/>
          <p:cNvSpPr/>
          <p:nvPr userDrawn="1"/>
        </p:nvSpPr>
        <p:spPr>
          <a:xfrm>
            <a:off x="-436063" y="3455571"/>
            <a:ext cx="292100" cy="201612"/>
          </a:xfrm>
          <a:prstGeom prst="rect">
            <a:avLst/>
          </a:prstGeom>
          <a:solidFill>
            <a:srgbClr val="FFFFFF">
              <a:alpha val="65882"/>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da-DK" sz="2400" dirty="0"/>
          </a:p>
        </p:txBody>
      </p:sp>
      <p:sp>
        <p:nvSpPr>
          <p:cNvPr id="10" name="Date Placeholder 9"/>
          <p:cNvSpPr>
            <a:spLocks noGrp="1"/>
          </p:cNvSpPr>
          <p:nvPr>
            <p:ph type="dt" sz="half" idx="16"/>
          </p:nvPr>
        </p:nvSpPr>
        <p:spPr/>
        <p:txBody>
          <a:bodyPr/>
          <a:lstStyle/>
          <a:p>
            <a:fld id="{75BF911E-B48D-49F7-B07F-118C2098A21D}" type="datetime1">
              <a:rPr lang="en-GB" smtClean="0"/>
              <a:t>07/02/2018</a:t>
            </a:fld>
            <a:endParaRPr lang="da-DK" dirty="0"/>
          </a:p>
        </p:txBody>
      </p:sp>
      <p:sp>
        <p:nvSpPr>
          <p:cNvPr id="11" name="Footer Placeholder 10"/>
          <p:cNvSpPr>
            <a:spLocks noGrp="1"/>
          </p:cNvSpPr>
          <p:nvPr>
            <p:ph type="ftr" sz="quarter" idx="17"/>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13" name="Slide Number Placeholder 12"/>
          <p:cNvSpPr>
            <a:spLocks noGrp="1"/>
          </p:cNvSpPr>
          <p:nvPr>
            <p:ph type="sldNum" sz="quarter" idx="18"/>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216234830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a-DK" noProof="0" dirty="0" smtClean="0"/>
              <a:t>Overskrift i maksimalt to linjer</a:t>
            </a:r>
            <a:endParaRPr lang="da-DK" noProof="0" dirty="0"/>
          </a:p>
        </p:txBody>
      </p:sp>
      <p:sp>
        <p:nvSpPr>
          <p:cNvPr id="3" name="Text Placeholder 2"/>
          <p:cNvSpPr>
            <a:spLocks noGrp="1"/>
          </p:cNvSpPr>
          <p:nvPr>
            <p:ph type="body" idx="1" hasCustomPrompt="1"/>
          </p:nvPr>
        </p:nvSpPr>
        <p:spPr>
          <a:xfrm>
            <a:off x="593601" y="1556792"/>
            <a:ext cx="5358468" cy="614312"/>
          </a:xfrm>
        </p:spPr>
        <p:txBody>
          <a:bodyPr anchor="t" anchorCtr="0">
            <a:noAutofit/>
          </a:bodyPr>
          <a:lstStyle>
            <a:lvl1pPr marL="0" indent="0">
              <a:lnSpc>
                <a:spcPct val="80000"/>
              </a:lnSpc>
              <a:spcBef>
                <a:spcPts val="0"/>
              </a:spcBef>
              <a:buNone/>
              <a:defRPr sz="25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noProof="0" dirty="0" smtClean="0"/>
              <a:t>Indsæt underoverskrift</a:t>
            </a:r>
          </a:p>
        </p:txBody>
      </p:sp>
      <p:sp>
        <p:nvSpPr>
          <p:cNvPr id="4" name="Content Placeholder 3"/>
          <p:cNvSpPr>
            <a:spLocks noGrp="1"/>
          </p:cNvSpPr>
          <p:nvPr>
            <p:ph sz="half" idx="2"/>
          </p:nvPr>
        </p:nvSpPr>
        <p:spPr>
          <a:xfrm>
            <a:off x="593601" y="2276872"/>
            <a:ext cx="5358468" cy="3888432"/>
          </a:xfrm>
        </p:spPr>
        <p:txBody>
          <a:bodyPr>
            <a:normAutofit/>
          </a:bodyPr>
          <a:lstStyle>
            <a:lvl1pPr>
              <a:lnSpc>
                <a:spcPct val="89000"/>
              </a:lnSpc>
              <a:spcBef>
                <a:spcPts val="600"/>
              </a:spcBef>
              <a:defRPr sz="1800"/>
            </a:lvl1pPr>
            <a:lvl2pPr>
              <a:lnSpc>
                <a:spcPct val="89000"/>
              </a:lnSpc>
              <a:defRPr sz="1800"/>
            </a:lvl2pPr>
            <a:lvl3pPr>
              <a:defRPr sz="1800"/>
            </a:lvl3pPr>
            <a:lvl4pPr>
              <a:lnSpc>
                <a:spcPct val="89000"/>
              </a:lnSpc>
              <a:defRPr sz="1800"/>
            </a:lvl4pPr>
            <a:lvl5pPr>
              <a:lnSpc>
                <a:spcPct val="89000"/>
              </a:lnSpc>
              <a:defRPr sz="180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da-DK" noProof="0" dirty="0"/>
          </a:p>
        </p:txBody>
      </p:sp>
      <p:sp>
        <p:nvSpPr>
          <p:cNvPr id="5" name="Text Placeholder 4"/>
          <p:cNvSpPr>
            <a:spLocks noGrp="1"/>
          </p:cNvSpPr>
          <p:nvPr>
            <p:ph type="body" sz="quarter" idx="3" hasCustomPrompt="1"/>
          </p:nvPr>
        </p:nvSpPr>
        <p:spPr>
          <a:xfrm>
            <a:off x="6096001" y="1556792"/>
            <a:ext cx="5328593" cy="614311"/>
          </a:xfrm>
        </p:spPr>
        <p:txBody>
          <a:bodyPr anchor="t" anchorCtr="0">
            <a:noAutofit/>
          </a:bodyPr>
          <a:lstStyle>
            <a:lvl1pPr marL="0" indent="0">
              <a:lnSpc>
                <a:spcPct val="80000"/>
              </a:lnSpc>
              <a:spcBef>
                <a:spcPts val="0"/>
              </a:spcBef>
              <a:buNone/>
              <a:defRPr sz="25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noProof="0" dirty="0" smtClean="0"/>
              <a:t>Indsæt underoverskrift</a:t>
            </a:r>
          </a:p>
        </p:txBody>
      </p:sp>
      <p:sp>
        <p:nvSpPr>
          <p:cNvPr id="6" name="Content Placeholder 5"/>
          <p:cNvSpPr>
            <a:spLocks noGrp="1"/>
          </p:cNvSpPr>
          <p:nvPr>
            <p:ph sz="quarter" idx="4"/>
          </p:nvPr>
        </p:nvSpPr>
        <p:spPr>
          <a:xfrm>
            <a:off x="6096000" y="2276872"/>
            <a:ext cx="5328592" cy="3888432"/>
          </a:xfrm>
        </p:spPr>
        <p:txBody>
          <a:bodyPr>
            <a:normAutofit/>
          </a:bodyPr>
          <a:lstStyle>
            <a:lvl1pPr>
              <a:lnSpc>
                <a:spcPct val="89000"/>
              </a:lnSpc>
              <a:spcBef>
                <a:spcPts val="600"/>
              </a:spcBef>
              <a:defRPr sz="1800"/>
            </a:lvl1pPr>
            <a:lvl2pPr>
              <a:lnSpc>
                <a:spcPct val="89000"/>
              </a:lnSpc>
              <a:defRPr sz="1800"/>
            </a:lvl2pPr>
            <a:lvl3pPr>
              <a:defRPr sz="1800"/>
            </a:lvl3pPr>
            <a:lvl4pPr>
              <a:lnSpc>
                <a:spcPct val="89000"/>
              </a:lnSpc>
              <a:defRPr sz="1800"/>
            </a:lvl4pPr>
            <a:lvl5pPr>
              <a:lnSpc>
                <a:spcPct val="89000"/>
              </a:lnSpc>
              <a:defRPr sz="180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da-DK" noProof="0" dirty="0"/>
          </a:p>
        </p:txBody>
      </p:sp>
      <p:sp>
        <p:nvSpPr>
          <p:cNvPr id="14" name="Date Placeholder 13"/>
          <p:cNvSpPr>
            <a:spLocks noGrp="1"/>
          </p:cNvSpPr>
          <p:nvPr>
            <p:ph type="dt" sz="half" idx="10"/>
          </p:nvPr>
        </p:nvSpPr>
        <p:spPr/>
        <p:txBody>
          <a:bodyPr/>
          <a:lstStyle/>
          <a:p>
            <a:fld id="{400777DE-38C1-44CE-92B0-75F044C875D3}" type="datetime1">
              <a:rPr lang="en-GB" smtClean="0"/>
              <a:t>07/02/2018</a:t>
            </a:fld>
            <a:endParaRPr lang="da-DK" dirty="0"/>
          </a:p>
        </p:txBody>
      </p:sp>
      <p:sp>
        <p:nvSpPr>
          <p:cNvPr id="15" name="Footer Placeholder 14"/>
          <p:cNvSpPr>
            <a:spLocks noGrp="1"/>
          </p:cNvSpPr>
          <p:nvPr>
            <p:ph type="ftr" sz="quarter" idx="11"/>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16" name="Slide Number Placeholder 15"/>
          <p:cNvSpPr>
            <a:spLocks noGrp="1"/>
          </p:cNvSpPr>
          <p:nvPr>
            <p:ph type="sldNum" sz="quarter" idx="12"/>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348728210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dholdsside V - lyst billede">
    <p:spTree>
      <p:nvGrpSpPr>
        <p:cNvPr id="1" name=""/>
        <p:cNvGrpSpPr/>
        <p:nvPr/>
      </p:nvGrpSpPr>
      <p:grpSpPr>
        <a:xfrm>
          <a:off x="0" y="0"/>
          <a:ext cx="0" cy="0"/>
          <a:chOff x="0" y="0"/>
          <a:chExt cx="0" cy="0"/>
        </a:xfrm>
      </p:grpSpPr>
      <p:sp>
        <p:nvSpPr>
          <p:cNvPr id="11" name="Pladsholder til billede 10"/>
          <p:cNvSpPr>
            <a:spLocks noGrp="1"/>
          </p:cNvSpPr>
          <p:nvPr>
            <p:ph type="pic" sz="quarter" idx="14"/>
          </p:nvPr>
        </p:nvSpPr>
        <p:spPr>
          <a:xfrm>
            <a:off x="6221160" y="-6350"/>
            <a:ext cx="5970840" cy="6171654"/>
          </a:xfrm>
          <a:solidFill>
            <a:schemeClr val="bg1"/>
          </a:solidFill>
        </p:spPr>
        <p:txBody>
          <a:bodyPr tIns="792000" anchor="ctr" anchorCtr="0">
            <a:normAutofit/>
          </a:bodyPr>
          <a:lstStyle>
            <a:lvl1pPr marL="0" indent="0" algn="ctr">
              <a:buNone/>
              <a:defRPr sz="1800">
                <a:latin typeface="VIA Type Office Light" panose="02000503000000020004" pitchFamily="2" charset="0"/>
              </a:defRPr>
            </a:lvl1pPr>
          </a:lstStyle>
          <a:p>
            <a:r>
              <a:rPr lang="en-US" smtClean="0"/>
              <a:t>Click icon to add picture</a:t>
            </a:r>
            <a:endParaRPr lang="en-GB" dirty="0"/>
          </a:p>
        </p:txBody>
      </p:sp>
      <p:sp>
        <p:nvSpPr>
          <p:cNvPr id="9" name="Pladsholder til tekst 7"/>
          <p:cNvSpPr>
            <a:spLocks noGrp="1"/>
          </p:cNvSpPr>
          <p:nvPr>
            <p:ph type="body" sz="quarter" idx="13" hasCustomPrompt="1"/>
          </p:nvPr>
        </p:nvSpPr>
        <p:spPr>
          <a:xfrm>
            <a:off x="697340" y="2499610"/>
            <a:ext cx="5256315" cy="3665695"/>
          </a:xfrm>
        </p:spPr>
        <p:txBody>
          <a:bodyPr/>
          <a:lstStyle>
            <a:lvl1pPr marL="0" indent="0">
              <a:spcBef>
                <a:spcPts val="0"/>
              </a:spcBef>
              <a:spcAft>
                <a:spcPts val="1200"/>
              </a:spcAft>
              <a:buFontTx/>
              <a:buNone/>
              <a:defRPr lang="da-DK" sz="2500" kern="1200" spc="-100" baseline="0" dirty="0" smtClean="0">
                <a:solidFill>
                  <a:schemeClr val="tx1"/>
                </a:solidFill>
                <a:latin typeface="+mn-lt"/>
                <a:ea typeface="+mn-ea"/>
                <a:cs typeface="+mn-cs"/>
              </a:defRPr>
            </a:lvl1pPr>
            <a:lvl2pPr>
              <a:defRPr lang="da-DK" sz="1400" kern="1200" spc="-90" baseline="0" dirty="0" smtClean="0">
                <a:solidFill>
                  <a:schemeClr val="tx1"/>
                </a:solidFill>
                <a:latin typeface="+mn-lt"/>
                <a:ea typeface="+mn-ea"/>
                <a:cs typeface="+mn-cs"/>
              </a:defRPr>
            </a:lvl2pPr>
            <a:lvl3pPr>
              <a:defRPr lang="da-DK" sz="1400" kern="1200" spc="-90" baseline="0" dirty="0" smtClean="0">
                <a:solidFill>
                  <a:schemeClr val="tx1"/>
                </a:solidFill>
                <a:latin typeface="VIA Type Office Light" panose="02000503000000020004" pitchFamily="2" charset="0"/>
                <a:ea typeface="+mn-ea"/>
                <a:cs typeface="+mn-cs"/>
              </a:defRPr>
            </a:lvl3pPr>
            <a:lvl4pPr marL="0" indent="0">
              <a:lnSpc>
                <a:spcPct val="89000"/>
              </a:lnSpc>
              <a:spcBef>
                <a:spcPts val="0"/>
              </a:spcBef>
              <a:buNone/>
              <a:defRPr lang="da-DK" sz="1050" kern="1200" dirty="0" smtClean="0">
                <a:solidFill>
                  <a:schemeClr val="tx1"/>
                </a:solidFill>
                <a:latin typeface="+mn-lt"/>
                <a:ea typeface="+mn-ea"/>
                <a:cs typeface="+mn-cs"/>
              </a:defRPr>
            </a:lvl4pPr>
            <a:lvl5pPr>
              <a:defRPr lang="en-GB" sz="1050" kern="1200" dirty="0">
                <a:solidFill>
                  <a:schemeClr val="tx1"/>
                </a:solidFill>
                <a:latin typeface="VIA Type Office Light" panose="02000503000000020004" pitchFamily="2" charset="0"/>
                <a:ea typeface="+mn-ea"/>
                <a:cs typeface="+mn-cs"/>
              </a:defRPr>
            </a:lvl5pPr>
          </a:lstStyle>
          <a:p>
            <a:pPr lvl="0"/>
            <a:r>
              <a:rPr lang="da-DK" dirty="0" smtClean="0"/>
              <a:t>Første niveau tekst </a:t>
            </a:r>
            <a:r>
              <a:rPr lang="da-DK" dirty="0" err="1" smtClean="0"/>
              <a:t>regular</a:t>
            </a:r>
            <a:r>
              <a:rPr lang="da-DK" dirty="0" smtClean="0"/>
              <a:t>, brug forøg/formindsk listeniveau for at hoppe mellem niveauerne</a:t>
            </a:r>
          </a:p>
          <a:p>
            <a:pPr marL="0" lvl="1" indent="0" algn="l" defTabSz="914400" rtl="0" eaLnBrk="1" latinLnBrk="0" hangingPunct="1">
              <a:lnSpc>
                <a:spcPct val="89000"/>
              </a:lnSpc>
              <a:spcBef>
                <a:spcPts val="0"/>
              </a:spcBef>
              <a:buFont typeface="VIA Type Office" panose="02000503000000020004" pitchFamily="2" charset="0"/>
              <a:buNone/>
            </a:pPr>
            <a:r>
              <a:rPr lang="da-DK" dirty="0" smtClean="0"/>
              <a:t>H5 </a:t>
            </a:r>
            <a:r>
              <a:rPr lang="da-DK" dirty="0" err="1" smtClean="0"/>
              <a:t>Regular</a:t>
            </a:r>
            <a:endParaRPr lang="da-DK" dirty="0" smtClean="0"/>
          </a:p>
          <a:p>
            <a:pPr marL="0" lvl="2" indent="0" algn="l" defTabSz="914400" rtl="0" eaLnBrk="1" latinLnBrk="0" hangingPunct="1">
              <a:lnSpc>
                <a:spcPct val="89000"/>
              </a:lnSpc>
              <a:spcBef>
                <a:spcPts val="0"/>
              </a:spcBef>
              <a:buFontTx/>
              <a:buNone/>
            </a:pPr>
            <a:r>
              <a:rPr lang="da-DK" dirty="0" smtClean="0"/>
              <a:t>H5 Light</a:t>
            </a:r>
          </a:p>
          <a:p>
            <a:pPr lvl="3"/>
            <a:r>
              <a:rPr lang="da-DK" dirty="0" smtClean="0"/>
              <a:t>H6 </a:t>
            </a:r>
            <a:r>
              <a:rPr lang="da-DK" dirty="0" err="1" smtClean="0"/>
              <a:t>Regular</a:t>
            </a:r>
            <a:endParaRPr lang="da-DK" dirty="0" smtClean="0"/>
          </a:p>
          <a:p>
            <a:pPr marL="0" lvl="4" indent="0" algn="l" defTabSz="914400" rtl="0" eaLnBrk="1" latinLnBrk="0" hangingPunct="1">
              <a:lnSpc>
                <a:spcPct val="89000"/>
              </a:lnSpc>
              <a:spcBef>
                <a:spcPts val="0"/>
              </a:spcBef>
              <a:buFont typeface="VIA Type Office" panose="02000503000000020004" pitchFamily="2" charset="0"/>
              <a:buNone/>
            </a:pPr>
            <a:r>
              <a:rPr lang="da-DK" dirty="0" smtClean="0"/>
              <a:t>H6 Light</a:t>
            </a:r>
            <a:endParaRPr lang="da-DK" dirty="0"/>
          </a:p>
        </p:txBody>
      </p:sp>
      <p:sp>
        <p:nvSpPr>
          <p:cNvPr id="25" name="Rectangle 45"/>
          <p:cNvSpPr/>
          <p:nvPr userDrawn="1"/>
        </p:nvSpPr>
        <p:spPr>
          <a:xfrm>
            <a:off x="-436063" y="3455571"/>
            <a:ext cx="292100" cy="201612"/>
          </a:xfrm>
          <a:prstGeom prst="rect">
            <a:avLst/>
          </a:prstGeom>
          <a:solidFill>
            <a:srgbClr val="FFFFFF">
              <a:alpha val="65882"/>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da-DK" sz="2400" dirty="0"/>
          </a:p>
        </p:txBody>
      </p:sp>
      <p:sp>
        <p:nvSpPr>
          <p:cNvPr id="28" name="Title 1"/>
          <p:cNvSpPr>
            <a:spLocks noGrp="1"/>
          </p:cNvSpPr>
          <p:nvPr>
            <p:ph type="title" hasCustomPrompt="1"/>
          </p:nvPr>
        </p:nvSpPr>
        <p:spPr>
          <a:xfrm>
            <a:off x="697341" y="584199"/>
            <a:ext cx="5256313" cy="1808130"/>
          </a:xfrm>
        </p:spPr>
        <p:txBody>
          <a:bodyPr/>
          <a:lstStyle>
            <a:lvl1pPr>
              <a:defRPr baseline="0"/>
            </a:lvl1pPr>
          </a:lstStyle>
          <a:p>
            <a:r>
              <a:rPr lang="da-DK" dirty="0" smtClean="0"/>
              <a:t>Overskrift</a:t>
            </a:r>
            <a:endParaRPr lang="da-DK" dirty="0"/>
          </a:p>
        </p:txBody>
      </p:sp>
      <p:sp>
        <p:nvSpPr>
          <p:cNvPr id="8" name="Date Placeholder 7"/>
          <p:cNvSpPr>
            <a:spLocks noGrp="1"/>
          </p:cNvSpPr>
          <p:nvPr>
            <p:ph type="dt" sz="half" idx="15"/>
          </p:nvPr>
        </p:nvSpPr>
        <p:spPr/>
        <p:txBody>
          <a:bodyPr/>
          <a:lstStyle/>
          <a:p>
            <a:fld id="{61CC9B6B-3F09-458C-A742-446A6FE3AF5F}" type="datetime1">
              <a:rPr lang="en-GB" smtClean="0"/>
              <a:t>07/02/2018</a:t>
            </a:fld>
            <a:endParaRPr lang="da-DK" dirty="0"/>
          </a:p>
        </p:txBody>
      </p:sp>
      <p:sp>
        <p:nvSpPr>
          <p:cNvPr id="10" name="Footer Placeholder 9"/>
          <p:cNvSpPr>
            <a:spLocks noGrp="1"/>
          </p:cNvSpPr>
          <p:nvPr>
            <p:ph type="ftr" sz="quarter" idx="16"/>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12" name="Slide Number Placeholder 11"/>
          <p:cNvSpPr>
            <a:spLocks noGrp="1"/>
          </p:cNvSpPr>
          <p:nvPr>
            <p:ph type="sldNum" sz="quarter" idx="17"/>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211363066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dholdsside VI - tekst/citat">
    <p:spTree>
      <p:nvGrpSpPr>
        <p:cNvPr id="1" name=""/>
        <p:cNvGrpSpPr/>
        <p:nvPr/>
      </p:nvGrpSpPr>
      <p:grpSpPr>
        <a:xfrm>
          <a:off x="0" y="0"/>
          <a:ext cx="0" cy="0"/>
          <a:chOff x="0" y="0"/>
          <a:chExt cx="0" cy="0"/>
        </a:xfrm>
      </p:grpSpPr>
      <p:sp>
        <p:nvSpPr>
          <p:cNvPr id="9" name="Pladsholder til tekst 7"/>
          <p:cNvSpPr>
            <a:spLocks noGrp="1"/>
          </p:cNvSpPr>
          <p:nvPr>
            <p:ph type="body" sz="quarter" idx="13" hasCustomPrompt="1"/>
          </p:nvPr>
        </p:nvSpPr>
        <p:spPr>
          <a:xfrm>
            <a:off x="623393" y="584200"/>
            <a:ext cx="5330263" cy="5581105"/>
          </a:xfrm>
        </p:spPr>
        <p:txBody>
          <a:bodyPr tIns="36000"/>
          <a:lstStyle>
            <a:lvl1pPr marL="0" indent="0">
              <a:lnSpc>
                <a:spcPct val="83000"/>
              </a:lnSpc>
              <a:spcBef>
                <a:spcPts val="600"/>
              </a:spcBef>
              <a:spcAft>
                <a:spcPts val="0"/>
              </a:spcAft>
              <a:buFontTx/>
              <a:buNone/>
              <a:defRPr lang="da-DK" sz="1800" kern="1200" spc="-90" baseline="0" dirty="0" smtClean="0">
                <a:solidFill>
                  <a:schemeClr val="tx1"/>
                </a:solidFill>
                <a:latin typeface="+mn-lt"/>
                <a:ea typeface="+mn-ea"/>
                <a:cs typeface="+mn-cs"/>
              </a:defRPr>
            </a:lvl1pPr>
            <a:lvl2pPr>
              <a:spcBef>
                <a:spcPts val="600"/>
              </a:spcBef>
              <a:defRPr lang="da-DK" sz="1400" kern="1200" spc="-90" baseline="0" dirty="0" smtClean="0">
                <a:solidFill>
                  <a:schemeClr val="tx1"/>
                </a:solidFill>
                <a:latin typeface="+mn-lt"/>
                <a:ea typeface="+mn-ea"/>
                <a:cs typeface="+mn-cs"/>
              </a:defRPr>
            </a:lvl2pPr>
            <a:lvl3pPr>
              <a:spcBef>
                <a:spcPts val="600"/>
              </a:spcBef>
              <a:defRPr lang="da-DK" sz="1400" kern="1200" spc="-90" baseline="0" dirty="0" smtClean="0">
                <a:solidFill>
                  <a:schemeClr val="tx1"/>
                </a:solidFill>
                <a:latin typeface="VIA Type Office Light" panose="02000503000000020004" pitchFamily="2" charset="0"/>
                <a:ea typeface="+mn-ea"/>
                <a:cs typeface="+mn-cs"/>
              </a:defRPr>
            </a:lvl3pPr>
            <a:lvl4pPr marL="0" indent="0">
              <a:lnSpc>
                <a:spcPct val="89000"/>
              </a:lnSpc>
              <a:spcBef>
                <a:spcPts val="0"/>
              </a:spcBef>
              <a:buNone/>
              <a:defRPr lang="da-DK" sz="1050" kern="1200" dirty="0" smtClean="0">
                <a:solidFill>
                  <a:schemeClr val="tx1"/>
                </a:solidFill>
                <a:latin typeface="+mn-lt"/>
                <a:ea typeface="+mn-ea"/>
                <a:cs typeface="+mn-cs"/>
              </a:defRPr>
            </a:lvl4pPr>
            <a:lvl5pPr>
              <a:defRPr lang="en-GB" sz="1050" kern="1200" dirty="0">
                <a:solidFill>
                  <a:schemeClr val="tx1"/>
                </a:solidFill>
                <a:latin typeface="VIA Type Office Light" panose="02000503000000020004" pitchFamily="2" charset="0"/>
                <a:ea typeface="+mn-ea"/>
                <a:cs typeface="+mn-cs"/>
              </a:defRPr>
            </a:lvl5pPr>
          </a:lstStyle>
          <a:p>
            <a:pPr lvl="0"/>
            <a:r>
              <a:rPr lang="da-DK" dirty="0" smtClean="0"/>
              <a:t>Første niveau tekst </a:t>
            </a:r>
            <a:r>
              <a:rPr lang="da-DK" dirty="0" err="1" smtClean="0"/>
              <a:t>regular</a:t>
            </a:r>
            <a:r>
              <a:rPr lang="da-DK" dirty="0" smtClean="0"/>
              <a:t>, brug forøg/formindsk listeniveau for at hoppe mellem niveauerne</a:t>
            </a:r>
          </a:p>
          <a:p>
            <a:pPr marL="0" lvl="1" indent="0" algn="l" defTabSz="914400" rtl="0" eaLnBrk="1" latinLnBrk="0" hangingPunct="1">
              <a:lnSpc>
                <a:spcPct val="89000"/>
              </a:lnSpc>
              <a:spcBef>
                <a:spcPts val="0"/>
              </a:spcBef>
              <a:buFont typeface="VIA Type Office" panose="02000503000000020004" pitchFamily="2" charset="0"/>
              <a:buNone/>
            </a:pPr>
            <a:r>
              <a:rPr lang="da-DK" dirty="0" smtClean="0"/>
              <a:t>H5 </a:t>
            </a:r>
            <a:r>
              <a:rPr lang="da-DK" dirty="0" err="1" smtClean="0"/>
              <a:t>Regular</a:t>
            </a:r>
            <a:endParaRPr lang="da-DK" dirty="0" smtClean="0"/>
          </a:p>
          <a:p>
            <a:pPr marL="0" lvl="2" indent="0" algn="l" defTabSz="914400" rtl="0" eaLnBrk="1" latinLnBrk="0" hangingPunct="1">
              <a:lnSpc>
                <a:spcPct val="89000"/>
              </a:lnSpc>
              <a:spcBef>
                <a:spcPts val="0"/>
              </a:spcBef>
              <a:buFontTx/>
              <a:buNone/>
            </a:pPr>
            <a:r>
              <a:rPr lang="da-DK" dirty="0" smtClean="0"/>
              <a:t>H5 Light</a:t>
            </a:r>
          </a:p>
          <a:p>
            <a:pPr lvl="3"/>
            <a:r>
              <a:rPr lang="da-DK" dirty="0" smtClean="0"/>
              <a:t>H6 </a:t>
            </a:r>
            <a:r>
              <a:rPr lang="da-DK" dirty="0" err="1" smtClean="0"/>
              <a:t>Regular</a:t>
            </a:r>
            <a:endParaRPr lang="da-DK" dirty="0" smtClean="0"/>
          </a:p>
          <a:p>
            <a:pPr marL="0" lvl="4" indent="0" algn="l" defTabSz="914400" rtl="0" eaLnBrk="1" latinLnBrk="0" hangingPunct="1">
              <a:lnSpc>
                <a:spcPct val="89000"/>
              </a:lnSpc>
              <a:spcBef>
                <a:spcPts val="0"/>
              </a:spcBef>
              <a:buFont typeface="VIA Type Office" panose="02000503000000020004" pitchFamily="2" charset="0"/>
              <a:buNone/>
            </a:pPr>
            <a:r>
              <a:rPr lang="da-DK" dirty="0" smtClean="0"/>
              <a:t>H6 Light</a:t>
            </a:r>
            <a:endParaRPr lang="da-DK" dirty="0"/>
          </a:p>
        </p:txBody>
      </p:sp>
      <p:sp>
        <p:nvSpPr>
          <p:cNvPr id="28" name="Title 1"/>
          <p:cNvSpPr>
            <a:spLocks noGrp="1"/>
          </p:cNvSpPr>
          <p:nvPr>
            <p:ph type="title" hasCustomPrompt="1"/>
          </p:nvPr>
        </p:nvSpPr>
        <p:spPr>
          <a:xfrm>
            <a:off x="6175225" y="584199"/>
            <a:ext cx="5249368" cy="3672893"/>
          </a:xfrm>
        </p:spPr>
        <p:txBody>
          <a:bodyPr/>
          <a:lstStyle>
            <a:lvl1pPr>
              <a:defRPr baseline="0"/>
            </a:lvl1pPr>
          </a:lstStyle>
          <a:p>
            <a:r>
              <a:rPr lang="da-DK" dirty="0" smtClean="0"/>
              <a:t>Overskrift i flere linjer</a:t>
            </a:r>
            <a:endParaRPr lang="da-DK" dirty="0"/>
          </a:p>
        </p:txBody>
      </p:sp>
      <p:sp>
        <p:nvSpPr>
          <p:cNvPr id="10" name="Date Placeholder 9"/>
          <p:cNvSpPr>
            <a:spLocks noGrp="1"/>
          </p:cNvSpPr>
          <p:nvPr>
            <p:ph type="dt" sz="half" idx="14"/>
          </p:nvPr>
        </p:nvSpPr>
        <p:spPr/>
        <p:txBody>
          <a:bodyPr/>
          <a:lstStyle/>
          <a:p>
            <a:fld id="{4D0CCEFC-A16E-4C01-A910-C033195686E8}" type="datetime1">
              <a:rPr lang="en-GB" smtClean="0"/>
              <a:t>07/02/2018</a:t>
            </a:fld>
            <a:endParaRPr lang="da-DK" dirty="0"/>
          </a:p>
        </p:txBody>
      </p:sp>
      <p:sp>
        <p:nvSpPr>
          <p:cNvPr id="11" name="Footer Placeholder 10"/>
          <p:cNvSpPr>
            <a:spLocks noGrp="1"/>
          </p:cNvSpPr>
          <p:nvPr>
            <p:ph type="ftr" sz="quarter" idx="15"/>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12" name="Slide Number Placeholder 11"/>
          <p:cNvSpPr>
            <a:spLocks noGrp="1"/>
          </p:cNvSpPr>
          <p:nvPr>
            <p:ph type="sldNum" sz="quarter" idx="16"/>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10091810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rside I - corporate (UK)">
    <p:spTree>
      <p:nvGrpSpPr>
        <p:cNvPr id="1" name=""/>
        <p:cNvGrpSpPr/>
        <p:nvPr/>
      </p:nvGrpSpPr>
      <p:grpSpPr>
        <a:xfrm>
          <a:off x="0" y="0"/>
          <a:ext cx="0" cy="0"/>
          <a:chOff x="0" y="0"/>
          <a:chExt cx="0" cy="0"/>
        </a:xfrm>
      </p:grpSpPr>
      <p:sp>
        <p:nvSpPr>
          <p:cNvPr id="9" name="Picture Placeholder 8"/>
          <p:cNvSpPr>
            <a:spLocks noGrp="1"/>
          </p:cNvSpPr>
          <p:nvPr>
            <p:ph type="pic" sz="quarter" idx="15" hasCustomPrompt="1"/>
          </p:nvPr>
        </p:nvSpPr>
        <p:spPr>
          <a:xfrm>
            <a:off x="769949" y="1174273"/>
            <a:ext cx="916800" cy="702000"/>
          </a:xfrm>
        </p:spPr>
        <p:txBody>
          <a:bodyPr>
            <a:normAutofit/>
          </a:bodyPr>
          <a:lstStyle>
            <a:lvl1pPr marL="0" indent="0" algn="ctr">
              <a:buFontTx/>
              <a:buNone/>
              <a:defRPr sz="1100" spc="0" baseline="0">
                <a:latin typeface="VIA Type Office Light" panose="02000503000000020004" pitchFamily="2" charset="0"/>
              </a:defRPr>
            </a:lvl1pPr>
          </a:lstStyle>
          <a:p>
            <a:r>
              <a:rPr lang="da-DK" dirty="0" smtClean="0"/>
              <a:t>Indsæt ikon</a:t>
            </a:r>
            <a:endParaRPr lang="da-DK" dirty="0"/>
          </a:p>
        </p:txBody>
      </p:sp>
      <p:sp>
        <p:nvSpPr>
          <p:cNvPr id="2" name="Title 1"/>
          <p:cNvSpPr>
            <a:spLocks noGrp="1"/>
          </p:cNvSpPr>
          <p:nvPr>
            <p:ph type="ctrTitle" hasCustomPrompt="1"/>
          </p:nvPr>
        </p:nvSpPr>
        <p:spPr>
          <a:xfrm>
            <a:off x="729642" y="1952837"/>
            <a:ext cx="7959276" cy="1647614"/>
          </a:xfrm>
        </p:spPr>
        <p:txBody>
          <a:bodyPr tIns="0" anchor="b" anchorCtr="0"/>
          <a:lstStyle>
            <a:lvl1pPr>
              <a:defRPr baseline="0">
                <a:latin typeface="VIA Type Office Light" panose="02000503000000020004" pitchFamily="2" charset="0"/>
              </a:defRPr>
            </a:lvl1pPr>
          </a:lstStyle>
          <a:p>
            <a:r>
              <a:rPr lang="da-DK" dirty="0" smtClean="0"/>
              <a:t>Overskrift</a:t>
            </a:r>
            <a:endParaRPr lang="da-DK" dirty="0"/>
          </a:p>
        </p:txBody>
      </p:sp>
      <p:sp>
        <p:nvSpPr>
          <p:cNvPr id="3" name="Subtitle 2"/>
          <p:cNvSpPr>
            <a:spLocks noGrp="1"/>
          </p:cNvSpPr>
          <p:nvPr>
            <p:ph type="subTitle" idx="1" hasCustomPrompt="1"/>
          </p:nvPr>
        </p:nvSpPr>
        <p:spPr>
          <a:xfrm>
            <a:off x="768002" y="3707298"/>
            <a:ext cx="7920917" cy="1125858"/>
          </a:xfrm>
        </p:spPr>
        <p:txBody>
          <a:bodyPr/>
          <a:lstStyle>
            <a:lvl1pPr marL="0" indent="0" algn="l">
              <a:buNone/>
              <a:defRPr>
                <a:solidFill>
                  <a:schemeClr val="tx1"/>
                </a:solidFill>
                <a:latin typeface="VIA Type Office Light" panose="0200050300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dirty="0" smtClean="0"/>
              <a:t>Underoverskrift</a:t>
            </a:r>
            <a:endParaRPr lang="da-DK" dirty="0"/>
          </a:p>
        </p:txBody>
      </p:sp>
      <p:sp>
        <p:nvSpPr>
          <p:cNvPr id="7" name="TextBox 6"/>
          <p:cNvSpPr txBox="1"/>
          <p:nvPr userDrawn="1"/>
        </p:nvSpPr>
        <p:spPr>
          <a:xfrm>
            <a:off x="768351" y="584200"/>
            <a:ext cx="2446867" cy="457946"/>
          </a:xfrm>
          <a:prstGeom prst="rect">
            <a:avLst/>
          </a:prstGeom>
          <a:noFill/>
        </p:spPr>
        <p:txBody>
          <a:bodyPr wrap="square" lIns="0" tIns="0" rIns="0" bIns="0" rtlCol="0">
            <a:spAutoFit/>
          </a:bodyPr>
          <a:lstStyle/>
          <a:p>
            <a:pPr marL="0" lvl="0" indent="0" algn="l" defTabSz="914400" rtl="0" eaLnBrk="1" latinLnBrk="0" hangingPunct="1">
              <a:lnSpc>
                <a:spcPct val="83000"/>
              </a:lnSpc>
              <a:spcBef>
                <a:spcPct val="20000"/>
              </a:spcBef>
              <a:buFont typeface="VIA Type Office" panose="02000503000000020004" pitchFamily="2" charset="0"/>
              <a:buNone/>
            </a:pPr>
            <a:r>
              <a:rPr lang="da-DK" sz="1600" kern="1200" spc="-100" baseline="0" noProof="1" smtClean="0">
                <a:solidFill>
                  <a:schemeClr val="tx1"/>
                </a:solidFill>
                <a:latin typeface="VIA Type Office Light" panose="02000503000000020004" pitchFamily="2" charset="0"/>
                <a:ea typeface="+mn-ea"/>
                <a:cs typeface="+mn-cs"/>
              </a:rPr>
              <a:t>Bring ideas to life</a:t>
            </a:r>
          </a:p>
          <a:p>
            <a:pPr marL="0" lvl="0" indent="0" algn="l" defTabSz="914400" rtl="0" eaLnBrk="1" latinLnBrk="0" hangingPunct="1">
              <a:lnSpc>
                <a:spcPct val="83000"/>
              </a:lnSpc>
              <a:spcBef>
                <a:spcPct val="20000"/>
              </a:spcBef>
              <a:buFont typeface="VIA Type Office" panose="02000503000000020004" pitchFamily="2" charset="0"/>
              <a:buNone/>
            </a:pPr>
            <a:r>
              <a:rPr lang="da-DK" sz="1600" kern="1200" spc="-100" baseline="0" noProof="1" smtClean="0">
                <a:solidFill>
                  <a:schemeClr val="tx1"/>
                </a:solidFill>
                <a:latin typeface="+mn-lt"/>
                <a:ea typeface="+mn-ea"/>
                <a:cs typeface="+mn-cs"/>
              </a:rPr>
              <a:t>VIA University College</a:t>
            </a:r>
            <a:endParaRPr lang="da-DK" sz="1600" kern="1200" spc="-100" baseline="0" noProof="1">
              <a:solidFill>
                <a:schemeClr val="tx1"/>
              </a:solidFill>
              <a:latin typeface="+mn-lt"/>
              <a:ea typeface="+mn-ea"/>
              <a:cs typeface="+mn-cs"/>
            </a:endParaRPr>
          </a:p>
        </p:txBody>
      </p:sp>
      <p:sp>
        <p:nvSpPr>
          <p:cNvPr id="13" name="Date Placeholder 12"/>
          <p:cNvSpPr>
            <a:spLocks noGrp="1"/>
          </p:cNvSpPr>
          <p:nvPr>
            <p:ph type="dt" sz="half" idx="16"/>
          </p:nvPr>
        </p:nvSpPr>
        <p:spPr/>
        <p:txBody>
          <a:bodyPr/>
          <a:lstStyle/>
          <a:p>
            <a:fld id="{DC16A978-3836-4EE9-BEB2-BE23A9C9157C}" type="datetime1">
              <a:rPr lang="en-GB" smtClean="0"/>
              <a:t>07/02/2018</a:t>
            </a:fld>
            <a:endParaRPr lang="da-DK" dirty="0"/>
          </a:p>
        </p:txBody>
      </p:sp>
      <p:sp>
        <p:nvSpPr>
          <p:cNvPr id="21" name="Footer Placeholder 20"/>
          <p:cNvSpPr>
            <a:spLocks noGrp="1"/>
          </p:cNvSpPr>
          <p:nvPr>
            <p:ph type="ftr" sz="quarter" idx="17"/>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22" name="Slide Number Placeholder 21"/>
          <p:cNvSpPr>
            <a:spLocks noGrp="1"/>
          </p:cNvSpPr>
          <p:nvPr>
            <p:ph type="sldNum" sz="quarter" idx="18"/>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169297383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mt">
    <p:spTree>
      <p:nvGrpSpPr>
        <p:cNvPr id="1" name=""/>
        <p:cNvGrpSpPr/>
        <p:nvPr/>
      </p:nvGrpSpPr>
      <p:grpSpPr>
        <a:xfrm>
          <a:off x="0" y="0"/>
          <a:ext cx="0" cy="0"/>
          <a:chOff x="0" y="0"/>
          <a:chExt cx="0" cy="0"/>
        </a:xfrm>
      </p:grpSpPr>
      <p:sp>
        <p:nvSpPr>
          <p:cNvPr id="21" name="Date Placeholder 20"/>
          <p:cNvSpPr>
            <a:spLocks noGrp="1"/>
          </p:cNvSpPr>
          <p:nvPr>
            <p:ph type="dt" sz="half" idx="10"/>
          </p:nvPr>
        </p:nvSpPr>
        <p:spPr/>
        <p:txBody>
          <a:bodyPr/>
          <a:lstStyle/>
          <a:p>
            <a:fld id="{AB0E03C0-FEBA-4D6E-9921-4BA85747C0E9}" type="datetime1">
              <a:rPr lang="en-GB" smtClean="0"/>
              <a:t>07/02/2018</a:t>
            </a:fld>
            <a:endParaRPr lang="da-DK" dirty="0"/>
          </a:p>
        </p:txBody>
      </p:sp>
      <p:sp>
        <p:nvSpPr>
          <p:cNvPr id="22" name="Footer Placeholder 21"/>
          <p:cNvSpPr>
            <a:spLocks noGrp="1"/>
          </p:cNvSpPr>
          <p:nvPr>
            <p:ph type="ftr" sz="quarter" idx="11"/>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23" name="Slide Number Placeholder 22"/>
          <p:cNvSpPr>
            <a:spLocks noGrp="1"/>
          </p:cNvSpPr>
          <p:nvPr>
            <p:ph type="sldNum" sz="quarter" idx="12"/>
          </p:nvPr>
        </p:nvSpPr>
        <p:spPr/>
        <p:txBody>
          <a:bodyPr/>
          <a:lstStyle/>
          <a:p>
            <a:fld id="{1D028174-2F5C-4566-855F-0E8F5DD7129F}" type="slidenum">
              <a:rPr lang="da-DK" smtClean="0"/>
              <a:pPr/>
              <a:t>‹#›</a:t>
            </a:fld>
            <a:endParaRPr lang="da-DK" dirty="0"/>
          </a:p>
        </p:txBody>
      </p:sp>
      <p:sp>
        <p:nvSpPr>
          <p:cNvPr id="24" name="Title 23"/>
          <p:cNvSpPr>
            <a:spLocks noGrp="1"/>
          </p:cNvSpPr>
          <p:nvPr>
            <p:ph type="title"/>
          </p:nvPr>
        </p:nvSpPr>
        <p:spPr/>
        <p:txBody>
          <a:bodyPr/>
          <a:lstStyle/>
          <a:p>
            <a:r>
              <a:rPr lang="en-US" smtClean="0"/>
              <a:t>Click to edit Master title style</a:t>
            </a:r>
            <a:endParaRPr lang="da-DK"/>
          </a:p>
        </p:txBody>
      </p:sp>
    </p:spTree>
    <p:extLst>
      <p:ext uri="{BB962C8B-B14F-4D97-AF65-F5344CB8AC3E}">
        <p14:creationId xmlns:p14="http://schemas.microsoft.com/office/powerpoint/2010/main" val="30699145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rside III lys foto baggrun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9601" y="584200"/>
            <a:ext cx="7959319" cy="1188616"/>
          </a:xfrm>
        </p:spPr>
        <p:txBody>
          <a:bodyPr tIns="97200" anchor="t" anchorCtr="0"/>
          <a:lstStyle>
            <a:lvl1pPr>
              <a:defRPr>
                <a:latin typeface="VIA Type Office Light" panose="02000503000000020004" pitchFamily="2" charset="0"/>
              </a:defRPr>
            </a:lvl1pPr>
          </a:lstStyle>
          <a:p>
            <a:r>
              <a:rPr lang="da-DK" dirty="0" smtClean="0"/>
              <a:t>Overskrift</a:t>
            </a:r>
            <a:endParaRPr lang="da-DK" dirty="0"/>
          </a:p>
        </p:txBody>
      </p:sp>
      <p:sp>
        <p:nvSpPr>
          <p:cNvPr id="3" name="Subtitle 2"/>
          <p:cNvSpPr>
            <a:spLocks noGrp="1"/>
          </p:cNvSpPr>
          <p:nvPr>
            <p:ph type="subTitle" idx="1" hasCustomPrompt="1"/>
          </p:nvPr>
        </p:nvSpPr>
        <p:spPr>
          <a:xfrm>
            <a:off x="768002" y="1835441"/>
            <a:ext cx="7920917" cy="1125858"/>
          </a:xfrm>
        </p:spPr>
        <p:txBody>
          <a:bodyPr/>
          <a:lstStyle>
            <a:lvl1pPr marL="0" indent="0" algn="l">
              <a:buNone/>
              <a:defRPr>
                <a:solidFill>
                  <a:schemeClr val="tx1"/>
                </a:solidFill>
                <a:latin typeface="VIA Type Office Light" panose="0200050300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dirty="0" smtClean="0"/>
              <a:t>Underoverskrift</a:t>
            </a:r>
            <a:endParaRPr lang="da-DK" dirty="0"/>
          </a:p>
        </p:txBody>
      </p:sp>
      <p:sp>
        <p:nvSpPr>
          <p:cNvPr id="21" name="Date Placeholder 20"/>
          <p:cNvSpPr>
            <a:spLocks noGrp="1"/>
          </p:cNvSpPr>
          <p:nvPr>
            <p:ph type="dt" sz="half" idx="10"/>
          </p:nvPr>
        </p:nvSpPr>
        <p:spPr/>
        <p:txBody>
          <a:bodyPr/>
          <a:lstStyle/>
          <a:p>
            <a:fld id="{CDDCE18F-3F5E-4488-8892-B1421C2759F8}" type="datetime1">
              <a:rPr lang="en-GB" smtClean="0"/>
              <a:t>07/02/2018</a:t>
            </a:fld>
            <a:endParaRPr lang="da-DK" dirty="0"/>
          </a:p>
        </p:txBody>
      </p:sp>
      <p:sp>
        <p:nvSpPr>
          <p:cNvPr id="22" name="Footer Placeholder 21"/>
          <p:cNvSpPr>
            <a:spLocks noGrp="1"/>
          </p:cNvSpPr>
          <p:nvPr>
            <p:ph type="ftr" sz="quarter" idx="11"/>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23" name="Slide Number Placeholder 22"/>
          <p:cNvSpPr>
            <a:spLocks noGrp="1"/>
          </p:cNvSpPr>
          <p:nvPr>
            <p:ph type="sldNum" sz="quarter" idx="12"/>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31972812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ul Forside III">
    <p:spTree>
      <p:nvGrpSpPr>
        <p:cNvPr id="1" name=""/>
        <p:cNvGrpSpPr/>
        <p:nvPr/>
      </p:nvGrpSpPr>
      <p:grpSpPr>
        <a:xfrm>
          <a:off x="0" y="0"/>
          <a:ext cx="0" cy="0"/>
          <a:chOff x="0" y="0"/>
          <a:chExt cx="0" cy="0"/>
        </a:xfrm>
      </p:grpSpPr>
      <p:sp>
        <p:nvSpPr>
          <p:cNvPr id="25" name="Rectangle 24"/>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2" name="Title 1"/>
          <p:cNvSpPr>
            <a:spLocks noGrp="1"/>
          </p:cNvSpPr>
          <p:nvPr>
            <p:ph type="ctrTitle" hasCustomPrompt="1"/>
          </p:nvPr>
        </p:nvSpPr>
        <p:spPr>
          <a:xfrm>
            <a:off x="729601" y="584200"/>
            <a:ext cx="7959319" cy="1188616"/>
          </a:xfrm>
        </p:spPr>
        <p:txBody>
          <a:bodyPr tIns="97200" anchor="t" anchorCtr="0"/>
          <a:lstStyle>
            <a:lvl1pPr>
              <a:defRPr>
                <a:latin typeface="VIA Type Office Light" panose="02000503000000020004" pitchFamily="2" charset="0"/>
              </a:defRPr>
            </a:lvl1pPr>
          </a:lstStyle>
          <a:p>
            <a:r>
              <a:rPr lang="da-DK" dirty="0" smtClean="0"/>
              <a:t>Overskrift</a:t>
            </a:r>
            <a:endParaRPr lang="da-DK" dirty="0"/>
          </a:p>
        </p:txBody>
      </p:sp>
      <p:sp>
        <p:nvSpPr>
          <p:cNvPr id="3" name="Subtitle 2"/>
          <p:cNvSpPr>
            <a:spLocks noGrp="1"/>
          </p:cNvSpPr>
          <p:nvPr>
            <p:ph type="subTitle" idx="1" hasCustomPrompt="1"/>
          </p:nvPr>
        </p:nvSpPr>
        <p:spPr>
          <a:xfrm>
            <a:off x="768002" y="1835441"/>
            <a:ext cx="7920917" cy="1125858"/>
          </a:xfrm>
        </p:spPr>
        <p:txBody>
          <a:bodyPr/>
          <a:lstStyle>
            <a:lvl1pPr marL="0" indent="0" algn="l">
              <a:buNone/>
              <a:defRPr>
                <a:solidFill>
                  <a:schemeClr val="tx1"/>
                </a:solidFill>
                <a:latin typeface="VIA Type Office Light" panose="0200050300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dirty="0" smtClean="0"/>
              <a:t>Underoverskrift</a:t>
            </a:r>
            <a:endParaRPr lang="da-DK" dirty="0"/>
          </a:p>
        </p:txBody>
      </p:sp>
      <p:sp>
        <p:nvSpPr>
          <p:cNvPr id="16" name="Footer Placeholder 4"/>
          <p:cNvSpPr txBox="1">
            <a:spLocks/>
          </p:cNvSpPr>
          <p:nvPr userDrawn="1"/>
        </p:nvSpPr>
        <p:spPr>
          <a:xfrm>
            <a:off x="593602" y="6278848"/>
            <a:ext cx="2496277" cy="462520"/>
          </a:xfrm>
          <a:prstGeom prst="rect">
            <a:avLst/>
          </a:prstGeom>
          <a:blipFill>
            <a:blip r:embed="rId2"/>
            <a:stretch>
              <a:fillRect/>
            </a:stretch>
          </a:blipFill>
        </p:spPr>
        <p:txBody>
          <a:bodyPr vert="horz" lIns="0" tIns="90000" rIns="0" bIns="0" rtlCol="0" anchor="t" anchorCtr="0"/>
          <a:lstStyle>
            <a:defPPr>
              <a:defRPr lang="da-DK"/>
            </a:defPPr>
            <a:lvl1pPr marL="0" algn="l" defTabSz="914400" rtl="0" eaLnBrk="1" latinLnBrk="0" hangingPunct="1">
              <a:lnSpc>
                <a:spcPct val="125000"/>
              </a:lnSpc>
              <a:defRPr sz="800" kern="1200">
                <a:solidFill>
                  <a:schemeClr val="tx1"/>
                </a:solidFill>
                <a:latin typeface="VIA Type Office Light" panose="0200050300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a-DK" sz="800" b="1" dirty="0" smtClean="0"/>
              <a:t>VIA </a:t>
            </a:r>
            <a:r>
              <a:rPr lang="da-DK" sz="800" b="1" dirty="0" err="1" smtClean="0"/>
              <a:t>University</a:t>
            </a:r>
            <a:r>
              <a:rPr lang="da-DK" sz="800" b="1" dirty="0" smtClean="0"/>
              <a:t> College</a:t>
            </a:r>
            <a:r>
              <a:rPr lang="da-DK" sz="800" dirty="0" smtClean="0"/>
              <a:t/>
            </a:r>
            <a:br>
              <a:rPr lang="da-DK" sz="800" dirty="0" smtClean="0"/>
            </a:br>
            <a:r>
              <a:rPr lang="da-DK" sz="800" dirty="0" smtClean="0">
                <a:latin typeface="+mj-lt"/>
              </a:rPr>
              <a:t>ICT-Engineering</a:t>
            </a:r>
            <a:endParaRPr lang="da-DK" sz="800" dirty="0">
              <a:latin typeface="+mj-lt"/>
            </a:endParaRPr>
          </a:p>
        </p:txBody>
      </p:sp>
      <p:sp>
        <p:nvSpPr>
          <p:cNvPr id="10" name="Date Placeholder 9"/>
          <p:cNvSpPr>
            <a:spLocks noGrp="1"/>
          </p:cNvSpPr>
          <p:nvPr>
            <p:ph type="dt" sz="half" idx="10"/>
          </p:nvPr>
        </p:nvSpPr>
        <p:spPr/>
        <p:txBody>
          <a:bodyPr/>
          <a:lstStyle/>
          <a:p>
            <a:fld id="{E9EB6113-C729-448B-8954-F67ECFCA0F0F}" type="datetime1">
              <a:rPr lang="en-GB" smtClean="0"/>
              <a:t>07/02/2018</a:t>
            </a:fld>
            <a:endParaRPr lang="da-DK" dirty="0"/>
          </a:p>
        </p:txBody>
      </p:sp>
      <p:sp>
        <p:nvSpPr>
          <p:cNvPr id="17" name="Footer Placeholder 16"/>
          <p:cNvSpPr>
            <a:spLocks noGrp="1"/>
          </p:cNvSpPr>
          <p:nvPr>
            <p:ph type="ftr" sz="quarter" idx="11"/>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18" name="Slide Number Placeholder 17"/>
          <p:cNvSpPr>
            <a:spLocks noGrp="1"/>
          </p:cNvSpPr>
          <p:nvPr>
            <p:ph type="sldNum" sz="quarter" idx="12"/>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13570244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Forside III">
    <p:spTree>
      <p:nvGrpSpPr>
        <p:cNvPr id="1" name=""/>
        <p:cNvGrpSpPr/>
        <p:nvPr/>
      </p:nvGrpSpPr>
      <p:grpSpPr>
        <a:xfrm>
          <a:off x="0" y="0"/>
          <a:ext cx="0" cy="0"/>
          <a:chOff x="0" y="0"/>
          <a:chExt cx="0" cy="0"/>
        </a:xfrm>
      </p:grpSpPr>
      <p:sp>
        <p:nvSpPr>
          <p:cNvPr id="25" name="Rectangle 24"/>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3" name="Subtitle 2"/>
          <p:cNvSpPr>
            <a:spLocks noGrp="1"/>
          </p:cNvSpPr>
          <p:nvPr>
            <p:ph type="subTitle" idx="1" hasCustomPrompt="1"/>
          </p:nvPr>
        </p:nvSpPr>
        <p:spPr>
          <a:xfrm>
            <a:off x="768002" y="1835441"/>
            <a:ext cx="7920917" cy="1125858"/>
          </a:xfrm>
        </p:spPr>
        <p:txBody>
          <a:bodyPr/>
          <a:lstStyle>
            <a:lvl1pPr marL="0" indent="0" algn="l">
              <a:buNone/>
              <a:defRPr>
                <a:solidFill>
                  <a:schemeClr val="tx1"/>
                </a:solidFill>
                <a:latin typeface="VIA Type Office Light" panose="0200050300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dirty="0" smtClean="0"/>
              <a:t>Underoverskrift</a:t>
            </a:r>
            <a:endParaRPr lang="da-DK" dirty="0"/>
          </a:p>
        </p:txBody>
      </p:sp>
      <p:sp>
        <p:nvSpPr>
          <p:cNvPr id="17" name="Footer Placeholder 4"/>
          <p:cNvSpPr txBox="1">
            <a:spLocks/>
          </p:cNvSpPr>
          <p:nvPr userDrawn="1"/>
        </p:nvSpPr>
        <p:spPr>
          <a:xfrm>
            <a:off x="593602" y="6278848"/>
            <a:ext cx="2496277" cy="462520"/>
          </a:xfrm>
          <a:prstGeom prst="rect">
            <a:avLst/>
          </a:prstGeom>
          <a:blipFill>
            <a:blip r:embed="rId2"/>
            <a:stretch>
              <a:fillRect/>
            </a:stretch>
          </a:blipFill>
        </p:spPr>
        <p:txBody>
          <a:bodyPr vert="horz" lIns="0" tIns="90000" rIns="0" bIns="0" rtlCol="0" anchor="t" anchorCtr="0"/>
          <a:lstStyle>
            <a:defPPr>
              <a:defRPr lang="da-DK"/>
            </a:defPPr>
            <a:lvl1pPr marL="0" algn="l" defTabSz="914400" rtl="0" eaLnBrk="1" latinLnBrk="0" hangingPunct="1">
              <a:lnSpc>
                <a:spcPct val="125000"/>
              </a:lnSpc>
              <a:defRPr sz="800" kern="1200">
                <a:solidFill>
                  <a:schemeClr val="tx1"/>
                </a:solidFill>
                <a:latin typeface="VIA Type Office Light" panose="0200050300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a-DK" sz="800" b="1" dirty="0" smtClean="0"/>
              <a:t>VIA </a:t>
            </a:r>
            <a:r>
              <a:rPr lang="da-DK" sz="800" b="1" dirty="0" err="1" smtClean="0"/>
              <a:t>University</a:t>
            </a:r>
            <a:r>
              <a:rPr lang="da-DK" sz="800" b="1" dirty="0" smtClean="0"/>
              <a:t> College</a:t>
            </a:r>
            <a:r>
              <a:rPr lang="da-DK" sz="800" dirty="0" smtClean="0"/>
              <a:t/>
            </a:r>
            <a:br>
              <a:rPr lang="da-DK" sz="800" dirty="0" smtClean="0"/>
            </a:br>
            <a:r>
              <a:rPr lang="da-DK" sz="800" dirty="0" smtClean="0">
                <a:latin typeface="+mj-lt"/>
              </a:rPr>
              <a:t>ICT-Engineering</a:t>
            </a:r>
            <a:endParaRPr lang="da-DK" sz="800" dirty="0">
              <a:latin typeface="+mj-lt"/>
            </a:endParaRPr>
          </a:p>
        </p:txBody>
      </p:sp>
      <p:sp>
        <p:nvSpPr>
          <p:cNvPr id="10" name="Title 9"/>
          <p:cNvSpPr>
            <a:spLocks noGrp="1"/>
          </p:cNvSpPr>
          <p:nvPr>
            <p:ph type="title"/>
          </p:nvPr>
        </p:nvSpPr>
        <p:spPr/>
        <p:txBody>
          <a:bodyPr/>
          <a:lstStyle/>
          <a:p>
            <a:r>
              <a:rPr lang="en-US" smtClean="0"/>
              <a:t>Click to edit Master title style</a:t>
            </a:r>
            <a:endParaRPr lang="da-DK"/>
          </a:p>
        </p:txBody>
      </p:sp>
      <p:sp>
        <p:nvSpPr>
          <p:cNvPr id="11" name="Date Placeholder 10"/>
          <p:cNvSpPr>
            <a:spLocks noGrp="1"/>
          </p:cNvSpPr>
          <p:nvPr>
            <p:ph type="dt" sz="half" idx="10"/>
          </p:nvPr>
        </p:nvSpPr>
        <p:spPr/>
        <p:txBody>
          <a:bodyPr/>
          <a:lstStyle/>
          <a:p>
            <a:fld id="{28FEC128-C751-41BD-AF57-7C8D58C5B1ED}" type="datetime1">
              <a:rPr lang="en-GB" smtClean="0"/>
              <a:t>07/02/2018</a:t>
            </a:fld>
            <a:endParaRPr lang="da-DK" dirty="0"/>
          </a:p>
        </p:txBody>
      </p:sp>
      <p:sp>
        <p:nvSpPr>
          <p:cNvPr id="18" name="Footer Placeholder 17"/>
          <p:cNvSpPr>
            <a:spLocks noGrp="1"/>
          </p:cNvSpPr>
          <p:nvPr>
            <p:ph type="ftr" sz="quarter" idx="11"/>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19" name="Slide Number Placeholder 18"/>
          <p:cNvSpPr>
            <a:spLocks noGrp="1"/>
          </p:cNvSpPr>
          <p:nvPr>
            <p:ph type="sldNum" sz="quarter" idx="12"/>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32851276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ød Forside III">
    <p:spTree>
      <p:nvGrpSpPr>
        <p:cNvPr id="1" name=""/>
        <p:cNvGrpSpPr/>
        <p:nvPr/>
      </p:nvGrpSpPr>
      <p:grpSpPr>
        <a:xfrm>
          <a:off x="0" y="0"/>
          <a:ext cx="0" cy="0"/>
          <a:chOff x="0" y="0"/>
          <a:chExt cx="0" cy="0"/>
        </a:xfrm>
      </p:grpSpPr>
      <p:sp>
        <p:nvSpPr>
          <p:cNvPr id="25" name="Rectangle 24"/>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2" name="Title 1"/>
          <p:cNvSpPr>
            <a:spLocks noGrp="1"/>
          </p:cNvSpPr>
          <p:nvPr>
            <p:ph type="ctrTitle" hasCustomPrompt="1"/>
          </p:nvPr>
        </p:nvSpPr>
        <p:spPr>
          <a:xfrm>
            <a:off x="729601" y="584200"/>
            <a:ext cx="7959319" cy="1188616"/>
          </a:xfrm>
        </p:spPr>
        <p:txBody>
          <a:bodyPr tIns="97200" anchor="t" anchorCtr="0"/>
          <a:lstStyle>
            <a:lvl1pPr>
              <a:defRPr>
                <a:latin typeface="VIA Type Office Light" panose="02000503000000020004" pitchFamily="2" charset="0"/>
              </a:defRPr>
            </a:lvl1pPr>
          </a:lstStyle>
          <a:p>
            <a:r>
              <a:rPr lang="da-DK" dirty="0" smtClean="0"/>
              <a:t>Overskrift</a:t>
            </a:r>
            <a:endParaRPr lang="da-DK" dirty="0"/>
          </a:p>
        </p:txBody>
      </p:sp>
      <p:sp>
        <p:nvSpPr>
          <p:cNvPr id="3" name="Subtitle 2"/>
          <p:cNvSpPr>
            <a:spLocks noGrp="1"/>
          </p:cNvSpPr>
          <p:nvPr>
            <p:ph type="subTitle" idx="1" hasCustomPrompt="1"/>
          </p:nvPr>
        </p:nvSpPr>
        <p:spPr>
          <a:xfrm>
            <a:off x="768002" y="1835441"/>
            <a:ext cx="7920917" cy="1125858"/>
          </a:xfrm>
        </p:spPr>
        <p:txBody>
          <a:bodyPr/>
          <a:lstStyle>
            <a:lvl1pPr marL="0" indent="0" algn="l">
              <a:buNone/>
              <a:defRPr>
                <a:solidFill>
                  <a:schemeClr val="tx1"/>
                </a:solidFill>
                <a:latin typeface="VIA Type Office Light" panose="0200050300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dirty="0" smtClean="0"/>
              <a:t>Underoverskrift</a:t>
            </a:r>
            <a:endParaRPr lang="da-DK" dirty="0"/>
          </a:p>
        </p:txBody>
      </p:sp>
      <p:sp>
        <p:nvSpPr>
          <p:cNvPr id="16" name="Footer Placeholder 4"/>
          <p:cNvSpPr txBox="1">
            <a:spLocks/>
          </p:cNvSpPr>
          <p:nvPr userDrawn="1"/>
        </p:nvSpPr>
        <p:spPr>
          <a:xfrm>
            <a:off x="593602" y="6278848"/>
            <a:ext cx="2496277" cy="462520"/>
          </a:xfrm>
          <a:prstGeom prst="rect">
            <a:avLst/>
          </a:prstGeom>
          <a:blipFill>
            <a:blip r:embed="rId2"/>
            <a:stretch>
              <a:fillRect/>
            </a:stretch>
          </a:blipFill>
        </p:spPr>
        <p:txBody>
          <a:bodyPr vert="horz" lIns="0" tIns="90000" rIns="0" bIns="0" rtlCol="0" anchor="t" anchorCtr="0"/>
          <a:lstStyle>
            <a:defPPr>
              <a:defRPr lang="da-DK"/>
            </a:defPPr>
            <a:lvl1pPr marL="0" algn="l" defTabSz="914400" rtl="0" eaLnBrk="1" latinLnBrk="0" hangingPunct="1">
              <a:lnSpc>
                <a:spcPct val="125000"/>
              </a:lnSpc>
              <a:defRPr sz="800" kern="1200">
                <a:solidFill>
                  <a:schemeClr val="tx1"/>
                </a:solidFill>
                <a:latin typeface="VIA Type Office Light" panose="0200050300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a-DK" sz="800" b="1" dirty="0" smtClean="0"/>
              <a:t>VIA </a:t>
            </a:r>
            <a:r>
              <a:rPr lang="da-DK" sz="800" b="1" dirty="0" err="1" smtClean="0"/>
              <a:t>University</a:t>
            </a:r>
            <a:r>
              <a:rPr lang="da-DK" sz="800" b="1" dirty="0" smtClean="0"/>
              <a:t> College</a:t>
            </a:r>
            <a:r>
              <a:rPr lang="da-DK" sz="800" dirty="0" smtClean="0"/>
              <a:t/>
            </a:r>
            <a:br>
              <a:rPr lang="da-DK" sz="800" dirty="0" smtClean="0"/>
            </a:br>
            <a:r>
              <a:rPr lang="da-DK" sz="800" dirty="0" smtClean="0">
                <a:latin typeface="+mj-lt"/>
              </a:rPr>
              <a:t>ICT-Engineering</a:t>
            </a:r>
            <a:endParaRPr lang="da-DK" sz="800" dirty="0">
              <a:latin typeface="+mj-lt"/>
            </a:endParaRPr>
          </a:p>
        </p:txBody>
      </p:sp>
      <p:sp>
        <p:nvSpPr>
          <p:cNvPr id="10" name="Date Placeholder 9"/>
          <p:cNvSpPr>
            <a:spLocks noGrp="1"/>
          </p:cNvSpPr>
          <p:nvPr>
            <p:ph type="dt" sz="half" idx="10"/>
          </p:nvPr>
        </p:nvSpPr>
        <p:spPr/>
        <p:txBody>
          <a:bodyPr/>
          <a:lstStyle/>
          <a:p>
            <a:fld id="{B61A06BC-461D-4150-9A0A-320C671D8F7D}" type="datetime1">
              <a:rPr lang="en-GB" smtClean="0"/>
              <a:t>07/02/2018</a:t>
            </a:fld>
            <a:endParaRPr lang="da-DK" dirty="0"/>
          </a:p>
        </p:txBody>
      </p:sp>
      <p:sp>
        <p:nvSpPr>
          <p:cNvPr id="17" name="Footer Placeholder 16"/>
          <p:cNvSpPr>
            <a:spLocks noGrp="1"/>
          </p:cNvSpPr>
          <p:nvPr>
            <p:ph type="ftr" sz="quarter" idx="11"/>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18" name="Slide Number Placeholder 17"/>
          <p:cNvSpPr>
            <a:spLocks noGrp="1"/>
          </p:cNvSpPr>
          <p:nvPr>
            <p:ph type="sldNum" sz="quarter" idx="12"/>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25802669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lla Forside III">
    <p:spTree>
      <p:nvGrpSpPr>
        <p:cNvPr id="1" name=""/>
        <p:cNvGrpSpPr/>
        <p:nvPr/>
      </p:nvGrpSpPr>
      <p:grpSpPr>
        <a:xfrm>
          <a:off x="0" y="0"/>
          <a:ext cx="0" cy="0"/>
          <a:chOff x="0" y="0"/>
          <a:chExt cx="0" cy="0"/>
        </a:xfrm>
      </p:grpSpPr>
      <p:sp>
        <p:nvSpPr>
          <p:cNvPr id="25" name="Rectangle 24"/>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2" name="Title 1"/>
          <p:cNvSpPr>
            <a:spLocks noGrp="1"/>
          </p:cNvSpPr>
          <p:nvPr>
            <p:ph type="ctrTitle" hasCustomPrompt="1"/>
          </p:nvPr>
        </p:nvSpPr>
        <p:spPr>
          <a:xfrm>
            <a:off x="729601" y="584200"/>
            <a:ext cx="7959319" cy="1188616"/>
          </a:xfrm>
        </p:spPr>
        <p:txBody>
          <a:bodyPr tIns="97200" anchor="t" anchorCtr="0"/>
          <a:lstStyle>
            <a:lvl1pPr>
              <a:defRPr>
                <a:latin typeface="VIA Type Office Light" panose="02000503000000020004" pitchFamily="2" charset="0"/>
              </a:defRPr>
            </a:lvl1pPr>
          </a:lstStyle>
          <a:p>
            <a:r>
              <a:rPr lang="da-DK" dirty="0" smtClean="0"/>
              <a:t>Overskrift</a:t>
            </a:r>
            <a:endParaRPr lang="da-DK" dirty="0"/>
          </a:p>
        </p:txBody>
      </p:sp>
      <p:sp>
        <p:nvSpPr>
          <p:cNvPr id="3" name="Subtitle 2"/>
          <p:cNvSpPr>
            <a:spLocks noGrp="1"/>
          </p:cNvSpPr>
          <p:nvPr>
            <p:ph type="subTitle" idx="1" hasCustomPrompt="1"/>
          </p:nvPr>
        </p:nvSpPr>
        <p:spPr>
          <a:xfrm>
            <a:off x="768002" y="1835441"/>
            <a:ext cx="7920917" cy="1125858"/>
          </a:xfrm>
        </p:spPr>
        <p:txBody>
          <a:bodyPr/>
          <a:lstStyle>
            <a:lvl1pPr marL="0" indent="0" algn="l">
              <a:buNone/>
              <a:defRPr>
                <a:solidFill>
                  <a:schemeClr val="tx1"/>
                </a:solidFill>
                <a:latin typeface="VIA Type Office Light" panose="0200050300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dirty="0" smtClean="0"/>
              <a:t>Underoverskrift</a:t>
            </a:r>
            <a:endParaRPr lang="da-DK" dirty="0"/>
          </a:p>
        </p:txBody>
      </p:sp>
      <p:sp>
        <p:nvSpPr>
          <p:cNvPr id="16" name="Footer Placeholder 4"/>
          <p:cNvSpPr txBox="1">
            <a:spLocks/>
          </p:cNvSpPr>
          <p:nvPr userDrawn="1"/>
        </p:nvSpPr>
        <p:spPr>
          <a:xfrm>
            <a:off x="593602" y="6278848"/>
            <a:ext cx="2496277" cy="462520"/>
          </a:xfrm>
          <a:prstGeom prst="rect">
            <a:avLst/>
          </a:prstGeom>
          <a:blipFill>
            <a:blip r:embed="rId2"/>
            <a:stretch>
              <a:fillRect/>
            </a:stretch>
          </a:blipFill>
        </p:spPr>
        <p:txBody>
          <a:bodyPr vert="horz" lIns="0" tIns="90000" rIns="0" bIns="0" rtlCol="0" anchor="t" anchorCtr="0"/>
          <a:lstStyle>
            <a:defPPr>
              <a:defRPr lang="da-DK"/>
            </a:defPPr>
            <a:lvl1pPr marL="0" algn="l" defTabSz="914400" rtl="0" eaLnBrk="1" latinLnBrk="0" hangingPunct="1">
              <a:lnSpc>
                <a:spcPct val="125000"/>
              </a:lnSpc>
              <a:defRPr sz="800" kern="1200">
                <a:solidFill>
                  <a:schemeClr val="tx1"/>
                </a:solidFill>
                <a:latin typeface="VIA Type Office Light" panose="0200050300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a-DK" sz="800" b="1" dirty="0" smtClean="0"/>
              <a:t>VIA </a:t>
            </a:r>
            <a:r>
              <a:rPr lang="da-DK" sz="800" b="1" dirty="0" err="1" smtClean="0"/>
              <a:t>University</a:t>
            </a:r>
            <a:r>
              <a:rPr lang="da-DK" sz="800" b="1" dirty="0" smtClean="0"/>
              <a:t> College</a:t>
            </a:r>
            <a:r>
              <a:rPr lang="da-DK" sz="800" dirty="0" smtClean="0"/>
              <a:t/>
            </a:r>
            <a:br>
              <a:rPr lang="da-DK" sz="800" dirty="0" smtClean="0"/>
            </a:br>
            <a:r>
              <a:rPr lang="da-DK" sz="800" dirty="0" smtClean="0">
                <a:latin typeface="+mj-lt"/>
              </a:rPr>
              <a:t>ICT-Engineering</a:t>
            </a:r>
            <a:endParaRPr lang="da-DK" sz="800" dirty="0">
              <a:latin typeface="+mj-lt"/>
            </a:endParaRPr>
          </a:p>
        </p:txBody>
      </p:sp>
      <p:sp>
        <p:nvSpPr>
          <p:cNvPr id="10" name="Date Placeholder 9"/>
          <p:cNvSpPr>
            <a:spLocks noGrp="1"/>
          </p:cNvSpPr>
          <p:nvPr>
            <p:ph type="dt" sz="half" idx="10"/>
          </p:nvPr>
        </p:nvSpPr>
        <p:spPr/>
        <p:txBody>
          <a:bodyPr/>
          <a:lstStyle/>
          <a:p>
            <a:fld id="{D0FF08E4-8D7A-401F-80E5-CC7D22E3DEE3}" type="datetime1">
              <a:rPr lang="en-GB" smtClean="0"/>
              <a:t>07/02/2018</a:t>
            </a:fld>
            <a:endParaRPr lang="da-DK" dirty="0"/>
          </a:p>
        </p:txBody>
      </p:sp>
      <p:sp>
        <p:nvSpPr>
          <p:cNvPr id="17" name="Footer Placeholder 16"/>
          <p:cNvSpPr>
            <a:spLocks noGrp="1"/>
          </p:cNvSpPr>
          <p:nvPr>
            <p:ph type="ftr" sz="quarter" idx="11"/>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18" name="Slide Number Placeholder 17"/>
          <p:cNvSpPr>
            <a:spLocks noGrp="1"/>
          </p:cNvSpPr>
          <p:nvPr>
            <p:ph type="sldNum" sz="quarter" idx="12"/>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25802669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å Forside III">
    <p:spTree>
      <p:nvGrpSpPr>
        <p:cNvPr id="1" name=""/>
        <p:cNvGrpSpPr/>
        <p:nvPr/>
      </p:nvGrpSpPr>
      <p:grpSpPr>
        <a:xfrm>
          <a:off x="0" y="0"/>
          <a:ext cx="0" cy="0"/>
          <a:chOff x="0" y="0"/>
          <a:chExt cx="0" cy="0"/>
        </a:xfrm>
      </p:grpSpPr>
      <p:sp>
        <p:nvSpPr>
          <p:cNvPr id="25" name="Rectangle 24"/>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2" name="Title 1"/>
          <p:cNvSpPr>
            <a:spLocks noGrp="1"/>
          </p:cNvSpPr>
          <p:nvPr>
            <p:ph type="ctrTitle" hasCustomPrompt="1"/>
          </p:nvPr>
        </p:nvSpPr>
        <p:spPr>
          <a:xfrm>
            <a:off x="729601" y="584200"/>
            <a:ext cx="7959319" cy="1188616"/>
          </a:xfrm>
        </p:spPr>
        <p:txBody>
          <a:bodyPr tIns="97200" anchor="t" anchorCtr="0"/>
          <a:lstStyle>
            <a:lvl1pPr>
              <a:defRPr>
                <a:latin typeface="VIA Type Office Light" panose="02000503000000020004" pitchFamily="2" charset="0"/>
              </a:defRPr>
            </a:lvl1pPr>
          </a:lstStyle>
          <a:p>
            <a:r>
              <a:rPr lang="da-DK" dirty="0" smtClean="0"/>
              <a:t>Overskrift</a:t>
            </a:r>
            <a:endParaRPr lang="da-DK" dirty="0"/>
          </a:p>
        </p:txBody>
      </p:sp>
      <p:sp>
        <p:nvSpPr>
          <p:cNvPr id="3" name="Subtitle 2"/>
          <p:cNvSpPr>
            <a:spLocks noGrp="1"/>
          </p:cNvSpPr>
          <p:nvPr>
            <p:ph type="subTitle" idx="1" hasCustomPrompt="1"/>
          </p:nvPr>
        </p:nvSpPr>
        <p:spPr>
          <a:xfrm>
            <a:off x="768002" y="1835441"/>
            <a:ext cx="7920917" cy="1125858"/>
          </a:xfrm>
        </p:spPr>
        <p:txBody>
          <a:bodyPr/>
          <a:lstStyle>
            <a:lvl1pPr marL="0" indent="0" algn="l">
              <a:buNone/>
              <a:defRPr>
                <a:solidFill>
                  <a:schemeClr val="tx1"/>
                </a:solidFill>
                <a:latin typeface="VIA Type Office Light" panose="0200050300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dirty="0" smtClean="0"/>
              <a:t>Underoverskrift</a:t>
            </a:r>
            <a:endParaRPr lang="da-DK" dirty="0"/>
          </a:p>
        </p:txBody>
      </p:sp>
      <p:sp>
        <p:nvSpPr>
          <p:cNvPr id="16" name="Footer Placeholder 4"/>
          <p:cNvSpPr txBox="1">
            <a:spLocks/>
          </p:cNvSpPr>
          <p:nvPr userDrawn="1"/>
        </p:nvSpPr>
        <p:spPr>
          <a:xfrm>
            <a:off x="593602" y="6278848"/>
            <a:ext cx="2496277" cy="462520"/>
          </a:xfrm>
          <a:prstGeom prst="rect">
            <a:avLst/>
          </a:prstGeom>
          <a:blipFill>
            <a:blip r:embed="rId2"/>
            <a:stretch>
              <a:fillRect/>
            </a:stretch>
          </a:blipFill>
        </p:spPr>
        <p:txBody>
          <a:bodyPr vert="horz" lIns="0" tIns="90000" rIns="0" bIns="0" rtlCol="0" anchor="t" anchorCtr="0"/>
          <a:lstStyle>
            <a:defPPr>
              <a:defRPr lang="da-DK"/>
            </a:defPPr>
            <a:lvl1pPr marL="0" algn="l" defTabSz="914400" rtl="0" eaLnBrk="1" latinLnBrk="0" hangingPunct="1">
              <a:lnSpc>
                <a:spcPct val="125000"/>
              </a:lnSpc>
              <a:defRPr sz="800" kern="1200">
                <a:solidFill>
                  <a:schemeClr val="tx1"/>
                </a:solidFill>
                <a:latin typeface="VIA Type Office Light" panose="0200050300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a-DK" sz="800" b="1" dirty="0" smtClean="0"/>
              <a:t>VIA </a:t>
            </a:r>
            <a:r>
              <a:rPr lang="da-DK" sz="800" b="1" dirty="0" err="1" smtClean="0"/>
              <a:t>University</a:t>
            </a:r>
            <a:r>
              <a:rPr lang="da-DK" sz="800" b="1" dirty="0" smtClean="0"/>
              <a:t> College</a:t>
            </a:r>
            <a:r>
              <a:rPr lang="da-DK" sz="800" dirty="0" smtClean="0"/>
              <a:t/>
            </a:r>
            <a:br>
              <a:rPr lang="da-DK" sz="800" dirty="0" smtClean="0"/>
            </a:br>
            <a:r>
              <a:rPr lang="da-DK" sz="800" dirty="0" smtClean="0">
                <a:latin typeface="+mj-lt"/>
              </a:rPr>
              <a:t>ICT-Engineering</a:t>
            </a:r>
            <a:endParaRPr lang="da-DK" sz="800" dirty="0">
              <a:latin typeface="+mj-lt"/>
            </a:endParaRPr>
          </a:p>
        </p:txBody>
      </p:sp>
      <p:sp>
        <p:nvSpPr>
          <p:cNvPr id="10" name="Date Placeholder 9"/>
          <p:cNvSpPr>
            <a:spLocks noGrp="1"/>
          </p:cNvSpPr>
          <p:nvPr>
            <p:ph type="dt" sz="half" idx="10"/>
          </p:nvPr>
        </p:nvSpPr>
        <p:spPr/>
        <p:txBody>
          <a:bodyPr/>
          <a:lstStyle/>
          <a:p>
            <a:fld id="{BA8AB082-2ACF-4CAE-A3C5-7A524531DD87}" type="datetime1">
              <a:rPr lang="en-GB" smtClean="0"/>
              <a:t>07/02/2018</a:t>
            </a:fld>
            <a:endParaRPr lang="da-DK" dirty="0"/>
          </a:p>
        </p:txBody>
      </p:sp>
      <p:sp>
        <p:nvSpPr>
          <p:cNvPr id="17" name="Footer Placeholder 16"/>
          <p:cNvSpPr>
            <a:spLocks noGrp="1"/>
          </p:cNvSpPr>
          <p:nvPr>
            <p:ph type="ftr" sz="quarter" idx="11"/>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18" name="Slide Number Placeholder 17"/>
          <p:cNvSpPr>
            <a:spLocks noGrp="1"/>
          </p:cNvSpPr>
          <p:nvPr>
            <p:ph type="sldNum" sz="quarter" idx="12"/>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25802669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urkis Forside III">
    <p:spTree>
      <p:nvGrpSpPr>
        <p:cNvPr id="1" name=""/>
        <p:cNvGrpSpPr/>
        <p:nvPr/>
      </p:nvGrpSpPr>
      <p:grpSpPr>
        <a:xfrm>
          <a:off x="0" y="0"/>
          <a:ext cx="0" cy="0"/>
          <a:chOff x="0" y="0"/>
          <a:chExt cx="0" cy="0"/>
        </a:xfrm>
      </p:grpSpPr>
      <p:sp>
        <p:nvSpPr>
          <p:cNvPr id="25" name="Rectangle 24"/>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1800" dirty="0"/>
          </a:p>
        </p:txBody>
      </p:sp>
      <p:sp>
        <p:nvSpPr>
          <p:cNvPr id="2" name="Title 1"/>
          <p:cNvSpPr>
            <a:spLocks noGrp="1"/>
          </p:cNvSpPr>
          <p:nvPr>
            <p:ph type="ctrTitle" hasCustomPrompt="1"/>
          </p:nvPr>
        </p:nvSpPr>
        <p:spPr>
          <a:xfrm>
            <a:off x="729601" y="584200"/>
            <a:ext cx="7959319" cy="1188616"/>
          </a:xfrm>
        </p:spPr>
        <p:txBody>
          <a:bodyPr tIns="97200" anchor="t" anchorCtr="0"/>
          <a:lstStyle>
            <a:lvl1pPr>
              <a:defRPr>
                <a:latin typeface="VIA Type Office Light" panose="02000503000000020004" pitchFamily="2" charset="0"/>
              </a:defRPr>
            </a:lvl1pPr>
          </a:lstStyle>
          <a:p>
            <a:r>
              <a:rPr lang="da-DK" dirty="0" smtClean="0"/>
              <a:t>Overskrift</a:t>
            </a:r>
            <a:endParaRPr lang="da-DK" dirty="0"/>
          </a:p>
        </p:txBody>
      </p:sp>
      <p:sp>
        <p:nvSpPr>
          <p:cNvPr id="3" name="Subtitle 2"/>
          <p:cNvSpPr>
            <a:spLocks noGrp="1"/>
          </p:cNvSpPr>
          <p:nvPr>
            <p:ph type="subTitle" idx="1" hasCustomPrompt="1"/>
          </p:nvPr>
        </p:nvSpPr>
        <p:spPr>
          <a:xfrm>
            <a:off x="768002" y="1835441"/>
            <a:ext cx="7920917" cy="1125858"/>
          </a:xfrm>
        </p:spPr>
        <p:txBody>
          <a:bodyPr/>
          <a:lstStyle>
            <a:lvl1pPr marL="0" indent="0" algn="l">
              <a:buNone/>
              <a:defRPr>
                <a:solidFill>
                  <a:schemeClr val="tx1"/>
                </a:solidFill>
                <a:latin typeface="VIA Type Office Light" panose="02000503000000020004"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dirty="0" smtClean="0"/>
              <a:t>Underoverskrift</a:t>
            </a:r>
            <a:endParaRPr lang="da-DK" dirty="0"/>
          </a:p>
        </p:txBody>
      </p:sp>
      <p:sp>
        <p:nvSpPr>
          <p:cNvPr id="15" name="Footer Placeholder 4"/>
          <p:cNvSpPr txBox="1">
            <a:spLocks/>
          </p:cNvSpPr>
          <p:nvPr userDrawn="1"/>
        </p:nvSpPr>
        <p:spPr>
          <a:xfrm>
            <a:off x="593602" y="6278848"/>
            <a:ext cx="2496277" cy="462520"/>
          </a:xfrm>
          <a:prstGeom prst="rect">
            <a:avLst/>
          </a:prstGeom>
          <a:blipFill>
            <a:blip r:embed="rId2"/>
            <a:stretch>
              <a:fillRect/>
            </a:stretch>
          </a:blipFill>
        </p:spPr>
        <p:txBody>
          <a:bodyPr vert="horz" lIns="0" tIns="90000" rIns="0" bIns="0" rtlCol="0" anchor="t" anchorCtr="0"/>
          <a:lstStyle>
            <a:defPPr>
              <a:defRPr lang="da-DK"/>
            </a:defPPr>
            <a:lvl1pPr marL="0" algn="l" defTabSz="914400" rtl="0" eaLnBrk="1" latinLnBrk="0" hangingPunct="1">
              <a:lnSpc>
                <a:spcPct val="125000"/>
              </a:lnSpc>
              <a:defRPr sz="800" kern="1200">
                <a:solidFill>
                  <a:schemeClr val="tx1"/>
                </a:solidFill>
                <a:latin typeface="VIA Type Office Light" panose="0200050300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a-DK" sz="800" b="1" dirty="0" smtClean="0"/>
              <a:t>VIA </a:t>
            </a:r>
            <a:r>
              <a:rPr lang="da-DK" sz="800" b="1" dirty="0" err="1" smtClean="0"/>
              <a:t>University</a:t>
            </a:r>
            <a:r>
              <a:rPr lang="da-DK" sz="800" b="1" dirty="0" smtClean="0"/>
              <a:t> College</a:t>
            </a:r>
            <a:r>
              <a:rPr lang="da-DK" sz="800" dirty="0" smtClean="0"/>
              <a:t/>
            </a:r>
            <a:br>
              <a:rPr lang="da-DK" sz="800" dirty="0" smtClean="0"/>
            </a:br>
            <a:r>
              <a:rPr lang="da-DK" sz="800" dirty="0" smtClean="0">
                <a:latin typeface="+mj-lt"/>
              </a:rPr>
              <a:t>ICT-Engineering</a:t>
            </a:r>
            <a:endParaRPr lang="da-DK" sz="800" dirty="0">
              <a:latin typeface="+mj-lt"/>
            </a:endParaRPr>
          </a:p>
        </p:txBody>
      </p:sp>
      <p:sp>
        <p:nvSpPr>
          <p:cNvPr id="10" name="Date Placeholder 9"/>
          <p:cNvSpPr>
            <a:spLocks noGrp="1"/>
          </p:cNvSpPr>
          <p:nvPr>
            <p:ph type="dt" sz="half" idx="10"/>
          </p:nvPr>
        </p:nvSpPr>
        <p:spPr/>
        <p:txBody>
          <a:bodyPr/>
          <a:lstStyle/>
          <a:p>
            <a:fld id="{B138E4F8-F6F0-4426-9478-C01F8A5890E9}" type="datetime1">
              <a:rPr lang="en-GB" smtClean="0"/>
              <a:t>07/02/2018</a:t>
            </a:fld>
            <a:endParaRPr lang="da-DK" dirty="0"/>
          </a:p>
        </p:txBody>
      </p:sp>
      <p:sp>
        <p:nvSpPr>
          <p:cNvPr id="16" name="Footer Placeholder 15"/>
          <p:cNvSpPr>
            <a:spLocks noGrp="1"/>
          </p:cNvSpPr>
          <p:nvPr>
            <p:ph type="ftr" sz="quarter" idx="11"/>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17" name="Slide Number Placeholder 16"/>
          <p:cNvSpPr>
            <a:spLocks noGrp="1"/>
          </p:cNvSpPr>
          <p:nvPr>
            <p:ph type="sldNum" sz="quarter" idx="12"/>
          </p:nvPr>
        </p:nvSpPr>
        <p:spPr/>
        <p:txBody>
          <a:bodyPr/>
          <a:lstStyle/>
          <a:p>
            <a:fld id="{1D028174-2F5C-4566-855F-0E8F5DD7129F}" type="slidenum">
              <a:rPr lang="da-DK" smtClean="0"/>
              <a:pPr/>
              <a:t>‹#›</a:t>
            </a:fld>
            <a:endParaRPr lang="da-DK" dirty="0"/>
          </a:p>
        </p:txBody>
      </p:sp>
    </p:spTree>
    <p:extLst>
      <p:ext uri="{BB962C8B-B14F-4D97-AF65-F5344CB8AC3E}">
        <p14:creationId xmlns:p14="http://schemas.microsoft.com/office/powerpoint/2010/main" val="25802669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3601" y="260649"/>
            <a:ext cx="10830991" cy="1194905"/>
          </a:xfrm>
          <a:prstGeom prst="rect">
            <a:avLst/>
          </a:prstGeom>
        </p:spPr>
        <p:txBody>
          <a:bodyPr vert="horz" lIns="0" tIns="108000" rIns="0" bIns="0" rtlCol="0" anchor="t" anchorCtr="0">
            <a:noAutofit/>
          </a:bodyPr>
          <a:lstStyle/>
          <a:p>
            <a:r>
              <a:rPr lang="en-US" smtClean="0"/>
              <a:t>Click to edit Master title style</a:t>
            </a:r>
            <a:endParaRPr lang="da-DK" dirty="0"/>
          </a:p>
        </p:txBody>
      </p:sp>
      <p:sp>
        <p:nvSpPr>
          <p:cNvPr id="3" name="Text Placeholder 2"/>
          <p:cNvSpPr>
            <a:spLocks noGrp="1"/>
          </p:cNvSpPr>
          <p:nvPr>
            <p:ph type="body" idx="1"/>
          </p:nvPr>
        </p:nvSpPr>
        <p:spPr>
          <a:xfrm>
            <a:off x="593601" y="1556792"/>
            <a:ext cx="10830991" cy="4608512"/>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12" name="Date Placeholder 3"/>
          <p:cNvSpPr>
            <a:spLocks noGrp="1"/>
          </p:cNvSpPr>
          <p:nvPr>
            <p:ph type="dt" sz="half" idx="10"/>
          </p:nvPr>
        </p:nvSpPr>
        <p:spPr>
          <a:xfrm>
            <a:off x="8784299" y="6270827"/>
            <a:ext cx="2640292" cy="374400"/>
          </a:xfrm>
          <a:prstGeom prst="rect">
            <a:avLst/>
          </a:prstGeom>
        </p:spPr>
        <p:txBody>
          <a:bodyPr anchor="ctr" anchorCtr="0"/>
          <a:lstStyle>
            <a:lvl1pPr>
              <a:defRPr sz="800">
                <a:latin typeface="VIA Type Office Light" panose="02000503000000020004" pitchFamily="2" charset="0"/>
              </a:defRPr>
            </a:lvl1pPr>
          </a:lstStyle>
          <a:p>
            <a:fld id="{38EAEBFB-5C5A-44DE-8E5F-EB0886F9E6D5}" type="datetime1">
              <a:rPr lang="en-GB" smtClean="0"/>
              <a:t>07/02/2018</a:t>
            </a:fld>
            <a:endParaRPr lang="da-DK" dirty="0"/>
          </a:p>
        </p:txBody>
      </p:sp>
      <p:sp>
        <p:nvSpPr>
          <p:cNvPr id="13" name="Footer Placeholder 4"/>
          <p:cNvSpPr>
            <a:spLocks noGrp="1"/>
          </p:cNvSpPr>
          <p:nvPr>
            <p:ph type="ftr" sz="quarter" idx="11"/>
          </p:nvPr>
        </p:nvSpPr>
        <p:spPr>
          <a:xfrm>
            <a:off x="3311692" y="6367368"/>
            <a:ext cx="5280587" cy="374001"/>
          </a:xfrm>
          <a:prstGeom prst="rect">
            <a:avLst/>
          </a:prstGeom>
        </p:spPr>
        <p:txBody>
          <a:bodyPr/>
          <a:lstStyle>
            <a:lvl1pPr>
              <a:defRPr sz="800"/>
            </a:lvl1pPr>
          </a:lstStyle>
          <a:p>
            <a:r>
              <a:rPr lang="da-DK" smtClean="0"/>
              <a:t>Titel på præsentationen  -  Ole Ildsgaard Hougaard, oih@via.dk</a:t>
            </a:r>
            <a:endParaRPr lang="da-DK" dirty="0">
              <a:latin typeface="VIA Type Office Light" panose="02000503000000020004" pitchFamily="2" charset="0"/>
            </a:endParaRPr>
          </a:p>
        </p:txBody>
      </p:sp>
      <p:sp>
        <p:nvSpPr>
          <p:cNvPr id="14" name="Footer Placeholder 4"/>
          <p:cNvSpPr txBox="1">
            <a:spLocks/>
          </p:cNvSpPr>
          <p:nvPr/>
        </p:nvSpPr>
        <p:spPr>
          <a:xfrm>
            <a:off x="593602" y="6270827"/>
            <a:ext cx="2496277" cy="462520"/>
          </a:xfrm>
          <a:prstGeom prst="rect">
            <a:avLst/>
          </a:prstGeom>
          <a:blipFill>
            <a:blip r:embed="rId22"/>
            <a:stretch>
              <a:fillRect/>
            </a:stretch>
          </a:blipFill>
        </p:spPr>
        <p:txBody>
          <a:bodyPr vert="horz" lIns="0" tIns="90000" rIns="0" bIns="0" rtlCol="0" anchor="t" anchorCtr="0"/>
          <a:lstStyle>
            <a:defPPr>
              <a:defRPr lang="da-DK"/>
            </a:defPPr>
            <a:lvl1pPr marL="0" algn="l" defTabSz="914400" rtl="0" eaLnBrk="1" latinLnBrk="0" hangingPunct="1">
              <a:lnSpc>
                <a:spcPct val="125000"/>
              </a:lnSpc>
              <a:defRPr sz="800" kern="1200">
                <a:solidFill>
                  <a:schemeClr val="tx1"/>
                </a:solidFill>
                <a:latin typeface="VIA Type Office Light" panose="0200050300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a-DK" sz="800" b="1" dirty="0" smtClean="0"/>
              <a:t>VIA </a:t>
            </a:r>
            <a:r>
              <a:rPr lang="da-DK" sz="800" b="1" dirty="0" err="1" smtClean="0"/>
              <a:t>University</a:t>
            </a:r>
            <a:r>
              <a:rPr lang="da-DK" sz="800" b="1" dirty="0" smtClean="0"/>
              <a:t> College</a:t>
            </a:r>
            <a:r>
              <a:rPr lang="da-DK" sz="800" dirty="0" smtClean="0"/>
              <a:t/>
            </a:r>
            <a:br>
              <a:rPr lang="da-DK" sz="800" dirty="0" smtClean="0"/>
            </a:br>
            <a:r>
              <a:rPr lang="da-DK" sz="800" dirty="0" smtClean="0">
                <a:latin typeface="VIA Type Office Light" panose="02000503000000020004" pitchFamily="2" charset="0"/>
              </a:rPr>
              <a:t>ICT-Engineering</a:t>
            </a:r>
            <a:endParaRPr lang="da-DK" sz="800" dirty="0">
              <a:latin typeface="VIA Type Office Light" panose="02000503000000020004" pitchFamily="2" charset="0"/>
            </a:endParaRPr>
          </a:p>
        </p:txBody>
      </p:sp>
      <p:sp>
        <p:nvSpPr>
          <p:cNvPr id="15" name="Slide Number Placeholder 14"/>
          <p:cNvSpPr>
            <a:spLocks noGrp="1"/>
          </p:cNvSpPr>
          <p:nvPr>
            <p:ph type="sldNum" sz="quarter" idx="4"/>
          </p:nvPr>
        </p:nvSpPr>
        <p:spPr>
          <a:xfrm>
            <a:off x="8817602" y="6255349"/>
            <a:ext cx="2640292" cy="399128"/>
          </a:xfrm>
          <a:prstGeom prst="rect">
            <a:avLst/>
          </a:prstGeom>
        </p:spPr>
        <p:txBody>
          <a:bodyPr vert="horz" lIns="91440" tIns="45720" rIns="91440" bIns="45720" rtlCol="0" anchor="ctr"/>
          <a:lstStyle>
            <a:lvl1pPr algn="r">
              <a:defRPr sz="800">
                <a:solidFill>
                  <a:schemeClr val="tx1">
                    <a:tint val="75000"/>
                  </a:schemeClr>
                </a:solidFill>
              </a:defRPr>
            </a:lvl1pPr>
          </a:lstStyle>
          <a:p>
            <a:fld id="{1D028174-2F5C-4566-855F-0E8F5DD7129F}" type="slidenum">
              <a:rPr lang="da-DK" smtClean="0"/>
              <a:pPr/>
              <a:t>‹#›</a:t>
            </a:fld>
            <a:endParaRPr lang="da-DK" dirty="0"/>
          </a:p>
        </p:txBody>
      </p:sp>
      <p:cxnSp>
        <p:nvCxnSpPr>
          <p:cNvPr id="17" name="Straight Connector 16"/>
          <p:cNvCxnSpPr/>
          <p:nvPr/>
        </p:nvCxnSpPr>
        <p:spPr>
          <a:xfrm>
            <a:off x="3311692" y="6270827"/>
            <a:ext cx="528058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817602" y="6270828"/>
            <a:ext cx="2640293" cy="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226050"/>
      </p:ext>
    </p:extLst>
  </p:cSld>
  <p:clrMap bg1="lt1" tx1="dk1" bg2="lt2" tx2="dk2" accent1="accent1" accent2="accent2" accent3="accent3" accent4="accent4" accent5="accent5" accent6="accent6" hlink="hlink" folHlink="folHlink"/>
  <p:sldLayoutIdLst>
    <p:sldLayoutId id="2147483649" r:id="rId1"/>
    <p:sldLayoutId id="2147483680" r:id="rId2"/>
    <p:sldLayoutId id="2147483665" r:id="rId3"/>
    <p:sldLayoutId id="2147483667" r:id="rId4"/>
    <p:sldLayoutId id="2147483668" r:id="rId5"/>
    <p:sldLayoutId id="2147483669" r:id="rId6"/>
    <p:sldLayoutId id="2147483670" r:id="rId7"/>
    <p:sldLayoutId id="2147483671" r:id="rId8"/>
    <p:sldLayoutId id="2147483672" r:id="rId9"/>
    <p:sldLayoutId id="2147483673" r:id="rId10"/>
    <p:sldLayoutId id="2147483663" r:id="rId11"/>
    <p:sldLayoutId id="2147483664" r:id="rId12"/>
    <p:sldLayoutId id="2147483666" r:id="rId13"/>
    <p:sldLayoutId id="2147483650" r:id="rId14"/>
    <p:sldLayoutId id="2147483674" r:id="rId15"/>
    <p:sldLayoutId id="2147483679" r:id="rId16"/>
    <p:sldLayoutId id="2147483682" r:id="rId17"/>
    <p:sldLayoutId id="2147483676" r:id="rId18"/>
    <p:sldLayoutId id="2147483678" r:id="rId19"/>
    <p:sldLayoutId id="2147483655" r:id="rId20"/>
  </p:sldLayoutIdLst>
  <p:timing>
    <p:tnLst>
      <p:par>
        <p:cTn id="1" dur="indefinite" restart="never" nodeType="tmRoot"/>
      </p:par>
    </p:tnLst>
  </p:timing>
  <p:hf hdr="0"/>
  <p:txStyles>
    <p:titleStyle>
      <a:lvl1pPr algn="l" defTabSz="914400" rtl="0" eaLnBrk="1" latinLnBrk="0" hangingPunct="1">
        <a:lnSpc>
          <a:spcPct val="73000"/>
        </a:lnSpc>
        <a:spcBef>
          <a:spcPct val="0"/>
        </a:spcBef>
        <a:buNone/>
        <a:defRPr sz="4800" kern="1200" spc="-250" baseline="0">
          <a:solidFill>
            <a:schemeClr val="tx1"/>
          </a:solidFill>
          <a:latin typeface="VIA Type Office Light" panose="02000503000000020004" pitchFamily="2" charset="0"/>
          <a:ea typeface="+mj-ea"/>
          <a:cs typeface="+mj-cs"/>
        </a:defRPr>
      </a:lvl1pPr>
    </p:titleStyle>
    <p:bodyStyle>
      <a:lvl1pPr marL="450000" indent="-450000" algn="l" defTabSz="914400" rtl="0" eaLnBrk="1" latinLnBrk="0" hangingPunct="1">
        <a:lnSpc>
          <a:spcPct val="80000"/>
        </a:lnSpc>
        <a:spcBef>
          <a:spcPct val="20000"/>
        </a:spcBef>
        <a:buFont typeface="VIA Type Office" panose="02000503000000020004" pitchFamily="2" charset="0"/>
        <a:buChar char="–"/>
        <a:defRPr sz="2500" kern="1200" spc="-100" baseline="0">
          <a:solidFill>
            <a:schemeClr val="tx1"/>
          </a:solidFill>
          <a:latin typeface="+mn-lt"/>
          <a:ea typeface="+mn-ea"/>
          <a:cs typeface="+mn-cs"/>
        </a:defRPr>
      </a:lvl1pPr>
      <a:lvl2pPr marL="918000" indent="-450000" algn="l" defTabSz="914400" rtl="0" eaLnBrk="1" latinLnBrk="0" hangingPunct="1">
        <a:spcBef>
          <a:spcPts val="600"/>
        </a:spcBef>
        <a:buFont typeface="VIA Type Office" panose="02000503000000020004" pitchFamily="2" charset="0"/>
        <a:buChar char="–"/>
        <a:defRPr sz="1800" kern="1200" spc="-90" baseline="0">
          <a:solidFill>
            <a:schemeClr val="tx1"/>
          </a:solidFill>
          <a:latin typeface="+mn-lt"/>
          <a:ea typeface="+mn-ea"/>
          <a:cs typeface="+mn-cs"/>
        </a:defRPr>
      </a:lvl2pPr>
      <a:lvl3pPr marL="1378800" indent="-450000" algn="l" defTabSz="914400" rtl="0" eaLnBrk="1" latinLnBrk="0" hangingPunct="1">
        <a:lnSpc>
          <a:spcPct val="89000"/>
        </a:lnSpc>
        <a:spcBef>
          <a:spcPts val="600"/>
        </a:spcBef>
        <a:buFont typeface="VIA Type Office" panose="02000503000000020004" pitchFamily="2" charset="0"/>
        <a:buChar char="–"/>
        <a:defRPr sz="1400" kern="1200" spc="-50" baseline="0">
          <a:solidFill>
            <a:schemeClr val="tx1"/>
          </a:solidFill>
          <a:latin typeface="+mn-lt"/>
          <a:ea typeface="+mn-ea"/>
          <a:cs typeface="+mn-cs"/>
        </a:defRPr>
      </a:lvl3pPr>
      <a:lvl4pPr marL="1836000" indent="-450000" algn="l" defTabSz="914400" rtl="0" eaLnBrk="1" latinLnBrk="0" hangingPunct="1">
        <a:lnSpc>
          <a:spcPct val="97000"/>
        </a:lnSpc>
        <a:spcBef>
          <a:spcPts val="600"/>
        </a:spcBef>
        <a:buFont typeface="VIA Type Office" panose="02000503000000020004" pitchFamily="2" charset="0"/>
        <a:buChar char="–"/>
        <a:defRPr sz="1050" kern="1200">
          <a:solidFill>
            <a:schemeClr val="tx1"/>
          </a:solidFill>
          <a:latin typeface="+mn-lt"/>
          <a:ea typeface="+mn-ea"/>
          <a:cs typeface="+mn-cs"/>
        </a:defRPr>
      </a:lvl4pPr>
      <a:lvl5pPr marL="1836000" indent="-450000" algn="l" defTabSz="914400" rtl="0" eaLnBrk="1" latinLnBrk="0" hangingPunct="1">
        <a:lnSpc>
          <a:spcPct val="97000"/>
        </a:lnSpc>
        <a:spcBef>
          <a:spcPts val="600"/>
        </a:spcBef>
        <a:buFont typeface="VIA Type Office" panose="02000503000000020004" pitchFamily="2" charset="0"/>
        <a:buChar char="–"/>
        <a:defRPr sz="10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t="11765" b="11765"/>
          <a:stretch>
            <a:fillRect/>
          </a:stretch>
        </p:blipFill>
        <p:spPr/>
      </p:pic>
      <p:sp>
        <p:nvSpPr>
          <p:cNvPr id="16" name="Title 15"/>
          <p:cNvSpPr>
            <a:spLocks noGrp="1"/>
          </p:cNvSpPr>
          <p:nvPr>
            <p:ph type="ctrTitle"/>
          </p:nvPr>
        </p:nvSpPr>
        <p:spPr/>
        <p:txBody>
          <a:bodyPr/>
          <a:lstStyle/>
          <a:p>
            <a:r>
              <a:rPr lang="en-GB" dirty="0" smtClean="0"/>
              <a:t>Architectural Problems</a:t>
            </a:r>
            <a:endParaRPr lang="en-GB" dirty="0"/>
          </a:p>
        </p:txBody>
      </p:sp>
      <p:sp>
        <p:nvSpPr>
          <p:cNvPr id="17" name="Subtitle 16"/>
          <p:cNvSpPr>
            <a:spLocks noGrp="1"/>
          </p:cNvSpPr>
          <p:nvPr>
            <p:ph type="subTitle" idx="1"/>
          </p:nvPr>
        </p:nvSpPr>
        <p:spPr/>
        <p:txBody>
          <a:bodyPr/>
          <a:lstStyle/>
          <a:p>
            <a:endParaRPr lang="en-GB"/>
          </a:p>
        </p:txBody>
      </p:sp>
      <p:sp>
        <p:nvSpPr>
          <p:cNvPr id="5" name="Date Placeholder 4"/>
          <p:cNvSpPr>
            <a:spLocks noGrp="1"/>
          </p:cNvSpPr>
          <p:nvPr>
            <p:ph type="dt" sz="half" idx="16"/>
          </p:nvPr>
        </p:nvSpPr>
        <p:spPr/>
        <p:txBody>
          <a:bodyPr/>
          <a:lstStyle/>
          <a:p>
            <a:fld id="{3E55F7DB-7651-44F2-8B70-ABD8A6AADA47}" type="datetime1">
              <a:rPr lang="en-GB" smtClean="0"/>
              <a:t>07/02/2018</a:t>
            </a:fld>
            <a:endParaRPr lang="da-DK" dirty="0"/>
          </a:p>
        </p:txBody>
      </p:sp>
      <p:sp>
        <p:nvSpPr>
          <p:cNvPr id="6" name="Footer Placeholder 5"/>
          <p:cNvSpPr>
            <a:spLocks noGrp="1"/>
          </p:cNvSpPr>
          <p:nvPr>
            <p:ph type="ftr" sz="quarter" idx="17"/>
          </p:nvPr>
        </p:nvSpPr>
        <p:spPr/>
        <p:txBody>
          <a:bodyPr/>
          <a:lstStyle/>
          <a:p>
            <a:r>
              <a:rPr lang="da-DK" smtClean="0"/>
              <a:t>Titel på præsentationen  -  Ole Ildsgaard Hougaard, oih@via.dk</a:t>
            </a:r>
            <a:endParaRPr lang="da-DK" dirty="0"/>
          </a:p>
        </p:txBody>
      </p:sp>
      <p:sp>
        <p:nvSpPr>
          <p:cNvPr id="7" name="Slide Number Placeholder 6"/>
          <p:cNvSpPr>
            <a:spLocks noGrp="1"/>
          </p:cNvSpPr>
          <p:nvPr>
            <p:ph type="sldNum" sz="quarter" idx="18"/>
          </p:nvPr>
        </p:nvSpPr>
        <p:spPr/>
        <p:txBody>
          <a:bodyPr/>
          <a:lstStyle/>
          <a:p>
            <a:fld id="{1D028174-2F5C-4566-855F-0E8F5DD7129F}" type="slidenum">
              <a:rPr lang="da-DK" smtClean="0"/>
              <a:pPr/>
              <a:t>1</a:t>
            </a:fld>
            <a:endParaRPr lang="da-DK" dirty="0"/>
          </a:p>
        </p:txBody>
      </p:sp>
    </p:spTree>
    <p:extLst>
      <p:ext uri="{BB962C8B-B14F-4D97-AF65-F5344CB8AC3E}">
        <p14:creationId xmlns:p14="http://schemas.microsoft.com/office/powerpoint/2010/main" val="2050931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da-DK" dirty="0"/>
          </a:p>
        </p:txBody>
      </p:sp>
      <p:sp>
        <p:nvSpPr>
          <p:cNvPr id="3" name="Text Placeholder 2"/>
          <p:cNvSpPr>
            <a:spLocks noGrp="1"/>
          </p:cNvSpPr>
          <p:nvPr>
            <p:ph type="body" sz="quarter" idx="13"/>
          </p:nvPr>
        </p:nvSpPr>
        <p:spPr/>
        <p:txBody>
          <a:bodyPr/>
          <a:lstStyle/>
          <a:p>
            <a:r>
              <a:rPr lang="en-GB" dirty="0" smtClean="0"/>
              <a:t>Usually stated like a non-functional requirement: "The system must respond before 2 seconds 95% of the time."</a:t>
            </a:r>
          </a:p>
          <a:p>
            <a:r>
              <a:rPr lang="en-GB" dirty="0" smtClean="0"/>
              <a:t>Architectural impact:</a:t>
            </a:r>
          </a:p>
          <a:p>
            <a:pPr lvl="1"/>
            <a:r>
              <a:rPr lang="en-GB" dirty="0" smtClean="0"/>
              <a:t>You can either try to spread the workload to different computers or just throw some meatier computers at the problem. The latter is also known as "Kill It With Iron" (KIWI).</a:t>
            </a:r>
          </a:p>
          <a:p>
            <a:pPr lvl="1"/>
            <a:r>
              <a:rPr lang="en-GB" dirty="0" smtClean="0"/>
              <a:t>Another important factor is to minimize the </a:t>
            </a:r>
            <a:r>
              <a:rPr lang="en-GB" smtClean="0"/>
              <a:t>network communication.</a:t>
            </a:r>
            <a:endParaRPr lang="en-GB" dirty="0" smtClean="0"/>
          </a:p>
          <a:p>
            <a:pPr lvl="1"/>
            <a:r>
              <a:rPr lang="en-GB" dirty="0" smtClean="0"/>
              <a:t>Important to have actual measurements before trying to optimize.</a:t>
            </a:r>
          </a:p>
          <a:p>
            <a:r>
              <a:rPr lang="en-GB" dirty="0" smtClean="0"/>
              <a:t>Technological impact</a:t>
            </a:r>
          </a:p>
          <a:p>
            <a:pPr lvl="1"/>
            <a:r>
              <a:rPr lang="en-GB" dirty="0" smtClean="0"/>
              <a:t>There's no shortage of companies who claim their products help with this. Again: Actual measurements.</a:t>
            </a:r>
            <a:endParaRPr lang="da-DK" dirty="0"/>
          </a:p>
        </p:txBody>
      </p:sp>
      <p:sp>
        <p:nvSpPr>
          <p:cNvPr id="4" name="Date Placeholder 3"/>
          <p:cNvSpPr>
            <a:spLocks noGrp="1"/>
          </p:cNvSpPr>
          <p:nvPr>
            <p:ph type="dt" sz="half" idx="14"/>
          </p:nvPr>
        </p:nvSpPr>
        <p:spPr/>
        <p:txBody>
          <a:bodyPr/>
          <a:lstStyle/>
          <a:p>
            <a:fld id="{6992539F-B5A6-45A5-95B4-01CE7246CF16}" type="datetime1">
              <a:rPr lang="en-GB" smtClean="0"/>
              <a:t>07/02/2018</a:t>
            </a:fld>
            <a:endParaRPr lang="da-DK" dirty="0"/>
          </a:p>
        </p:txBody>
      </p:sp>
      <p:sp>
        <p:nvSpPr>
          <p:cNvPr id="5" name="Footer Placeholder 4"/>
          <p:cNvSpPr>
            <a:spLocks noGrp="1"/>
          </p:cNvSpPr>
          <p:nvPr>
            <p:ph type="ftr" sz="quarter" idx="15"/>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6" name="Slide Number Placeholder 5"/>
          <p:cNvSpPr>
            <a:spLocks noGrp="1"/>
          </p:cNvSpPr>
          <p:nvPr>
            <p:ph type="sldNum" sz="quarter" idx="16"/>
          </p:nvPr>
        </p:nvSpPr>
        <p:spPr/>
        <p:txBody>
          <a:bodyPr/>
          <a:lstStyle/>
          <a:p>
            <a:fld id="{1D028174-2F5C-4566-855F-0E8F5DD7129F}" type="slidenum">
              <a:rPr lang="da-DK" smtClean="0"/>
              <a:pPr/>
              <a:t>10</a:t>
            </a:fld>
            <a:endParaRPr lang="da-DK" dirty="0"/>
          </a:p>
        </p:txBody>
      </p:sp>
    </p:spTree>
    <p:extLst>
      <p:ext uri="{BB962C8B-B14F-4D97-AF65-F5344CB8AC3E}">
        <p14:creationId xmlns:p14="http://schemas.microsoft.com/office/powerpoint/2010/main" val="322830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Maintainability</a:t>
            </a:r>
            <a:endParaRPr lang="da-DK" dirty="0"/>
          </a:p>
        </p:txBody>
      </p:sp>
      <p:sp>
        <p:nvSpPr>
          <p:cNvPr id="3" name="Text Placeholder 2"/>
          <p:cNvSpPr>
            <a:spLocks noGrp="1"/>
          </p:cNvSpPr>
          <p:nvPr>
            <p:ph type="body" sz="quarter" idx="13"/>
          </p:nvPr>
        </p:nvSpPr>
        <p:spPr/>
        <p:txBody>
          <a:bodyPr/>
          <a:lstStyle/>
          <a:p>
            <a:r>
              <a:rPr lang="en-GB" dirty="0" smtClean="0"/>
              <a:t>Not quite an objective quality, but important none-the-less.</a:t>
            </a:r>
          </a:p>
          <a:p>
            <a:r>
              <a:rPr lang="en-GB" dirty="0" smtClean="0"/>
              <a:t>Architectural issues:</a:t>
            </a:r>
          </a:p>
          <a:p>
            <a:pPr lvl="1"/>
            <a:r>
              <a:rPr lang="en-GB" dirty="0" smtClean="0"/>
              <a:t>Design both objects and components with high cohesion </a:t>
            </a:r>
            <a:r>
              <a:rPr lang="en-GB" smtClean="0"/>
              <a:t>and low </a:t>
            </a:r>
            <a:r>
              <a:rPr lang="en-GB" dirty="0" smtClean="0"/>
              <a:t>coupling</a:t>
            </a:r>
          </a:p>
          <a:p>
            <a:pPr lvl="1"/>
            <a:r>
              <a:rPr lang="en-GB" dirty="0" smtClean="0"/>
              <a:t>Make a solid domain model for the problem</a:t>
            </a:r>
          </a:p>
          <a:p>
            <a:r>
              <a:rPr lang="en-GB" dirty="0" smtClean="0"/>
              <a:t>Technical issues:</a:t>
            </a:r>
          </a:p>
          <a:p>
            <a:pPr lvl="1"/>
            <a:r>
              <a:rPr lang="en-GB" dirty="0" smtClean="0"/>
              <a:t>Some tools can help here.</a:t>
            </a:r>
          </a:p>
          <a:p>
            <a:pPr lvl="1"/>
            <a:r>
              <a:rPr lang="en-GB" dirty="0" smtClean="0"/>
              <a:t>There is no great difference between the technologies from the course in this respect.</a:t>
            </a:r>
            <a:endParaRPr lang="da-DK" dirty="0"/>
          </a:p>
        </p:txBody>
      </p:sp>
      <p:sp>
        <p:nvSpPr>
          <p:cNvPr id="4" name="Date Placeholder 3"/>
          <p:cNvSpPr>
            <a:spLocks noGrp="1"/>
          </p:cNvSpPr>
          <p:nvPr>
            <p:ph type="dt" sz="half" idx="14"/>
          </p:nvPr>
        </p:nvSpPr>
        <p:spPr/>
        <p:txBody>
          <a:bodyPr/>
          <a:lstStyle/>
          <a:p>
            <a:fld id="{6992539F-B5A6-45A5-95B4-01CE7246CF16}" type="datetime1">
              <a:rPr lang="en-GB" smtClean="0"/>
              <a:t>07/02/2018</a:t>
            </a:fld>
            <a:endParaRPr lang="da-DK" dirty="0"/>
          </a:p>
        </p:txBody>
      </p:sp>
      <p:sp>
        <p:nvSpPr>
          <p:cNvPr id="5" name="Footer Placeholder 4"/>
          <p:cNvSpPr>
            <a:spLocks noGrp="1"/>
          </p:cNvSpPr>
          <p:nvPr>
            <p:ph type="ftr" sz="quarter" idx="15"/>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6" name="Slide Number Placeholder 5"/>
          <p:cNvSpPr>
            <a:spLocks noGrp="1"/>
          </p:cNvSpPr>
          <p:nvPr>
            <p:ph type="sldNum" sz="quarter" idx="16"/>
          </p:nvPr>
        </p:nvSpPr>
        <p:spPr/>
        <p:txBody>
          <a:bodyPr/>
          <a:lstStyle/>
          <a:p>
            <a:fld id="{1D028174-2F5C-4566-855F-0E8F5DD7129F}" type="slidenum">
              <a:rPr lang="da-DK" smtClean="0"/>
              <a:pPr/>
              <a:t>11</a:t>
            </a:fld>
            <a:endParaRPr lang="da-DK" dirty="0"/>
          </a:p>
        </p:txBody>
      </p:sp>
    </p:spTree>
    <p:extLst>
      <p:ext uri="{BB962C8B-B14F-4D97-AF65-F5344CB8AC3E}">
        <p14:creationId xmlns:p14="http://schemas.microsoft.com/office/powerpoint/2010/main" val="2423368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da-DK" dirty="0"/>
          </a:p>
        </p:txBody>
      </p:sp>
      <p:sp>
        <p:nvSpPr>
          <p:cNvPr id="3" name="Text Placeholder 2"/>
          <p:cNvSpPr>
            <a:spLocks noGrp="1"/>
          </p:cNvSpPr>
          <p:nvPr>
            <p:ph type="body" sz="quarter" idx="13"/>
          </p:nvPr>
        </p:nvSpPr>
        <p:spPr/>
        <p:txBody>
          <a:bodyPr/>
          <a:lstStyle/>
          <a:p>
            <a:r>
              <a:rPr lang="en-GB" dirty="0" smtClean="0"/>
              <a:t>Availability is about the system being responsive as often as possible.</a:t>
            </a:r>
          </a:p>
          <a:p>
            <a:r>
              <a:rPr lang="en-GB" dirty="0" smtClean="0"/>
              <a:t>Architectural impact:</a:t>
            </a:r>
          </a:p>
          <a:p>
            <a:pPr lvl="1"/>
            <a:r>
              <a:rPr lang="en-GB" dirty="0" smtClean="0"/>
              <a:t>Redundancy helps a lot here, as does having the servers close to the user.</a:t>
            </a:r>
          </a:p>
          <a:p>
            <a:pPr lvl="1"/>
            <a:r>
              <a:rPr lang="en-GB" dirty="0" smtClean="0"/>
              <a:t>Several patterns are made directly for dealing with this problem.</a:t>
            </a:r>
          </a:p>
          <a:p>
            <a:r>
              <a:rPr lang="en-GB" dirty="0" smtClean="0"/>
              <a:t>Technological impact:</a:t>
            </a:r>
          </a:p>
          <a:p>
            <a:pPr lvl="1"/>
            <a:r>
              <a:rPr lang="en-GB" dirty="0" smtClean="0"/>
              <a:t>Some of the patterns mentioned above are implemented directly in specialized software.</a:t>
            </a:r>
          </a:p>
          <a:p>
            <a:pPr lvl="1"/>
            <a:r>
              <a:rPr lang="en-GB" dirty="0" smtClean="0"/>
              <a:t>There is little difference in the standard software as far as this quality is </a:t>
            </a:r>
            <a:r>
              <a:rPr lang="en-GB" dirty="0" smtClean="0"/>
              <a:t>concerned</a:t>
            </a:r>
          </a:p>
          <a:p>
            <a:r>
              <a:rPr lang="en-GB" b="1" dirty="0" smtClean="0"/>
              <a:t>High availability is incompatible with high consistency</a:t>
            </a:r>
            <a:endParaRPr lang="da-DK" b="1" dirty="0"/>
          </a:p>
        </p:txBody>
      </p:sp>
      <p:sp>
        <p:nvSpPr>
          <p:cNvPr id="4" name="Date Placeholder 3"/>
          <p:cNvSpPr>
            <a:spLocks noGrp="1"/>
          </p:cNvSpPr>
          <p:nvPr>
            <p:ph type="dt" sz="half" idx="14"/>
          </p:nvPr>
        </p:nvSpPr>
        <p:spPr/>
        <p:txBody>
          <a:bodyPr/>
          <a:lstStyle/>
          <a:p>
            <a:fld id="{6992539F-B5A6-45A5-95B4-01CE7246CF16}" type="datetime1">
              <a:rPr lang="en-GB" smtClean="0"/>
              <a:t>07/02/2018</a:t>
            </a:fld>
            <a:endParaRPr lang="da-DK" dirty="0"/>
          </a:p>
        </p:txBody>
      </p:sp>
      <p:sp>
        <p:nvSpPr>
          <p:cNvPr id="5" name="Footer Placeholder 4"/>
          <p:cNvSpPr>
            <a:spLocks noGrp="1"/>
          </p:cNvSpPr>
          <p:nvPr>
            <p:ph type="ftr" sz="quarter" idx="15"/>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6" name="Slide Number Placeholder 5"/>
          <p:cNvSpPr>
            <a:spLocks noGrp="1"/>
          </p:cNvSpPr>
          <p:nvPr>
            <p:ph type="sldNum" sz="quarter" idx="16"/>
          </p:nvPr>
        </p:nvSpPr>
        <p:spPr/>
        <p:txBody>
          <a:bodyPr/>
          <a:lstStyle/>
          <a:p>
            <a:fld id="{1D028174-2F5C-4566-855F-0E8F5DD7129F}" type="slidenum">
              <a:rPr lang="da-DK" smtClean="0"/>
              <a:pPr/>
              <a:t>12</a:t>
            </a:fld>
            <a:endParaRPr lang="da-DK" dirty="0"/>
          </a:p>
        </p:txBody>
      </p:sp>
    </p:spTree>
    <p:extLst>
      <p:ext uri="{BB962C8B-B14F-4D97-AF65-F5344CB8AC3E}">
        <p14:creationId xmlns:p14="http://schemas.microsoft.com/office/powerpoint/2010/main" val="1131767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da-DK" dirty="0"/>
          </a:p>
        </p:txBody>
      </p:sp>
      <p:sp>
        <p:nvSpPr>
          <p:cNvPr id="3" name="Text Placeholder 2"/>
          <p:cNvSpPr>
            <a:spLocks noGrp="1"/>
          </p:cNvSpPr>
          <p:nvPr>
            <p:ph type="body" sz="quarter" idx="13"/>
          </p:nvPr>
        </p:nvSpPr>
        <p:spPr/>
        <p:txBody>
          <a:bodyPr/>
          <a:lstStyle/>
          <a:p>
            <a:r>
              <a:rPr lang="en-GB" dirty="0" smtClean="0"/>
              <a:t>Consistency in this context means that you will get the same result no matter where you use the system from.</a:t>
            </a:r>
          </a:p>
          <a:p>
            <a:r>
              <a:rPr lang="en-GB" dirty="0" smtClean="0"/>
              <a:t>Architectural impact:</a:t>
            </a:r>
          </a:p>
          <a:p>
            <a:pPr lvl="1"/>
            <a:r>
              <a:rPr lang="en-GB" dirty="0" smtClean="0"/>
              <a:t>This, too, is the topic of a great number of patterns. Your entire design will typically be based around this.</a:t>
            </a:r>
          </a:p>
          <a:p>
            <a:r>
              <a:rPr lang="en-GB" dirty="0" smtClean="0"/>
              <a:t>Technological impact:</a:t>
            </a:r>
          </a:p>
          <a:p>
            <a:pPr lvl="1"/>
            <a:r>
              <a:rPr lang="en-GB" dirty="0" smtClean="0"/>
              <a:t>This is intimately connected to the use of databases</a:t>
            </a:r>
            <a:r>
              <a:rPr lang="en-GB" dirty="0" smtClean="0"/>
              <a:t>.</a:t>
            </a:r>
          </a:p>
          <a:p>
            <a:r>
              <a:rPr lang="en-GB" b="1" dirty="0" smtClean="0"/>
              <a:t>High consistency is incompatible with high availability</a:t>
            </a:r>
            <a:endParaRPr lang="da-DK" b="1" dirty="0"/>
          </a:p>
        </p:txBody>
      </p:sp>
      <p:sp>
        <p:nvSpPr>
          <p:cNvPr id="4" name="Date Placeholder 3"/>
          <p:cNvSpPr>
            <a:spLocks noGrp="1"/>
          </p:cNvSpPr>
          <p:nvPr>
            <p:ph type="dt" sz="half" idx="14"/>
          </p:nvPr>
        </p:nvSpPr>
        <p:spPr/>
        <p:txBody>
          <a:bodyPr/>
          <a:lstStyle/>
          <a:p>
            <a:fld id="{6992539F-B5A6-45A5-95B4-01CE7246CF16}" type="datetime1">
              <a:rPr lang="en-GB" smtClean="0"/>
              <a:t>07/02/2018</a:t>
            </a:fld>
            <a:endParaRPr lang="da-DK" dirty="0"/>
          </a:p>
        </p:txBody>
      </p:sp>
      <p:sp>
        <p:nvSpPr>
          <p:cNvPr id="5" name="Footer Placeholder 4"/>
          <p:cNvSpPr>
            <a:spLocks noGrp="1"/>
          </p:cNvSpPr>
          <p:nvPr>
            <p:ph type="ftr" sz="quarter" idx="15"/>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6" name="Slide Number Placeholder 5"/>
          <p:cNvSpPr>
            <a:spLocks noGrp="1"/>
          </p:cNvSpPr>
          <p:nvPr>
            <p:ph type="sldNum" sz="quarter" idx="16"/>
          </p:nvPr>
        </p:nvSpPr>
        <p:spPr/>
        <p:txBody>
          <a:bodyPr/>
          <a:lstStyle/>
          <a:p>
            <a:fld id="{1D028174-2F5C-4566-855F-0E8F5DD7129F}" type="slidenum">
              <a:rPr lang="da-DK" smtClean="0"/>
              <a:pPr/>
              <a:t>13</a:t>
            </a:fld>
            <a:endParaRPr lang="da-DK" dirty="0"/>
          </a:p>
        </p:txBody>
      </p:sp>
    </p:spTree>
    <p:extLst>
      <p:ext uri="{BB962C8B-B14F-4D97-AF65-F5344CB8AC3E}">
        <p14:creationId xmlns:p14="http://schemas.microsoft.com/office/powerpoint/2010/main" val="74278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da-DK" dirty="0"/>
          </a:p>
        </p:txBody>
      </p:sp>
      <p:sp>
        <p:nvSpPr>
          <p:cNvPr id="3" name="Text Placeholder 2"/>
          <p:cNvSpPr>
            <a:spLocks noGrp="1"/>
          </p:cNvSpPr>
          <p:nvPr>
            <p:ph type="body" sz="quarter" idx="13"/>
          </p:nvPr>
        </p:nvSpPr>
        <p:spPr/>
        <p:txBody>
          <a:bodyPr/>
          <a:lstStyle/>
          <a:p>
            <a:r>
              <a:rPr lang="en-US" dirty="0"/>
              <a:t>Heterogeneity</a:t>
            </a:r>
          </a:p>
          <a:p>
            <a:r>
              <a:rPr lang="en-US" dirty="0" smtClean="0">
                <a:solidFill>
                  <a:srgbClr val="0070C0"/>
                </a:solidFill>
              </a:rPr>
              <a:t>Security</a:t>
            </a:r>
          </a:p>
          <a:p>
            <a:r>
              <a:rPr lang="en-US" dirty="0" smtClean="0">
                <a:solidFill>
                  <a:srgbClr val="0070C0"/>
                </a:solidFill>
              </a:rPr>
              <a:t>Scalability</a:t>
            </a:r>
            <a:endParaRPr lang="en-US" dirty="0">
              <a:solidFill>
                <a:srgbClr val="0070C0"/>
              </a:solidFill>
            </a:endParaRPr>
          </a:p>
          <a:p>
            <a:r>
              <a:rPr lang="en-US" dirty="0">
                <a:solidFill>
                  <a:srgbClr val="0070C0"/>
                </a:solidFill>
              </a:rPr>
              <a:t>Failure Handling</a:t>
            </a:r>
          </a:p>
          <a:p>
            <a:r>
              <a:rPr lang="en-US" dirty="0" smtClean="0"/>
              <a:t>Concurrency</a:t>
            </a:r>
          </a:p>
          <a:p>
            <a:r>
              <a:rPr lang="en-US" dirty="0" smtClean="0"/>
              <a:t>Transparency</a:t>
            </a:r>
          </a:p>
          <a:p>
            <a:r>
              <a:rPr lang="en-US" dirty="0" smtClean="0"/>
              <a:t>Quality </a:t>
            </a:r>
            <a:r>
              <a:rPr lang="en-US" dirty="0"/>
              <a:t>of Service</a:t>
            </a:r>
          </a:p>
          <a:p>
            <a:pPr lvl="1"/>
            <a:r>
              <a:rPr lang="en-US" dirty="0">
                <a:solidFill>
                  <a:srgbClr val="0070C0"/>
                </a:solidFill>
              </a:rPr>
              <a:t>Reliability</a:t>
            </a:r>
          </a:p>
          <a:p>
            <a:pPr lvl="1"/>
            <a:r>
              <a:rPr lang="en-US" dirty="0">
                <a:solidFill>
                  <a:srgbClr val="0070C0"/>
                </a:solidFill>
              </a:rPr>
              <a:t>Performance</a:t>
            </a:r>
          </a:p>
          <a:p>
            <a:pPr lvl="1"/>
            <a:r>
              <a:rPr lang="en-US" dirty="0" smtClean="0"/>
              <a:t>Maintainability</a:t>
            </a:r>
          </a:p>
          <a:p>
            <a:pPr lvl="1"/>
            <a:r>
              <a:rPr lang="en-US" dirty="0" smtClean="0">
                <a:solidFill>
                  <a:srgbClr val="0070C0"/>
                </a:solidFill>
              </a:rPr>
              <a:t>Consistency</a:t>
            </a:r>
          </a:p>
          <a:p>
            <a:pPr lvl="1"/>
            <a:r>
              <a:rPr lang="en-US" dirty="0" smtClean="0">
                <a:solidFill>
                  <a:srgbClr val="0070C0"/>
                </a:solidFill>
              </a:rPr>
              <a:t>Availability</a:t>
            </a:r>
            <a:endParaRPr lang="da-DK" dirty="0">
              <a:solidFill>
                <a:srgbClr val="0070C0"/>
              </a:solidFill>
            </a:endParaRPr>
          </a:p>
          <a:p>
            <a:endParaRPr lang="da-DK" dirty="0"/>
          </a:p>
        </p:txBody>
      </p:sp>
      <p:sp>
        <p:nvSpPr>
          <p:cNvPr id="4" name="Date Placeholder 3"/>
          <p:cNvSpPr>
            <a:spLocks noGrp="1"/>
          </p:cNvSpPr>
          <p:nvPr>
            <p:ph type="dt" sz="half" idx="14"/>
          </p:nvPr>
        </p:nvSpPr>
        <p:spPr/>
        <p:txBody>
          <a:bodyPr/>
          <a:lstStyle/>
          <a:p>
            <a:fld id="{BC38C644-DEA5-4D52-97EE-AAC549008FBB}" type="datetime1">
              <a:rPr lang="en-GB" smtClean="0"/>
              <a:t>07/02/2018</a:t>
            </a:fld>
            <a:endParaRPr lang="da-DK" dirty="0"/>
          </a:p>
        </p:txBody>
      </p:sp>
      <p:sp>
        <p:nvSpPr>
          <p:cNvPr id="5" name="Footer Placeholder 4"/>
          <p:cNvSpPr>
            <a:spLocks noGrp="1"/>
          </p:cNvSpPr>
          <p:nvPr>
            <p:ph type="ftr" sz="quarter" idx="15"/>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6" name="Slide Number Placeholder 5"/>
          <p:cNvSpPr>
            <a:spLocks noGrp="1"/>
          </p:cNvSpPr>
          <p:nvPr>
            <p:ph type="sldNum" sz="quarter" idx="16"/>
          </p:nvPr>
        </p:nvSpPr>
        <p:spPr/>
        <p:txBody>
          <a:bodyPr/>
          <a:lstStyle/>
          <a:p>
            <a:fld id="{1D028174-2F5C-4566-855F-0E8F5DD7129F}" type="slidenum">
              <a:rPr lang="da-DK" smtClean="0"/>
              <a:pPr/>
              <a:t>2</a:t>
            </a:fld>
            <a:endParaRPr lang="da-DK" dirty="0"/>
          </a:p>
        </p:txBody>
      </p:sp>
      <p:sp>
        <p:nvSpPr>
          <p:cNvPr id="7" name="TextBox 6"/>
          <p:cNvSpPr txBox="1"/>
          <p:nvPr/>
        </p:nvSpPr>
        <p:spPr>
          <a:xfrm>
            <a:off x="4295800" y="5918885"/>
            <a:ext cx="4806509" cy="255455"/>
          </a:xfrm>
          <a:prstGeom prst="rect">
            <a:avLst/>
          </a:prstGeom>
          <a:noFill/>
        </p:spPr>
        <p:txBody>
          <a:bodyPr wrap="none" lIns="0" tIns="0" rIns="0" bIns="0" rtlCol="0">
            <a:spAutoFit/>
          </a:bodyPr>
          <a:lstStyle/>
          <a:p>
            <a:pPr marL="0" indent="0" algn="l" defTabSz="914400" rtl="0" eaLnBrk="1" latinLnBrk="0" hangingPunct="1">
              <a:lnSpc>
                <a:spcPct val="83000"/>
              </a:lnSpc>
              <a:spcBef>
                <a:spcPct val="20000"/>
              </a:spcBef>
              <a:buFont typeface="VIA Type Office" panose="02000503000000020004" pitchFamily="2" charset="0"/>
              <a:buNone/>
            </a:pPr>
            <a:r>
              <a:rPr lang="en-GB" sz="2000" kern="1200" spc="-100" baseline="0" dirty="0" smtClean="0">
                <a:solidFill>
                  <a:srgbClr val="0070C0"/>
                </a:solidFill>
                <a:latin typeface="Via Light Office" panose="02000503000000020004" pitchFamily="2" charset="0"/>
                <a:ea typeface="+mn-ea"/>
                <a:cs typeface="+mn-cs"/>
              </a:rPr>
              <a:t>Blue = typical non-functional requirements </a:t>
            </a:r>
            <a:endParaRPr lang="da-DK" sz="2000" kern="1200" spc="-100" baseline="0" dirty="0" smtClean="0">
              <a:solidFill>
                <a:srgbClr val="0070C0"/>
              </a:solidFill>
              <a:latin typeface="Via Light Office" panose="02000503000000020004" pitchFamily="2" charset="0"/>
              <a:ea typeface="+mn-ea"/>
              <a:cs typeface="+mn-cs"/>
            </a:endParaRPr>
          </a:p>
        </p:txBody>
      </p:sp>
    </p:spTree>
    <p:extLst>
      <p:ext uri="{BB962C8B-B14F-4D97-AF65-F5344CB8AC3E}">
        <p14:creationId xmlns:p14="http://schemas.microsoft.com/office/powerpoint/2010/main" val="3191094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Heterogeneity</a:t>
            </a:r>
            <a:endParaRPr lang="da-DK" dirty="0"/>
          </a:p>
        </p:txBody>
      </p:sp>
      <p:sp>
        <p:nvSpPr>
          <p:cNvPr id="3" name="Text Placeholder 2"/>
          <p:cNvSpPr>
            <a:spLocks noGrp="1"/>
          </p:cNvSpPr>
          <p:nvPr>
            <p:ph type="body" sz="quarter" idx="13"/>
          </p:nvPr>
        </p:nvSpPr>
        <p:spPr/>
        <p:txBody>
          <a:bodyPr/>
          <a:lstStyle/>
          <a:p>
            <a:r>
              <a:rPr lang="en-US" dirty="0" smtClean="0"/>
              <a:t>A system is heterogeneous when different platforms and languages are used in different parts of the system</a:t>
            </a:r>
          </a:p>
          <a:p>
            <a:r>
              <a:rPr lang="en-US" dirty="0" smtClean="0"/>
              <a:t>Architectural impact</a:t>
            </a:r>
          </a:p>
          <a:p>
            <a:pPr lvl="1"/>
            <a:r>
              <a:rPr lang="en-US" dirty="0" smtClean="0"/>
              <a:t>A heterogeneous system is best avoid whenever possible because it can be difficult to maintain, the same logic is repeated many places in the system, and it can be difficult for different parts of the team to communicate.</a:t>
            </a:r>
          </a:p>
          <a:p>
            <a:r>
              <a:rPr lang="en-US" dirty="0" smtClean="0"/>
              <a:t>Technological impact</a:t>
            </a:r>
          </a:p>
          <a:p>
            <a:pPr lvl="1"/>
            <a:r>
              <a:rPr lang="en-US" dirty="0" smtClean="0"/>
              <a:t>The technologies that can handle heterogeneous systems are more flexible, but sometimes also more complex.</a:t>
            </a:r>
          </a:p>
          <a:p>
            <a:pPr lvl="1"/>
            <a:r>
              <a:rPr lang="en-US" dirty="0" smtClean="0"/>
              <a:t>Beware of making too much complexity to cater to heterogeneity that you don't need.</a:t>
            </a:r>
            <a:endParaRPr lang="da-DK" dirty="0"/>
          </a:p>
        </p:txBody>
      </p:sp>
      <p:sp>
        <p:nvSpPr>
          <p:cNvPr id="4" name="Date Placeholder 3"/>
          <p:cNvSpPr>
            <a:spLocks noGrp="1"/>
          </p:cNvSpPr>
          <p:nvPr>
            <p:ph type="dt" sz="half" idx="14"/>
          </p:nvPr>
        </p:nvSpPr>
        <p:spPr/>
        <p:txBody>
          <a:bodyPr/>
          <a:lstStyle/>
          <a:p>
            <a:fld id="{6992539F-B5A6-45A5-95B4-01CE7246CF16}" type="datetime1">
              <a:rPr lang="en-GB" smtClean="0"/>
              <a:t>07/02/2018</a:t>
            </a:fld>
            <a:endParaRPr lang="da-DK" dirty="0"/>
          </a:p>
        </p:txBody>
      </p:sp>
      <p:sp>
        <p:nvSpPr>
          <p:cNvPr id="5" name="Footer Placeholder 4"/>
          <p:cNvSpPr>
            <a:spLocks noGrp="1"/>
          </p:cNvSpPr>
          <p:nvPr>
            <p:ph type="ftr" sz="quarter" idx="15"/>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6" name="Slide Number Placeholder 5"/>
          <p:cNvSpPr>
            <a:spLocks noGrp="1"/>
          </p:cNvSpPr>
          <p:nvPr>
            <p:ph type="sldNum" sz="quarter" idx="16"/>
          </p:nvPr>
        </p:nvSpPr>
        <p:spPr/>
        <p:txBody>
          <a:bodyPr/>
          <a:lstStyle/>
          <a:p>
            <a:fld id="{1D028174-2F5C-4566-855F-0E8F5DD7129F}" type="slidenum">
              <a:rPr lang="da-DK" smtClean="0"/>
              <a:pPr/>
              <a:t>3</a:t>
            </a:fld>
            <a:endParaRPr lang="da-DK" dirty="0"/>
          </a:p>
        </p:txBody>
      </p:sp>
    </p:spTree>
    <p:extLst>
      <p:ext uri="{BB962C8B-B14F-4D97-AF65-F5344CB8AC3E}">
        <p14:creationId xmlns:p14="http://schemas.microsoft.com/office/powerpoint/2010/main" val="2060436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da-DK" dirty="0"/>
          </a:p>
        </p:txBody>
      </p:sp>
      <p:sp>
        <p:nvSpPr>
          <p:cNvPr id="3" name="Text Placeholder 2"/>
          <p:cNvSpPr>
            <a:spLocks noGrp="1"/>
          </p:cNvSpPr>
          <p:nvPr>
            <p:ph type="body" sz="quarter" idx="13"/>
          </p:nvPr>
        </p:nvSpPr>
        <p:spPr/>
        <p:txBody>
          <a:bodyPr/>
          <a:lstStyle/>
          <a:p>
            <a:r>
              <a:rPr lang="en-GB" dirty="0" smtClean="0"/>
              <a:t>Security is difficult to gauge without being an actual expert.</a:t>
            </a:r>
          </a:p>
          <a:p>
            <a:r>
              <a:rPr lang="en-GB" dirty="0" smtClean="0"/>
              <a:t>It's important to understand which kind of threat a security measure is supposed to guard against.</a:t>
            </a:r>
          </a:p>
          <a:p>
            <a:r>
              <a:rPr lang="en-GB" dirty="0" smtClean="0"/>
              <a:t>Architectural impact</a:t>
            </a:r>
          </a:p>
          <a:p>
            <a:pPr lvl="1"/>
            <a:r>
              <a:rPr lang="en-GB" dirty="0" smtClean="0"/>
              <a:t>Several architectural patterns exist to improve security.</a:t>
            </a:r>
          </a:p>
          <a:p>
            <a:r>
              <a:rPr lang="en-GB" dirty="0" smtClean="0"/>
              <a:t>Technological impact</a:t>
            </a:r>
          </a:p>
          <a:p>
            <a:pPr lvl="1"/>
            <a:r>
              <a:rPr lang="en-GB" dirty="0" smtClean="0"/>
              <a:t>It's important to use standard solutions. You'll never outperform the experts, and standard solutions have been thoroughly tested.</a:t>
            </a:r>
            <a:endParaRPr lang="da-DK" dirty="0"/>
          </a:p>
        </p:txBody>
      </p:sp>
      <p:sp>
        <p:nvSpPr>
          <p:cNvPr id="4" name="Date Placeholder 3"/>
          <p:cNvSpPr>
            <a:spLocks noGrp="1"/>
          </p:cNvSpPr>
          <p:nvPr>
            <p:ph type="dt" sz="half" idx="14"/>
          </p:nvPr>
        </p:nvSpPr>
        <p:spPr/>
        <p:txBody>
          <a:bodyPr/>
          <a:lstStyle/>
          <a:p>
            <a:fld id="{6992539F-B5A6-45A5-95B4-01CE7246CF16}" type="datetime1">
              <a:rPr lang="en-GB" smtClean="0"/>
              <a:t>07/02/2018</a:t>
            </a:fld>
            <a:endParaRPr lang="da-DK" dirty="0"/>
          </a:p>
        </p:txBody>
      </p:sp>
      <p:sp>
        <p:nvSpPr>
          <p:cNvPr id="5" name="Footer Placeholder 4"/>
          <p:cNvSpPr>
            <a:spLocks noGrp="1"/>
          </p:cNvSpPr>
          <p:nvPr>
            <p:ph type="ftr" sz="quarter" idx="15"/>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6" name="Slide Number Placeholder 5"/>
          <p:cNvSpPr>
            <a:spLocks noGrp="1"/>
          </p:cNvSpPr>
          <p:nvPr>
            <p:ph type="sldNum" sz="quarter" idx="16"/>
          </p:nvPr>
        </p:nvSpPr>
        <p:spPr/>
        <p:txBody>
          <a:bodyPr/>
          <a:lstStyle/>
          <a:p>
            <a:fld id="{1D028174-2F5C-4566-855F-0E8F5DD7129F}" type="slidenum">
              <a:rPr lang="da-DK" smtClean="0"/>
              <a:pPr/>
              <a:t>4</a:t>
            </a:fld>
            <a:endParaRPr lang="da-DK" dirty="0"/>
          </a:p>
        </p:txBody>
      </p:sp>
    </p:spTree>
    <p:extLst>
      <p:ext uri="{BB962C8B-B14F-4D97-AF65-F5344CB8AC3E}">
        <p14:creationId xmlns:p14="http://schemas.microsoft.com/office/powerpoint/2010/main" val="201243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da-DK" dirty="0"/>
          </a:p>
        </p:txBody>
      </p:sp>
      <p:sp>
        <p:nvSpPr>
          <p:cNvPr id="3" name="Text Placeholder 2"/>
          <p:cNvSpPr>
            <a:spLocks noGrp="1"/>
          </p:cNvSpPr>
          <p:nvPr>
            <p:ph type="body" sz="quarter" idx="13"/>
          </p:nvPr>
        </p:nvSpPr>
        <p:spPr/>
        <p:txBody>
          <a:bodyPr/>
          <a:lstStyle/>
          <a:p>
            <a:r>
              <a:rPr lang="en-US" dirty="0" smtClean="0"/>
              <a:t>Scalability is the ability to handle increased load by increasing the number of servers (horizontal scaling, preferred) or by upgrading a server (vertical scaling). Preferably the scaling should be linear, so that a doubling of the load can be handled by a doubling of the number of servers.</a:t>
            </a:r>
          </a:p>
          <a:p>
            <a:r>
              <a:rPr lang="en-US" dirty="0" smtClean="0"/>
              <a:t>Architectural impact:</a:t>
            </a:r>
          </a:p>
          <a:p>
            <a:pPr lvl="1"/>
            <a:r>
              <a:rPr lang="en-US" dirty="0" smtClean="0"/>
              <a:t>Avoid O(n</a:t>
            </a:r>
            <a:r>
              <a:rPr lang="en-US" baseline="30000" dirty="0" smtClean="0"/>
              <a:t>2</a:t>
            </a:r>
            <a:r>
              <a:rPr lang="en-US" dirty="0" smtClean="0"/>
              <a:t>) algorithms – in particular, remember indexes in the database</a:t>
            </a:r>
          </a:p>
          <a:p>
            <a:pPr lvl="1"/>
            <a:r>
              <a:rPr lang="en-US" dirty="0" smtClean="0"/>
              <a:t>Avoid bottlenecks – components that all communication has to pass through.</a:t>
            </a:r>
          </a:p>
          <a:p>
            <a:r>
              <a:rPr lang="en-US" dirty="0" smtClean="0"/>
              <a:t>Technological impact:</a:t>
            </a:r>
          </a:p>
          <a:p>
            <a:pPr lvl="1"/>
            <a:r>
              <a:rPr lang="en-US" dirty="0" smtClean="0"/>
              <a:t>See "Performance"</a:t>
            </a:r>
          </a:p>
          <a:p>
            <a:pPr lvl="1"/>
            <a:endParaRPr lang="da-DK" dirty="0"/>
          </a:p>
        </p:txBody>
      </p:sp>
      <p:sp>
        <p:nvSpPr>
          <p:cNvPr id="4" name="Date Placeholder 3"/>
          <p:cNvSpPr>
            <a:spLocks noGrp="1"/>
          </p:cNvSpPr>
          <p:nvPr>
            <p:ph type="dt" sz="half" idx="14"/>
          </p:nvPr>
        </p:nvSpPr>
        <p:spPr/>
        <p:txBody>
          <a:bodyPr/>
          <a:lstStyle/>
          <a:p>
            <a:fld id="{6992539F-B5A6-45A5-95B4-01CE7246CF16}" type="datetime1">
              <a:rPr lang="en-GB" smtClean="0"/>
              <a:t>07/02/2018</a:t>
            </a:fld>
            <a:endParaRPr lang="da-DK" dirty="0"/>
          </a:p>
        </p:txBody>
      </p:sp>
      <p:sp>
        <p:nvSpPr>
          <p:cNvPr id="5" name="Footer Placeholder 4"/>
          <p:cNvSpPr>
            <a:spLocks noGrp="1"/>
          </p:cNvSpPr>
          <p:nvPr>
            <p:ph type="ftr" sz="quarter" idx="15"/>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6" name="Slide Number Placeholder 5"/>
          <p:cNvSpPr>
            <a:spLocks noGrp="1"/>
          </p:cNvSpPr>
          <p:nvPr>
            <p:ph type="sldNum" sz="quarter" idx="16"/>
          </p:nvPr>
        </p:nvSpPr>
        <p:spPr/>
        <p:txBody>
          <a:bodyPr/>
          <a:lstStyle/>
          <a:p>
            <a:fld id="{1D028174-2F5C-4566-855F-0E8F5DD7129F}" type="slidenum">
              <a:rPr lang="da-DK" smtClean="0"/>
              <a:pPr/>
              <a:t>5</a:t>
            </a:fld>
            <a:endParaRPr lang="da-DK" dirty="0"/>
          </a:p>
        </p:txBody>
      </p:sp>
    </p:spTree>
    <p:extLst>
      <p:ext uri="{BB962C8B-B14F-4D97-AF65-F5344CB8AC3E}">
        <p14:creationId xmlns:p14="http://schemas.microsoft.com/office/powerpoint/2010/main" val="179188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Handling</a:t>
            </a:r>
            <a:endParaRPr lang="da-DK" dirty="0"/>
          </a:p>
        </p:txBody>
      </p:sp>
      <p:sp>
        <p:nvSpPr>
          <p:cNvPr id="3" name="Text Placeholder 2"/>
          <p:cNvSpPr>
            <a:spLocks noGrp="1"/>
          </p:cNvSpPr>
          <p:nvPr>
            <p:ph type="body" sz="quarter" idx="13"/>
          </p:nvPr>
        </p:nvSpPr>
        <p:spPr/>
        <p:txBody>
          <a:bodyPr/>
          <a:lstStyle/>
          <a:p>
            <a:r>
              <a:rPr lang="en-GB" dirty="0" smtClean="0"/>
              <a:t>The holy grail of system development. In practice, difficult to do on high-level transactions.</a:t>
            </a:r>
          </a:p>
          <a:p>
            <a:r>
              <a:rPr lang="en-GB" dirty="0" smtClean="0"/>
              <a:t>Architectural impact:</a:t>
            </a:r>
          </a:p>
          <a:p>
            <a:pPr lvl="1"/>
            <a:r>
              <a:rPr lang="en-GB" dirty="0" smtClean="0"/>
              <a:t>The basic tool of the architect is redundancy: If one component (typically a server or a disk) fails, have another take over.</a:t>
            </a:r>
          </a:p>
          <a:p>
            <a:pPr lvl="1"/>
            <a:r>
              <a:rPr lang="en-GB" dirty="0" smtClean="0"/>
              <a:t>Another way of having redundancy is to re-try when things don't work.</a:t>
            </a:r>
          </a:p>
          <a:p>
            <a:r>
              <a:rPr lang="en-GB" dirty="0" smtClean="0"/>
              <a:t>Technological impact:</a:t>
            </a:r>
          </a:p>
          <a:p>
            <a:pPr lvl="1"/>
            <a:r>
              <a:rPr lang="en-GB" dirty="0" smtClean="0"/>
              <a:t>Several basic technologies have redundancy built-in.</a:t>
            </a:r>
          </a:p>
          <a:p>
            <a:pPr lvl="1"/>
            <a:r>
              <a:rPr lang="en-GB" dirty="0" smtClean="0"/>
              <a:t>Examples: TCP, RAID5, various databases.</a:t>
            </a:r>
            <a:endParaRPr lang="da-DK" dirty="0"/>
          </a:p>
        </p:txBody>
      </p:sp>
      <p:sp>
        <p:nvSpPr>
          <p:cNvPr id="4" name="Date Placeholder 3"/>
          <p:cNvSpPr>
            <a:spLocks noGrp="1"/>
          </p:cNvSpPr>
          <p:nvPr>
            <p:ph type="dt" sz="half" idx="14"/>
          </p:nvPr>
        </p:nvSpPr>
        <p:spPr/>
        <p:txBody>
          <a:bodyPr/>
          <a:lstStyle/>
          <a:p>
            <a:fld id="{6992539F-B5A6-45A5-95B4-01CE7246CF16}" type="datetime1">
              <a:rPr lang="en-GB" smtClean="0"/>
              <a:t>07/02/2018</a:t>
            </a:fld>
            <a:endParaRPr lang="da-DK" dirty="0"/>
          </a:p>
        </p:txBody>
      </p:sp>
      <p:sp>
        <p:nvSpPr>
          <p:cNvPr id="5" name="Footer Placeholder 4"/>
          <p:cNvSpPr>
            <a:spLocks noGrp="1"/>
          </p:cNvSpPr>
          <p:nvPr>
            <p:ph type="ftr" sz="quarter" idx="15"/>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6" name="Slide Number Placeholder 5"/>
          <p:cNvSpPr>
            <a:spLocks noGrp="1"/>
          </p:cNvSpPr>
          <p:nvPr>
            <p:ph type="sldNum" sz="quarter" idx="16"/>
          </p:nvPr>
        </p:nvSpPr>
        <p:spPr/>
        <p:txBody>
          <a:bodyPr/>
          <a:lstStyle/>
          <a:p>
            <a:fld id="{1D028174-2F5C-4566-855F-0E8F5DD7129F}" type="slidenum">
              <a:rPr lang="da-DK" smtClean="0"/>
              <a:pPr/>
              <a:t>6</a:t>
            </a:fld>
            <a:endParaRPr lang="da-DK" dirty="0"/>
          </a:p>
        </p:txBody>
      </p:sp>
    </p:spTree>
    <p:extLst>
      <p:ext uri="{BB962C8B-B14F-4D97-AF65-F5344CB8AC3E}">
        <p14:creationId xmlns:p14="http://schemas.microsoft.com/office/powerpoint/2010/main" val="17480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da-DK" dirty="0"/>
          </a:p>
        </p:txBody>
      </p:sp>
      <p:sp>
        <p:nvSpPr>
          <p:cNvPr id="3" name="Text Placeholder 2"/>
          <p:cNvSpPr>
            <a:spLocks noGrp="1"/>
          </p:cNvSpPr>
          <p:nvPr>
            <p:ph type="body" sz="quarter" idx="13"/>
          </p:nvPr>
        </p:nvSpPr>
        <p:spPr/>
        <p:txBody>
          <a:bodyPr/>
          <a:lstStyle/>
          <a:p>
            <a:r>
              <a:rPr lang="en-GB" dirty="0" smtClean="0"/>
              <a:t>Dealing with concurrency is a balancing act: We want to have everything running in parallel, but we also want to restrict simultaneous access to shared resources.</a:t>
            </a:r>
          </a:p>
          <a:p>
            <a:r>
              <a:rPr lang="en-GB" dirty="0" smtClean="0"/>
              <a:t>Architectural impact:</a:t>
            </a:r>
          </a:p>
          <a:p>
            <a:pPr lvl="1"/>
            <a:r>
              <a:rPr lang="en-GB" dirty="0" smtClean="0"/>
              <a:t>Several patterns deal with keeping the locking of resources to a minimum while still allowing parallelism. E.g. optimistic locking.</a:t>
            </a:r>
          </a:p>
          <a:p>
            <a:pPr lvl="1"/>
            <a:r>
              <a:rPr lang="en-GB" dirty="0" smtClean="0"/>
              <a:t>Some patterns try to avoid locking altogether. E.g. event sourcing.</a:t>
            </a:r>
          </a:p>
          <a:p>
            <a:r>
              <a:rPr lang="en-GB" dirty="0" smtClean="0"/>
              <a:t>Technological impact:</a:t>
            </a:r>
          </a:p>
          <a:p>
            <a:pPr lvl="1"/>
            <a:r>
              <a:rPr lang="en-GB" dirty="0" smtClean="0"/>
              <a:t>Many technologies come with their own flexible locking mechanisms. Notably databases.</a:t>
            </a:r>
            <a:endParaRPr lang="da-DK" dirty="0"/>
          </a:p>
        </p:txBody>
      </p:sp>
      <p:sp>
        <p:nvSpPr>
          <p:cNvPr id="4" name="Date Placeholder 3"/>
          <p:cNvSpPr>
            <a:spLocks noGrp="1"/>
          </p:cNvSpPr>
          <p:nvPr>
            <p:ph type="dt" sz="half" idx="14"/>
          </p:nvPr>
        </p:nvSpPr>
        <p:spPr/>
        <p:txBody>
          <a:bodyPr/>
          <a:lstStyle/>
          <a:p>
            <a:fld id="{6992539F-B5A6-45A5-95B4-01CE7246CF16}" type="datetime1">
              <a:rPr lang="en-GB" smtClean="0"/>
              <a:t>07/02/2018</a:t>
            </a:fld>
            <a:endParaRPr lang="da-DK" dirty="0"/>
          </a:p>
        </p:txBody>
      </p:sp>
      <p:sp>
        <p:nvSpPr>
          <p:cNvPr id="5" name="Footer Placeholder 4"/>
          <p:cNvSpPr>
            <a:spLocks noGrp="1"/>
          </p:cNvSpPr>
          <p:nvPr>
            <p:ph type="ftr" sz="quarter" idx="15"/>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6" name="Slide Number Placeholder 5"/>
          <p:cNvSpPr>
            <a:spLocks noGrp="1"/>
          </p:cNvSpPr>
          <p:nvPr>
            <p:ph type="sldNum" sz="quarter" idx="16"/>
          </p:nvPr>
        </p:nvSpPr>
        <p:spPr/>
        <p:txBody>
          <a:bodyPr/>
          <a:lstStyle/>
          <a:p>
            <a:fld id="{1D028174-2F5C-4566-855F-0E8F5DD7129F}" type="slidenum">
              <a:rPr lang="da-DK" smtClean="0"/>
              <a:pPr/>
              <a:t>7</a:t>
            </a:fld>
            <a:endParaRPr lang="da-DK" dirty="0"/>
          </a:p>
        </p:txBody>
      </p:sp>
    </p:spTree>
    <p:extLst>
      <p:ext uri="{BB962C8B-B14F-4D97-AF65-F5344CB8AC3E}">
        <p14:creationId xmlns:p14="http://schemas.microsoft.com/office/powerpoint/2010/main" val="822259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Transparency</a:t>
            </a:r>
            <a:endParaRPr lang="da-DK" dirty="0"/>
          </a:p>
        </p:txBody>
      </p:sp>
      <p:sp>
        <p:nvSpPr>
          <p:cNvPr id="3" name="Text Placeholder 2"/>
          <p:cNvSpPr>
            <a:spLocks noGrp="1"/>
          </p:cNvSpPr>
          <p:nvPr>
            <p:ph type="body" sz="quarter" idx="13"/>
          </p:nvPr>
        </p:nvSpPr>
        <p:spPr/>
        <p:txBody>
          <a:bodyPr/>
          <a:lstStyle/>
          <a:p>
            <a:r>
              <a:rPr lang="en-GB" dirty="0" smtClean="0"/>
              <a:t>A transparent solution is one in which it's makes little difference whether a system is distributed or local.</a:t>
            </a:r>
          </a:p>
          <a:p>
            <a:r>
              <a:rPr lang="en-GB" dirty="0" smtClean="0"/>
              <a:t>Architectural impact:</a:t>
            </a:r>
          </a:p>
          <a:p>
            <a:pPr lvl="1"/>
            <a:r>
              <a:rPr lang="en-GB" dirty="0" smtClean="0"/>
              <a:t>It is controversial whether this is actually a desirable goal to strive for from an architectural point of view, since there will always be a difference between distributed and local systems.</a:t>
            </a:r>
          </a:p>
          <a:p>
            <a:r>
              <a:rPr lang="en-GB" dirty="0" smtClean="0"/>
              <a:t>Technological impact:</a:t>
            </a:r>
          </a:p>
          <a:p>
            <a:pPr lvl="1"/>
            <a:r>
              <a:rPr lang="en-GB" dirty="0" smtClean="0"/>
              <a:t>There is rather large difference in how transparent various communication protocols are.</a:t>
            </a:r>
            <a:endParaRPr lang="da-DK" dirty="0"/>
          </a:p>
        </p:txBody>
      </p:sp>
      <p:sp>
        <p:nvSpPr>
          <p:cNvPr id="4" name="Date Placeholder 3"/>
          <p:cNvSpPr>
            <a:spLocks noGrp="1"/>
          </p:cNvSpPr>
          <p:nvPr>
            <p:ph type="dt" sz="half" idx="14"/>
          </p:nvPr>
        </p:nvSpPr>
        <p:spPr/>
        <p:txBody>
          <a:bodyPr/>
          <a:lstStyle/>
          <a:p>
            <a:fld id="{6992539F-B5A6-45A5-95B4-01CE7246CF16}" type="datetime1">
              <a:rPr lang="en-GB" smtClean="0"/>
              <a:t>07/02/2018</a:t>
            </a:fld>
            <a:endParaRPr lang="da-DK" dirty="0"/>
          </a:p>
        </p:txBody>
      </p:sp>
      <p:sp>
        <p:nvSpPr>
          <p:cNvPr id="5" name="Footer Placeholder 4"/>
          <p:cNvSpPr>
            <a:spLocks noGrp="1"/>
          </p:cNvSpPr>
          <p:nvPr>
            <p:ph type="ftr" sz="quarter" idx="15"/>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6" name="Slide Number Placeholder 5"/>
          <p:cNvSpPr>
            <a:spLocks noGrp="1"/>
          </p:cNvSpPr>
          <p:nvPr>
            <p:ph type="sldNum" sz="quarter" idx="16"/>
          </p:nvPr>
        </p:nvSpPr>
        <p:spPr/>
        <p:txBody>
          <a:bodyPr/>
          <a:lstStyle/>
          <a:p>
            <a:fld id="{1D028174-2F5C-4566-855F-0E8F5DD7129F}" type="slidenum">
              <a:rPr lang="da-DK" smtClean="0"/>
              <a:pPr/>
              <a:t>8</a:t>
            </a:fld>
            <a:endParaRPr lang="da-DK" dirty="0"/>
          </a:p>
        </p:txBody>
      </p:sp>
    </p:spTree>
    <p:extLst>
      <p:ext uri="{BB962C8B-B14F-4D97-AF65-F5344CB8AC3E}">
        <p14:creationId xmlns:p14="http://schemas.microsoft.com/office/powerpoint/2010/main" val="214598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a:t>
            </a:r>
            <a:endParaRPr lang="da-DK" dirty="0"/>
          </a:p>
        </p:txBody>
      </p:sp>
      <p:sp>
        <p:nvSpPr>
          <p:cNvPr id="3" name="Text Placeholder 2"/>
          <p:cNvSpPr>
            <a:spLocks noGrp="1"/>
          </p:cNvSpPr>
          <p:nvPr>
            <p:ph type="body" sz="quarter" idx="13"/>
          </p:nvPr>
        </p:nvSpPr>
        <p:spPr/>
        <p:txBody>
          <a:bodyPr/>
          <a:lstStyle/>
          <a:p>
            <a:r>
              <a:rPr lang="en-GB" dirty="0" smtClean="0"/>
              <a:t>Reliability is strongly connected with availability and failure handling, so see those.</a:t>
            </a:r>
            <a:endParaRPr lang="da-DK" dirty="0"/>
          </a:p>
        </p:txBody>
      </p:sp>
      <p:sp>
        <p:nvSpPr>
          <p:cNvPr id="4" name="Date Placeholder 3"/>
          <p:cNvSpPr>
            <a:spLocks noGrp="1"/>
          </p:cNvSpPr>
          <p:nvPr>
            <p:ph type="dt" sz="half" idx="14"/>
          </p:nvPr>
        </p:nvSpPr>
        <p:spPr/>
        <p:txBody>
          <a:bodyPr/>
          <a:lstStyle/>
          <a:p>
            <a:fld id="{6992539F-B5A6-45A5-95B4-01CE7246CF16}" type="datetime1">
              <a:rPr lang="en-GB" smtClean="0"/>
              <a:t>07/02/2018</a:t>
            </a:fld>
            <a:endParaRPr lang="da-DK" dirty="0"/>
          </a:p>
        </p:txBody>
      </p:sp>
      <p:sp>
        <p:nvSpPr>
          <p:cNvPr id="5" name="Footer Placeholder 4"/>
          <p:cNvSpPr>
            <a:spLocks noGrp="1"/>
          </p:cNvSpPr>
          <p:nvPr>
            <p:ph type="ftr" sz="quarter" idx="15"/>
          </p:nvPr>
        </p:nvSpPr>
        <p:spPr/>
        <p:txBody>
          <a:bodyPr/>
          <a:lstStyle/>
          <a:p>
            <a:r>
              <a:rPr lang="da-DK" smtClean="0"/>
              <a:t>Titel på præsentationen  -  Ole Ildsgaard Hougaard, oih@via.dk</a:t>
            </a:r>
            <a:endParaRPr lang="da-DK" dirty="0">
              <a:latin typeface="VIA Type Office Light" panose="02000503000000020004" pitchFamily="2" charset="0"/>
            </a:endParaRPr>
          </a:p>
        </p:txBody>
      </p:sp>
      <p:sp>
        <p:nvSpPr>
          <p:cNvPr id="6" name="Slide Number Placeholder 5"/>
          <p:cNvSpPr>
            <a:spLocks noGrp="1"/>
          </p:cNvSpPr>
          <p:nvPr>
            <p:ph type="sldNum" sz="quarter" idx="16"/>
          </p:nvPr>
        </p:nvSpPr>
        <p:spPr/>
        <p:txBody>
          <a:bodyPr/>
          <a:lstStyle/>
          <a:p>
            <a:fld id="{1D028174-2F5C-4566-855F-0E8F5DD7129F}" type="slidenum">
              <a:rPr lang="da-DK" smtClean="0"/>
              <a:pPr/>
              <a:t>9</a:t>
            </a:fld>
            <a:endParaRPr lang="da-DK" dirty="0"/>
          </a:p>
        </p:txBody>
      </p:sp>
    </p:spTree>
    <p:extLst>
      <p:ext uri="{BB962C8B-B14F-4D97-AF65-F5344CB8AC3E}">
        <p14:creationId xmlns:p14="http://schemas.microsoft.com/office/powerpoint/2010/main" val="2659560151"/>
      </p:ext>
    </p:extLst>
  </p:cSld>
  <p:clrMapOvr>
    <a:masterClrMapping/>
  </p:clrMapOvr>
</p:sld>
</file>

<file path=ppt/theme/theme1.xml><?xml version="1.0" encoding="utf-8"?>
<a:theme xmlns:a="http://schemas.openxmlformats.org/drawingml/2006/main" name="OIH-VIA New PowerPoint">
  <a:themeElements>
    <a:clrScheme name="VIA University College">
      <a:dk1>
        <a:srgbClr val="414141"/>
      </a:dk1>
      <a:lt1>
        <a:sysClr val="window" lastClr="FFFFFF"/>
      </a:lt1>
      <a:dk2>
        <a:srgbClr val="8CC35A"/>
      </a:dk2>
      <a:lt2>
        <a:srgbClr val="AFAFAF"/>
      </a:lt2>
      <a:accent1>
        <a:srgbClr val="FFBE50"/>
      </a:accent1>
      <a:accent2>
        <a:srgbClr val="FF9164"/>
      </a:accent2>
      <a:accent3>
        <a:srgbClr val="FF7369"/>
      </a:accent3>
      <a:accent4>
        <a:srgbClr val="A0A0DC"/>
      </a:accent4>
      <a:accent5>
        <a:srgbClr val="78B4DC"/>
      </a:accent5>
      <a:accent6>
        <a:srgbClr val="32C8AA"/>
      </a:accent6>
      <a:hlink>
        <a:srgbClr val="0000FF"/>
      </a:hlink>
      <a:folHlink>
        <a:srgbClr val="800080"/>
      </a:folHlink>
    </a:clrScheme>
    <a:fontScheme name="VIA University College">
      <a:majorFont>
        <a:latin typeface="VIA Type Office"/>
        <a:ea typeface=""/>
        <a:cs typeface=""/>
      </a:majorFont>
      <a:minorFont>
        <a:latin typeface="VIA Type Offi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marL="0" indent="0" algn="l" defTabSz="914400" rtl="0" eaLnBrk="1" latinLnBrk="0" hangingPunct="1">
          <a:lnSpc>
            <a:spcPct val="83000"/>
          </a:lnSpc>
          <a:spcBef>
            <a:spcPct val="20000"/>
          </a:spcBef>
          <a:buFont typeface="VIA Type Office" panose="02000503000000020004" pitchFamily="2" charset="0"/>
          <a:buNone/>
          <a:defRPr sz="1600" kern="1200" spc="-100" baseline="0" dirty="0" smtClean="0">
            <a:solidFill>
              <a:schemeClr val="tx1"/>
            </a:solidFill>
            <a:latin typeface="Via Light Office" panose="02000503000000020004" pitchFamily="2" charset="0"/>
            <a:ea typeface="+mn-ea"/>
            <a:cs typeface="+mn-cs"/>
          </a:defRPr>
        </a:defPPr>
      </a:lstStyle>
    </a:txDef>
  </a:objectDefaults>
  <a:extraClrSchemeLst/>
  <a:extLst>
    <a:ext uri="{05A4C25C-085E-4340-85A3-A5531E510DB2}">
      <thm15:themeFamily xmlns:thm15="http://schemas.microsoft.com/office/thememl/2012/main" name="OIH-VIA New PowerPoint.potx" id="{69B92CB3-8129-4E38-9D27-13E0D5B41D62}" vid="{EB3C62A9-CE99-446D-83BA-9AA0B294A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OIH-VIA New PowerPoint</Template>
  <TotalTime>0</TotalTime>
  <Words>974</Words>
  <Application>Microsoft Office PowerPoint</Application>
  <PresentationFormat>Widescreen</PresentationFormat>
  <Paragraphs>130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Via Light Office</vt:lpstr>
      <vt:lpstr>VIA Type Office</vt:lpstr>
      <vt:lpstr>VIA Type Office Light</vt:lpstr>
      <vt:lpstr>OIH-VIA New PowerPoint</vt:lpstr>
      <vt:lpstr>Architectural Problems</vt:lpstr>
      <vt:lpstr>Problems</vt:lpstr>
      <vt:lpstr>Heterogeneity</vt:lpstr>
      <vt:lpstr>Security</vt:lpstr>
      <vt:lpstr>Scalability</vt:lpstr>
      <vt:lpstr>Failure Handling</vt:lpstr>
      <vt:lpstr>Concurrency</vt:lpstr>
      <vt:lpstr>Transparency</vt:lpstr>
      <vt:lpstr>Reliability</vt:lpstr>
      <vt:lpstr>Performance</vt:lpstr>
      <vt:lpstr>Maintainability</vt:lpstr>
      <vt:lpstr>Availability</vt:lpstr>
      <vt:lpstr>Consistency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2017-02-14T15:30:49Z</dcterms:created>
  <dcterms:modified xsi:type="dcterms:W3CDTF">2018-02-07T06:20:37Z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ies>
</file>