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Lst>
  <p:sldSz cx="1219212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tags" Target="tags/tag1.xml" /><Relationship Id="rId35" Type="http://schemas.openxmlformats.org/officeDocument/2006/relationships/presProps" Target="presProps.xml" /><Relationship Id="rId36" Type="http://schemas.openxmlformats.org/officeDocument/2006/relationships/viewProps" Target="viewProps.xml" /><Relationship Id="rId37" Type="http://schemas.openxmlformats.org/officeDocument/2006/relationships/theme" Target="theme/theme1.xml" /><Relationship Id="rId38"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Infrastructure as a service</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2016</c:v>
                </c:pt>
                <c:pt idx="1">
                  <c:v>2017</c:v>
                </c:pt>
                <c:pt idx="2">
                  <c:v>2018</c:v>
                </c:pt>
                <c:pt idx="3">
                  <c:v>2019</c:v>
                </c:pt>
                <c:pt idx="4">
                  <c:v>2020</c:v>
                </c:pt>
                <c:pt idx="5">
                  <c:v>2021</c:v>
                </c:pt>
                <c:pt idx="6">
                  <c:v>2022</c:v>
                </c:pt>
                <c:pt idx="7">
                  <c:v>2023</c:v>
                </c:pt>
              </c:numCache>
            </c:numRef>
          </c:cat>
          <c:val>
            <c:numRef>
              <c:f>Sheet1!$B$2:$B$9</c:f>
              <c:numCache>
                <c:ptCount val="8"/>
                <c:pt idx="0">
                  <c:v>17.8</c:v>
                </c:pt>
                <c:pt idx="1">
                  <c:v>24.81</c:v>
                </c:pt>
                <c:pt idx="2">
                  <c:v>35.4</c:v>
                </c:pt>
                <c:pt idx="3">
                  <c:v>49</c:v>
                </c:pt>
                <c:pt idx="4">
                  <c:v>67.2</c:v>
                </c:pt>
                <c:pt idx="5">
                  <c:v>91.5</c:v>
                </c:pt>
                <c:pt idx="6">
                  <c:v>115.5</c:v>
                </c:pt>
                <c:pt idx="7">
                  <c:v>133.4</c:v>
                </c:pt>
              </c:numCache>
            </c:numRef>
          </c:val>
        </c:ser>
        <c:ser>
          <c:idx val="1"/>
          <c:order val="1"/>
          <c:tx>
            <c:strRef>
              <c:f>Sheet1!$C$1</c:f>
              <c:strCache>
                <c:ptCount val="1"/>
                <c:pt idx="0">
                  <c:v>Platform as a service</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2016</c:v>
                </c:pt>
                <c:pt idx="1">
                  <c:v>2017</c:v>
                </c:pt>
                <c:pt idx="2">
                  <c:v>2018</c:v>
                </c:pt>
                <c:pt idx="3">
                  <c:v>2019</c:v>
                </c:pt>
                <c:pt idx="4">
                  <c:v>2020</c:v>
                </c:pt>
                <c:pt idx="5">
                  <c:v>2021</c:v>
                </c:pt>
                <c:pt idx="6">
                  <c:v>2022</c:v>
                </c:pt>
                <c:pt idx="7">
                  <c:v>2023</c:v>
                </c:pt>
              </c:numCache>
            </c:numRef>
          </c:cat>
          <c:val>
            <c:numRef>
              <c:f>Sheet1!$C$2:$C$9</c:f>
              <c:numCache>
                <c:ptCount val="8"/>
                <c:pt idx="0">
                  <c:v>11.57</c:v>
                </c:pt>
                <c:pt idx="1">
                  <c:v>18.05</c:v>
                </c:pt>
                <c:pt idx="2">
                  <c:v>25.8</c:v>
                </c:pt>
                <c:pt idx="3">
                  <c:v>35.9</c:v>
                </c:pt>
                <c:pt idx="4">
                  <c:v>47.6</c:v>
                </c:pt>
                <c:pt idx="5">
                  <c:v>70.1</c:v>
                </c:pt>
                <c:pt idx="6">
                  <c:v>95.4</c:v>
                </c:pt>
                <c:pt idx="7">
                  <c:v>123.3</c:v>
                </c:pt>
              </c:numCache>
            </c:numRef>
          </c:val>
        </c:ser>
        <c:ser>
          <c:idx val="2"/>
          <c:order val="2"/>
          <c:tx>
            <c:strRef>
              <c:f>Sheet1!$D$1</c:f>
              <c:strCache>
                <c:ptCount val="1"/>
                <c:pt idx="0">
                  <c:v>Software as a service</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2016</c:v>
                </c:pt>
                <c:pt idx="1">
                  <c:v>2017</c:v>
                </c:pt>
                <c:pt idx="2">
                  <c:v>2018</c:v>
                </c:pt>
                <c:pt idx="3">
                  <c:v>2019</c:v>
                </c:pt>
                <c:pt idx="4">
                  <c:v>2020</c:v>
                </c:pt>
                <c:pt idx="5">
                  <c:v>2021</c:v>
                </c:pt>
                <c:pt idx="6">
                  <c:v>2022</c:v>
                </c:pt>
                <c:pt idx="7">
                  <c:v>2023</c:v>
                </c:pt>
              </c:numCache>
            </c:numRef>
          </c:cat>
          <c:val>
            <c:numRef>
              <c:f>Sheet1!$D$2:$D$9</c:f>
              <c:numCache>
                <c:ptCount val="8"/>
                <c:pt idx="0">
                  <c:v>61.11</c:v>
                </c:pt>
                <c:pt idx="1">
                  <c:v>100.38</c:v>
                </c:pt>
                <c:pt idx="2">
                  <c:v>123.9</c:v>
                </c:pt>
                <c:pt idx="3">
                  <c:v>148.5</c:v>
                </c:pt>
                <c:pt idx="4">
                  <c:v>197.6</c:v>
                </c:pt>
                <c:pt idx="5">
                  <c:v>282.7</c:v>
                </c:pt>
                <c:pt idx="6">
                  <c:v>347.5</c:v>
                </c:pt>
                <c:pt idx="7">
                  <c:v>412.5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Spending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2019</c:v>
                </c:pt>
                <c:pt idx="1">
                  <c:v>2020</c:v>
                </c:pt>
                <c:pt idx="2">
                  <c:v>2021*</c:v>
                </c:pt>
                <c:pt idx="3">
                  <c:v>2022</c:v>
                </c:pt>
                <c:pt idx="4">
                  <c:v>2023</c:v>
                </c:pt>
                <c:pt idx="5">
                  <c:v>2024*</c:v>
                </c:pt>
                <c:pt idx="6">
                  <c:v>2027*</c:v>
                </c:pt>
              </c:strCache>
            </c:strRef>
          </c:cat>
          <c:val>
            <c:numRef>
              <c:f>Sheet1!$B$2:$B$8</c:f>
              <c:numCache>
                <c:ptCount val="7"/>
                <c:pt idx="0">
                  <c:v>139</c:v>
                </c:pt>
                <c:pt idx="1">
                  <c:v>153</c:v>
                </c:pt>
                <c:pt idx="2">
                  <c:v>176</c:v>
                </c:pt>
                <c:pt idx="3">
                  <c:v>181</c:v>
                </c:pt>
                <c:pt idx="4">
                  <c:v>217</c:v>
                </c:pt>
                <c:pt idx="5">
                  <c:v>232</c:v>
                </c:pt>
                <c:pt idx="6">
                  <c:v>350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Sheet1!$A$2:$A$18</c:f>
              <c:strCach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strCache>
            </c:strRef>
          </c:cat>
          <c:val>
            <c:numRef>
              <c:f>Sheet1!$B$2:$B$18</c:f>
              <c:numCache>
                <c:ptCount val="17"/>
                <c:pt idx="0">
                  <c:v>1578</c:v>
                </c:pt>
                <c:pt idx="1">
                  <c:v>1532</c:v>
                </c:pt>
                <c:pt idx="2">
                  <c:v>1597</c:v>
                </c:pt>
                <c:pt idx="3">
                  <c:v>1657</c:v>
                </c:pt>
                <c:pt idx="4">
                  <c:v>1641</c:v>
                </c:pt>
                <c:pt idx="5">
                  <c:v>1624</c:v>
                </c:pt>
                <c:pt idx="6">
                  <c:v>1541</c:v>
                </c:pt>
                <c:pt idx="7">
                  <c:v>1392</c:v>
                </c:pt>
                <c:pt idx="8">
                  <c:v>1374</c:v>
                </c:pt>
                <c:pt idx="9">
                  <c:v>1392</c:v>
                </c:pt>
                <c:pt idx="10">
                  <c:v>1380</c:v>
                </c:pt>
                <c:pt idx="11">
                  <c:v>1373</c:v>
                </c:pt>
                <c:pt idx="12">
                  <c:v>1396</c:v>
                </c:pt>
                <c:pt idx="13">
                  <c:v>1458</c:v>
                </c:pt>
                <c:pt idx="14">
                  <c:v>1425</c:v>
                </c:pt>
                <c:pt idx="15">
                  <c:v>1487</c:v>
                </c:pt>
                <c:pt idx="16">
                  <c:v>1551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Spending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Sheet1!$A$2:$A$14</c:f>
              <c:strCache>
                <c:ptCount val="13"/>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strCache>
            </c:strRef>
          </c:cat>
          <c:val>
            <c:numRef>
              <c:f>Sheet1!$B$2:$B$14</c:f>
              <c:numCache>
                <c:ptCount val="13"/>
                <c:pt idx="0">
                  <c:v>676</c:v>
                </c:pt>
                <c:pt idx="1">
                  <c:v>677</c:v>
                </c:pt>
                <c:pt idx="2">
                  <c:v>649</c:v>
                </c:pt>
                <c:pt idx="3">
                  <c:v>646</c:v>
                </c:pt>
                <c:pt idx="4">
                  <c:v>630</c:v>
                </c:pt>
                <c:pt idx="5">
                  <c:v>665</c:v>
                </c:pt>
                <c:pt idx="6">
                  <c:v>712</c:v>
                </c:pt>
                <c:pt idx="7">
                  <c:v>712</c:v>
                </c:pt>
                <c:pt idx="8">
                  <c:v>697</c:v>
                </c:pt>
                <c:pt idx="9">
                  <c:v>808.58</c:v>
                </c:pt>
                <c:pt idx="10">
                  <c:v>717.05</c:v>
                </c:pt>
                <c:pt idx="11">
                  <c:v>699.79</c:v>
                </c:pt>
                <c:pt idx="12">
                  <c:v>732.29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Spending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cat>
          <c:val>
            <c:numRef>
              <c:f>Sheet1!$B$2:$B$13</c:f>
              <c:numCache>
                <c:ptCount val="12"/>
                <c:pt idx="0">
                  <c:v>40.51</c:v>
                </c:pt>
                <c:pt idx="1">
                  <c:v>40.23</c:v>
                </c:pt>
                <c:pt idx="2">
                  <c:v>41.15</c:v>
                </c:pt>
                <c:pt idx="3">
                  <c:v>43.63</c:v>
                </c:pt>
                <c:pt idx="4">
                  <c:v>45.65</c:v>
                </c:pt>
                <c:pt idx="5">
                  <c:v>58.59</c:v>
                </c:pt>
                <c:pt idx="6">
                  <c:v>59.1</c:v>
                </c:pt>
                <c:pt idx="7">
                  <c:v>65.98</c:v>
                </c:pt>
                <c:pt idx="8">
                  <c:v>71.33</c:v>
                </c:pt>
                <c:pt idx="9">
                  <c:v>80.41</c:v>
                </c:pt>
                <c:pt idx="10">
                  <c:v>90.69</c:v>
                </c:pt>
                <c:pt idx="11">
                  <c:v>100.99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2019</c:v>
                </c:pt>
                <c:pt idx="1">
                  <c:v>2020</c:v>
                </c:pt>
                <c:pt idx="2">
                  <c:v>2021</c:v>
                </c:pt>
                <c:pt idx="3">
                  <c:v>2022</c:v>
                </c:pt>
                <c:pt idx="4">
                  <c:v>2023</c:v>
                </c:pt>
                <c:pt idx="5">
                  <c:v>2024</c:v>
                </c:pt>
                <c:pt idx="6">
                  <c:v>2025</c:v>
                </c:pt>
                <c:pt idx="7">
                  <c:v>2026</c:v>
                </c:pt>
                <c:pt idx="8">
                  <c:v>2027</c:v>
                </c:pt>
                <c:pt idx="9">
                  <c:v>2028</c:v>
                </c:pt>
                <c:pt idx="10">
                  <c:v>2029</c:v>
                </c:pt>
              </c:numCache>
            </c:numRef>
          </c:cat>
          <c:val>
            <c:numRef>
              <c:f>Sheet1!$B$2:$B$12</c:f>
              <c:numCache>
                <c:ptCount val="11"/>
                <c:pt idx="0">
                  <c:v>-0.0068</c:v>
                </c:pt>
                <c:pt idx="1">
                  <c:v>0.0227</c:v>
                </c:pt>
                <c:pt idx="2">
                  <c:v>0.0603</c:v>
                </c:pt>
                <c:pt idx="3">
                  <c:v>0.0463</c:v>
                </c:pt>
                <c:pt idx="4">
                  <c:v>0.2833</c:v>
                </c:pt>
                <c:pt idx="5">
                  <c:v>0.0088</c:v>
                </c:pt>
                <c:pt idx="6">
                  <c:v>0.1163</c:v>
                </c:pt>
                <c:pt idx="7">
                  <c:v>0.0811</c:v>
                </c:pt>
                <c:pt idx="8">
                  <c:v>0.1273</c:v>
                </c:pt>
                <c:pt idx="9">
                  <c:v>0.1279</c:v>
                </c:pt>
                <c:pt idx="10">
                  <c:v>0.1136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growth</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Sheet1!$A$2:$A$58</c:f>
              <c:strCache>
                <c:ptCount val="57"/>
                <c:pt idx="0">
                  <c:v>Q2 '10</c:v>
                </c:pt>
                <c:pt idx="1">
                  <c:v>Q3 '10</c:v>
                </c:pt>
                <c:pt idx="2">
                  <c:v>Q4 '10</c:v>
                </c:pt>
                <c:pt idx="3">
                  <c:v>Q1 '11</c:v>
                </c:pt>
                <c:pt idx="4">
                  <c:v>Q2 '11</c:v>
                </c:pt>
                <c:pt idx="5">
                  <c:v>Q3 '11</c:v>
                </c:pt>
                <c:pt idx="6">
                  <c:v>Q4 '11</c:v>
                </c:pt>
                <c:pt idx="7">
                  <c:v>Q1 '12</c:v>
                </c:pt>
                <c:pt idx="8">
                  <c:v>Q2 '12</c:v>
                </c:pt>
                <c:pt idx="9">
                  <c:v>Q3 '12</c:v>
                </c:pt>
                <c:pt idx="10">
                  <c:v>Q4 '12</c:v>
                </c:pt>
                <c:pt idx="11">
                  <c:v>Q1 '13</c:v>
                </c:pt>
                <c:pt idx="12">
                  <c:v>Q2 '13</c:v>
                </c:pt>
                <c:pt idx="13">
                  <c:v>Q3 '13</c:v>
                </c:pt>
                <c:pt idx="14">
                  <c:v>Q4 '13</c:v>
                </c:pt>
                <c:pt idx="15">
                  <c:v>Q1 '14</c:v>
                </c:pt>
                <c:pt idx="16">
                  <c:v>Q2 '14</c:v>
                </c:pt>
                <c:pt idx="17">
                  <c:v>Q3 '14</c:v>
                </c:pt>
                <c:pt idx="18">
                  <c:v>Q4 '14</c:v>
                </c:pt>
                <c:pt idx="19">
                  <c:v>Q1 '15</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Sheet1!$B$2:$B$58</c:f>
              <c:numCache>
                <c:ptCount val="57"/>
                <c:pt idx="0">
                  <c:v>10.78</c:v>
                </c:pt>
                <c:pt idx="1">
                  <c:v>10.72</c:v>
                </c:pt>
                <c:pt idx="2">
                  <c:v>8.78</c:v>
                </c:pt>
                <c:pt idx="3">
                  <c:v>8.29</c:v>
                </c:pt>
                <c:pt idx="4">
                  <c:v>8.05</c:v>
                </c:pt>
                <c:pt idx="5">
                  <c:v>6.79</c:v>
                </c:pt>
                <c:pt idx="6">
                  <c:v>6.5</c:v>
                </c:pt>
                <c:pt idx="7">
                  <c:v>6.3</c:v>
                </c:pt>
                <c:pt idx="8">
                  <c:v>7</c:v>
                </c:pt>
                <c:pt idx="9">
                  <c:v>6.4</c:v>
                </c:pt>
                <c:pt idx="10">
                  <c:v>6.7</c:v>
                </c:pt>
                <c:pt idx="11">
                  <c:v>7.1</c:v>
                </c:pt>
                <c:pt idx="12">
                  <c:v>8.53</c:v>
                </c:pt>
                <c:pt idx="13">
                  <c:v>9.3</c:v>
                </c:pt>
                <c:pt idx="14">
                  <c:v>9.75</c:v>
                </c:pt>
                <c:pt idx="15">
                  <c:v>9.94</c:v>
                </c:pt>
                <c:pt idx="16">
                  <c:v>10.83</c:v>
                </c:pt>
                <c:pt idx="17">
                  <c:v>12.03</c:v>
                </c:pt>
                <c:pt idx="18">
                  <c:v>12.98</c:v>
                </c:pt>
                <c:pt idx="19">
                  <c:v>12.01</c:v>
                </c:pt>
                <c:pt idx="20">
                  <c:v>11.44</c:v>
                </c:pt>
                <c:pt idx="21">
                  <c:v>11.3</c:v>
                </c:pt>
                <c:pt idx="22">
                  <c:v>10.27</c:v>
                </c:pt>
                <c:pt idx="23">
                  <c:v>8.56</c:v>
                </c:pt>
                <c:pt idx="24">
                  <c:v>9.1</c:v>
                </c:pt>
                <c:pt idx="25">
                  <c:v>10.54</c:v>
                </c:pt>
                <c:pt idx="26">
                  <c:v>12.45</c:v>
                </c:pt>
                <c:pt idx="27">
                  <c:v>14.12</c:v>
                </c:pt>
                <c:pt idx="28">
                  <c:v>16.51</c:v>
                </c:pt>
                <c:pt idx="29">
                  <c:v>19.18</c:v>
                </c:pt>
                <c:pt idx="30">
                  <c:v>21.9</c:v>
                </c:pt>
                <c:pt idx="31">
                  <c:v>23.08</c:v>
                </c:pt>
                <c:pt idx="32">
                  <c:v>25.69</c:v>
                </c:pt>
                <c:pt idx="33">
                  <c:v>28</c:v>
                </c:pt>
                <c:pt idx="34">
                  <c:v>22.89</c:v>
                </c:pt>
                <c:pt idx="35">
                  <c:v>16.33</c:v>
                </c:pt>
                <c:pt idx="36">
                  <c:v>14.84</c:v>
                </c:pt>
                <c:pt idx="37">
                  <c:v>15.77</c:v>
                </c:pt>
                <c:pt idx="38">
                  <c:v>15.54</c:v>
                </c:pt>
                <c:pt idx="39">
                  <c:v>14.82</c:v>
                </c:pt>
                <c:pt idx="40">
                  <c:v>17.11</c:v>
                </c:pt>
                <c:pt idx="41">
                  <c:v>17.46</c:v>
                </c:pt>
                <c:pt idx="42">
                  <c:v>17.65</c:v>
                </c:pt>
                <c:pt idx="43">
                  <c:v>19.2</c:v>
                </c:pt>
                <c:pt idx="44">
                  <c:v>24.11</c:v>
                </c:pt>
                <c:pt idx="45">
                  <c:v>26.57</c:v>
                </c:pt>
                <c:pt idx="46">
                  <c:v>25.04</c:v>
                </c:pt>
                <c:pt idx="47">
                  <c:v>24.04</c:v>
                </c:pt>
                <c:pt idx="48">
                  <c:v>25.59</c:v>
                </c:pt>
                <c:pt idx="49">
                  <c:v>18.19</c:v>
                </c:pt>
                <c:pt idx="50">
                  <c:v>12.27</c:v>
                </c:pt>
                <c:pt idx="51">
                  <c:v>9.49</c:v>
                </c:pt>
                <c:pt idx="52">
                  <c:v>11.43</c:v>
                </c:pt>
                <c:pt idx="53">
                  <c:v>13.48</c:v>
                </c:pt>
                <c:pt idx="54">
                  <c:v>17.46</c:v>
                </c:pt>
                <c:pt idx="55">
                  <c:v>18.35</c:v>
                </c:pt>
                <c:pt idx="56">
                  <c:v>22.9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Output of total DRAM</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2023</c:v>
                </c:pt>
                <c:pt idx="1">
                  <c:v>2024</c:v>
                </c:pt>
                <c:pt idx="2">
                  <c:v>2025*</c:v>
                </c:pt>
              </c:strCache>
            </c:strRef>
          </c:cat>
          <c:val>
            <c:numRef>
              <c:f>Sheet1!$B$2:$B$4</c:f>
              <c:numCache>
                <c:ptCount val="3"/>
                <c:pt idx="0">
                  <c:v>0.02</c:v>
                </c:pt>
                <c:pt idx="1">
                  <c:v>0.05</c:v>
                </c:pt>
                <c:pt idx="2">
                  <c:v>0.1</c:v>
                </c:pt>
              </c:numCache>
            </c:numRef>
          </c:val>
        </c:ser>
        <c:ser>
          <c:idx val="1"/>
          <c:order val="1"/>
          <c:tx>
            <c:strRef>
              <c:f>Sheet1!$C$1</c:f>
              <c:strCache>
                <c:ptCount val="1"/>
                <c:pt idx="0">
                  <c:v>Revenue of total DRAM</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2023</c:v>
                </c:pt>
                <c:pt idx="1">
                  <c:v>2024</c:v>
                </c:pt>
                <c:pt idx="2">
                  <c:v>2025*</c:v>
                </c:pt>
              </c:strCache>
            </c:strRef>
          </c:cat>
          <c:val>
            <c:numRef>
              <c:f>Sheet1!$C$2:$C$4</c:f>
              <c:numCache>
                <c:ptCount val="3"/>
                <c:pt idx="0">
                  <c:v>0.08</c:v>
                </c:pt>
                <c:pt idx="1">
                  <c:v>0.21</c:v>
                </c:pt>
                <c:pt idx="2">
                  <c:v>0.3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DRAM market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Sheet1!$A$2:$A$57</c:f>
              <c:strCache>
                <c:ptCount val="56"/>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Q3 '15</c:v>
                </c:pt>
                <c:pt idx="21">
                  <c:v>Q4 '15</c:v>
                </c:pt>
                <c:pt idx="22">
                  <c:v>Q1 '16</c:v>
                </c:pt>
                <c:pt idx="23">
                  <c:v>Q2 '16</c:v>
                </c:pt>
                <c:pt idx="24">
                  <c:v>Q3 '16</c:v>
                </c:pt>
                <c:pt idx="25">
                  <c:v>Q4 '16</c:v>
                </c:pt>
                <c:pt idx="26">
                  <c:v>Q1 '17</c:v>
                </c:pt>
                <c:pt idx="27">
                  <c:v>Q2 '17</c:v>
                </c:pt>
                <c:pt idx="28">
                  <c:v>Q3 '17</c:v>
                </c:pt>
                <c:pt idx="29">
                  <c:v>Q4 '17</c:v>
                </c:pt>
                <c:pt idx="30">
                  <c:v>Q1 '18</c:v>
                </c:pt>
                <c:pt idx="31">
                  <c:v>Q2 '18</c:v>
                </c:pt>
                <c:pt idx="32">
                  <c:v>Q3 '18</c:v>
                </c:pt>
                <c:pt idx="33">
                  <c:v>Q4 '18</c:v>
                </c:pt>
                <c:pt idx="34">
                  <c:v>Q1 '19</c:v>
                </c:pt>
                <c:pt idx="35">
                  <c:v>Q2 '19</c:v>
                </c:pt>
                <c:pt idx="36">
                  <c:v>Q3 '19</c:v>
                </c:pt>
                <c:pt idx="37">
                  <c:v>Q4 '19</c:v>
                </c:pt>
                <c:pt idx="38">
                  <c:v>Q1 '20</c:v>
                </c:pt>
                <c:pt idx="39">
                  <c:v>Q2 '20</c:v>
                </c:pt>
                <c:pt idx="40">
                  <c:v>Q3 '20</c:v>
                </c:pt>
                <c:pt idx="41">
                  <c:v>Q4 '20</c:v>
                </c:pt>
                <c:pt idx="42">
                  <c:v>Q1 '21</c:v>
                </c:pt>
                <c:pt idx="43">
                  <c:v>Q2 '21</c:v>
                </c:pt>
                <c:pt idx="44">
                  <c:v>Q3 '21</c:v>
                </c:pt>
                <c:pt idx="45">
                  <c:v>Q4 '21</c:v>
                </c:pt>
                <c:pt idx="46">
                  <c:v>Q1 '22</c:v>
                </c:pt>
                <c:pt idx="47">
                  <c:v>Q2 '22</c:v>
                </c:pt>
                <c:pt idx="48">
                  <c:v>Q3 '22</c:v>
                </c:pt>
                <c:pt idx="49">
                  <c:v>Q4 '22</c:v>
                </c:pt>
                <c:pt idx="50">
                  <c:v>Q1 '23</c:v>
                </c:pt>
                <c:pt idx="51">
                  <c:v>Q2 '23</c:v>
                </c:pt>
                <c:pt idx="52">
                  <c:v>Q3 '23</c:v>
                </c:pt>
                <c:pt idx="53">
                  <c:v>Q4 '23</c:v>
                </c:pt>
                <c:pt idx="54">
                  <c:v>Q1 '24</c:v>
                </c:pt>
                <c:pt idx="55">
                  <c:v>Q2 '24</c:v>
                </c:pt>
              </c:strCache>
            </c:strRef>
          </c:cat>
          <c:val>
            <c:numRef>
              <c:f>Sheet1!$B$2:$B$57</c:f>
              <c:numCache>
                <c:ptCount val="56"/>
                <c:pt idx="0">
                  <c:v>4363</c:v>
                </c:pt>
                <c:pt idx="1">
                  <c:v>4776</c:v>
                </c:pt>
                <c:pt idx="2">
                  <c:v>5107</c:v>
                </c:pt>
                <c:pt idx="3">
                  <c:v>4907</c:v>
                </c:pt>
                <c:pt idx="4">
                  <c:v>5363</c:v>
                </c:pt>
                <c:pt idx="5">
                  <c:v>4880</c:v>
                </c:pt>
                <c:pt idx="6">
                  <c:v>5347</c:v>
                </c:pt>
                <c:pt idx="7">
                  <c:v>4888</c:v>
                </c:pt>
                <c:pt idx="8">
                  <c:v>4791</c:v>
                </c:pt>
                <c:pt idx="9">
                  <c:v>4221</c:v>
                </c:pt>
                <c:pt idx="10">
                  <c:v>4626</c:v>
                </c:pt>
                <c:pt idx="11">
                  <c:v>5304</c:v>
                </c:pt>
                <c:pt idx="12">
                  <c:v>5192.9</c:v>
                </c:pt>
                <c:pt idx="13">
                  <c:v>5775.5</c:v>
                </c:pt>
                <c:pt idx="14">
                  <c:v>6281.8</c:v>
                </c:pt>
                <c:pt idx="15">
                  <c:v>6168.7</c:v>
                </c:pt>
                <c:pt idx="16">
                  <c:v>7244</c:v>
                </c:pt>
                <c:pt idx="17">
                  <c:v>7648.5</c:v>
                </c:pt>
                <c:pt idx="18">
                  <c:v>8578.3</c:v>
                </c:pt>
                <c:pt idx="19">
                  <c:v>8746.2</c:v>
                </c:pt>
                <c:pt idx="20">
                  <c:v>8502.3</c:v>
                </c:pt>
                <c:pt idx="21">
                  <c:v>8306.9</c:v>
                </c:pt>
                <c:pt idx="22">
                  <c:v>8064.4</c:v>
                </c:pt>
                <c:pt idx="23">
                  <c:v>8547.7</c:v>
                </c:pt>
                <c:pt idx="24">
                  <c:v>10226.8</c:v>
                </c:pt>
                <c:pt idx="25">
                  <c:v>12045.7</c:v>
                </c:pt>
                <c:pt idx="26">
                  <c:v>11907.8</c:v>
                </c:pt>
                <c:pt idx="27">
                  <c:v>13224.3</c:v>
                </c:pt>
                <c:pt idx="28">
                  <c:v>15116</c:v>
                </c:pt>
                <c:pt idx="29">
                  <c:v>16234.6</c:v>
                </c:pt>
                <c:pt idx="30">
                  <c:v>15741.2</c:v>
                </c:pt>
                <c:pt idx="31">
                  <c:v>16294</c:v>
                </c:pt>
                <c:pt idx="32">
                  <c:v>17014.2</c:v>
                </c:pt>
                <c:pt idx="33">
                  <c:v>14159.9</c:v>
                </c:pt>
                <c:pt idx="34">
                  <c:v>10791.9</c:v>
                </c:pt>
                <c:pt idx="35">
                  <c:v>10786.9</c:v>
                </c:pt>
                <c:pt idx="36">
                  <c:v>11889.1</c:v>
                </c:pt>
                <c:pt idx="37">
                  <c:v>12546</c:v>
                </c:pt>
                <c:pt idx="38">
                  <c:v>13581.8</c:v>
                </c:pt>
                <c:pt idx="39">
                  <c:v>14462.9</c:v>
                </c:pt>
                <c:pt idx="40">
                  <c:v>14513.4</c:v>
                </c:pt>
                <c:pt idx="41">
                  <c:v>14099</c:v>
                </c:pt>
                <c:pt idx="42">
                  <c:v>14817.8</c:v>
                </c:pt>
                <c:pt idx="43">
                  <c:v>16419.5</c:v>
                </c:pt>
                <c:pt idx="44">
                  <c:v>18879.1</c:v>
                </c:pt>
                <c:pt idx="45">
                  <c:v>18480.9</c:v>
                </c:pt>
                <c:pt idx="46">
                  <c:v>17920</c:v>
                </c:pt>
                <c:pt idx="47">
                  <c:v>18123</c:v>
                </c:pt>
                <c:pt idx="48">
                  <c:v>13713.6</c:v>
                </c:pt>
                <c:pt idx="49">
                  <c:v>10287.3</c:v>
                </c:pt>
                <c:pt idx="50">
                  <c:v>8626.1</c:v>
                </c:pt>
                <c:pt idx="51">
                  <c:v>9338.2</c:v>
                </c:pt>
                <c:pt idx="52">
                  <c:v>9229.1</c:v>
                </c:pt>
                <c:pt idx="53">
                  <c:v>11485.8</c:v>
                </c:pt>
                <c:pt idx="54">
                  <c:v>14709.6</c:v>
                </c:pt>
                <c:pt idx="55">
                  <c:v>16796.6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Microsoft</c:v>
                </c:pt>
                <c:pt idx="1">
                  <c:v>Amazon</c:v>
                </c:pt>
                <c:pt idx="2">
                  <c:v>Google Cloud</c:v>
                </c:pt>
                <c:pt idx="3">
                  <c:v>Salesforce</c:v>
                </c:pt>
                <c:pt idx="4">
                  <c:v>Oracle</c:v>
                </c:pt>
                <c:pt idx="5">
                  <c:v>SAP</c:v>
                </c:pt>
                <c:pt idx="6">
                  <c:v>ServiceNow</c:v>
                </c:pt>
                <c:pt idx="7">
                  <c:v>Workday</c:v>
                </c:pt>
                <c:pt idx="8">
                  <c:v>Snowflake</c:v>
                </c:pt>
                <c:pt idx="9">
                  <c:v>IBM</c:v>
                </c:pt>
              </c:strCache>
            </c:strRef>
          </c:cat>
          <c:val>
            <c:numRef>
              <c:f>Sheet1!$B$2:$B$11</c:f>
              <c:numCache>
                <c:ptCount val="10"/>
                <c:pt idx="0">
                  <c:v>33.7</c:v>
                </c:pt>
                <c:pt idx="1">
                  <c:v>24.2</c:v>
                </c:pt>
                <c:pt idx="2">
                  <c:v>9.2</c:v>
                </c:pt>
                <c:pt idx="3">
                  <c:v>8.4</c:v>
                </c:pt>
                <c:pt idx="4">
                  <c:v>5.3</c:v>
                </c:pt>
                <c:pt idx="5">
                  <c:v>4.1</c:v>
                </c:pt>
                <c:pt idx="6">
                  <c:v>2.4</c:v>
                </c:pt>
                <c:pt idx="7">
                  <c:v>1.8</c:v>
                </c:pt>
                <c:pt idx="8">
                  <c:v>0.7</c:v>
                </c:pt>
                <c:pt idx="9">
                  <c:v>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Amazon AWS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Sheet1!$A$2:$A$27</c:f>
              <c:strCache>
                <c:ptCount val="26"/>
                <c:pt idx="0">
                  <c:v>Q4 '17</c:v>
                </c:pt>
                <c:pt idx="1">
                  <c:v>Q1 '18*</c:v>
                </c:pt>
                <c:pt idx="2">
                  <c:v>Q2 '18</c:v>
                </c:pt>
                <c:pt idx="3">
                  <c:v>Q3 '18</c:v>
                </c:pt>
                <c:pt idx="4">
                  <c:v>Q4 '18</c:v>
                </c:pt>
                <c:pt idx="5">
                  <c:v>Q1 '19</c:v>
                </c:pt>
                <c:pt idx="6">
                  <c:v>Q2 '19</c:v>
                </c:pt>
                <c:pt idx="7">
                  <c:v>Q3 '19</c:v>
                </c:pt>
                <c:pt idx="8">
                  <c:v>Q4 '19</c:v>
                </c:pt>
                <c:pt idx="9">
                  <c:v>Q1 '20</c:v>
                </c:pt>
                <c:pt idx="10">
                  <c:v>Q2 '20</c:v>
                </c:pt>
                <c:pt idx="11">
                  <c:v>Q3 '20</c:v>
                </c:pt>
                <c:pt idx="12">
                  <c:v>Q4 '20</c:v>
                </c:pt>
                <c:pt idx="13">
                  <c:v>Q1 '21</c:v>
                </c:pt>
                <c:pt idx="14">
                  <c:v>Q2 '21</c:v>
                </c:pt>
                <c:pt idx="15">
                  <c:v>Q3 '21</c:v>
                </c:pt>
                <c:pt idx="16">
                  <c:v>Q4 '21</c:v>
                </c:pt>
                <c:pt idx="17">
                  <c:v>Q1 '22</c:v>
                </c:pt>
                <c:pt idx="18">
                  <c:v>Q2 '22</c:v>
                </c:pt>
                <c:pt idx="19">
                  <c:v>Q3 '22</c:v>
                </c:pt>
                <c:pt idx="20">
                  <c:v>Q4 '22</c:v>
                </c:pt>
                <c:pt idx="21">
                  <c:v>Q1 '23</c:v>
                </c:pt>
                <c:pt idx="22">
                  <c:v>Q2 '23</c:v>
                </c:pt>
                <c:pt idx="23">
                  <c:v>Q3 '23</c:v>
                </c:pt>
                <c:pt idx="24">
                  <c:v>Q4 '23</c:v>
                </c:pt>
                <c:pt idx="25">
                  <c:v>Q1 '24</c:v>
                </c:pt>
              </c:strCache>
            </c:strRef>
          </c:cat>
          <c:val>
            <c:numRef>
              <c:f>Sheet1!$B$2:$B$27</c:f>
              <c:numCache>
                <c:ptCount val="26"/>
                <c:pt idx="0">
                  <c:v>0.322</c:v>
                </c:pt>
                <c:pt idx="1">
                  <c:v>0.312</c:v>
                </c:pt>
                <c:pt idx="2">
                  <c:v>0.31</c:v>
                </c:pt>
                <c:pt idx="3">
                  <c:v>0.32</c:v>
                </c:pt>
                <c:pt idx="4">
                  <c:v>0.323</c:v>
                </c:pt>
                <c:pt idx="5">
                  <c:v>0.33</c:v>
                </c:pt>
                <c:pt idx="6">
                  <c:v>0.315</c:v>
                </c:pt>
                <c:pt idx="7">
                  <c:v>0.326</c:v>
                </c:pt>
                <c:pt idx="8">
                  <c:v>0.32</c:v>
                </c:pt>
                <c:pt idx="9">
                  <c:v>0.32</c:v>
                </c:pt>
                <c:pt idx="10">
                  <c:v>0.31</c:v>
                </c:pt>
                <c:pt idx="11">
                  <c:v>0.32</c:v>
                </c:pt>
                <c:pt idx="12">
                  <c:v>0.31</c:v>
                </c:pt>
                <c:pt idx="13">
                  <c:v>0.32</c:v>
                </c:pt>
                <c:pt idx="14">
                  <c:v>0.31</c:v>
                </c:pt>
                <c:pt idx="15">
                  <c:v>0.32</c:v>
                </c:pt>
                <c:pt idx="16">
                  <c:v>0.33</c:v>
                </c:pt>
                <c:pt idx="17">
                  <c:v>0.33</c:v>
                </c:pt>
                <c:pt idx="18">
                  <c:v>0.31</c:v>
                </c:pt>
                <c:pt idx="19">
                  <c:v>0.32</c:v>
                </c:pt>
                <c:pt idx="20">
                  <c:v>0.32</c:v>
                </c:pt>
                <c:pt idx="21">
                  <c:v>0.32</c:v>
                </c:pt>
                <c:pt idx="22">
                  <c:v>0.3</c:v>
                </c:pt>
                <c:pt idx="23">
                  <c:v>0.31</c:v>
                </c:pt>
                <c:pt idx="24">
                  <c:v>0.31</c:v>
                </c:pt>
                <c:pt idx="25">
                  <c:v>0.31</c:v>
                </c:pt>
              </c:numCache>
            </c:numRef>
          </c:val>
        </c:ser>
        <c:ser>
          <c:idx val="1"/>
          <c:order val="1"/>
          <c:tx>
            <c:strRef>
              <c:f>Sheet1!$C$1</c:f>
              <c:strCache>
                <c:ptCount val="1"/>
                <c:pt idx="0">
                  <c:v>Microsoft Azure</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Sheet1!$A$2:$A$27</c:f>
              <c:strCache>
                <c:ptCount val="26"/>
                <c:pt idx="0">
                  <c:v>Q4 '17</c:v>
                </c:pt>
                <c:pt idx="1">
                  <c:v>Q1 '18*</c:v>
                </c:pt>
                <c:pt idx="2">
                  <c:v>Q2 '18</c:v>
                </c:pt>
                <c:pt idx="3">
                  <c:v>Q3 '18</c:v>
                </c:pt>
                <c:pt idx="4">
                  <c:v>Q4 '18</c:v>
                </c:pt>
                <c:pt idx="5">
                  <c:v>Q1 '19</c:v>
                </c:pt>
                <c:pt idx="6">
                  <c:v>Q2 '19</c:v>
                </c:pt>
                <c:pt idx="7">
                  <c:v>Q3 '19</c:v>
                </c:pt>
                <c:pt idx="8">
                  <c:v>Q4 '19</c:v>
                </c:pt>
                <c:pt idx="9">
                  <c:v>Q1 '20</c:v>
                </c:pt>
                <c:pt idx="10">
                  <c:v>Q2 '20</c:v>
                </c:pt>
                <c:pt idx="11">
                  <c:v>Q3 '20</c:v>
                </c:pt>
                <c:pt idx="12">
                  <c:v>Q4 '20</c:v>
                </c:pt>
                <c:pt idx="13">
                  <c:v>Q1 '21</c:v>
                </c:pt>
                <c:pt idx="14">
                  <c:v>Q2 '21</c:v>
                </c:pt>
                <c:pt idx="15">
                  <c:v>Q3 '21</c:v>
                </c:pt>
                <c:pt idx="16">
                  <c:v>Q4 '21</c:v>
                </c:pt>
                <c:pt idx="17">
                  <c:v>Q1 '22</c:v>
                </c:pt>
                <c:pt idx="18">
                  <c:v>Q2 '22</c:v>
                </c:pt>
                <c:pt idx="19">
                  <c:v>Q3 '22</c:v>
                </c:pt>
                <c:pt idx="20">
                  <c:v>Q4 '22</c:v>
                </c:pt>
                <c:pt idx="21">
                  <c:v>Q1 '23</c:v>
                </c:pt>
                <c:pt idx="22">
                  <c:v>Q2 '23</c:v>
                </c:pt>
                <c:pt idx="23">
                  <c:v>Q3 '23</c:v>
                </c:pt>
                <c:pt idx="24">
                  <c:v>Q4 '23</c:v>
                </c:pt>
                <c:pt idx="25">
                  <c:v>Q1 '24</c:v>
                </c:pt>
              </c:strCache>
            </c:strRef>
          </c:cat>
          <c:val>
            <c:numRef>
              <c:f>Sheet1!$C$2:$C$27</c:f>
              <c:numCache>
                <c:ptCount val="26"/>
                <c:pt idx="0">
                  <c:v>0.137</c:v>
                </c:pt>
                <c:pt idx="1">
                  <c:v>0.112</c:v>
                </c:pt>
                <c:pt idx="2">
                  <c:v>0.18</c:v>
                </c:pt>
                <c:pt idx="3">
                  <c:v>0.17</c:v>
                </c:pt>
                <c:pt idx="4">
                  <c:v>0.165</c:v>
                </c:pt>
                <c:pt idx="5">
                  <c:v>0.15</c:v>
                </c:pt>
                <c:pt idx="6">
                  <c:v>0.181</c:v>
                </c:pt>
                <c:pt idx="7">
                  <c:v>0.169</c:v>
                </c:pt>
                <c:pt idx="8">
                  <c:v>0.18</c:v>
                </c:pt>
                <c:pt idx="9">
                  <c:v>0.17</c:v>
                </c:pt>
                <c:pt idx="10">
                  <c:v>0.2</c:v>
                </c:pt>
                <c:pt idx="11">
                  <c:v>0.19</c:v>
                </c:pt>
                <c:pt idx="12">
                  <c:v>0.2</c:v>
                </c:pt>
                <c:pt idx="13">
                  <c:v>0.19</c:v>
                </c:pt>
                <c:pt idx="14">
                  <c:v>0.22</c:v>
                </c:pt>
                <c:pt idx="15">
                  <c:v>0.21</c:v>
                </c:pt>
                <c:pt idx="16">
                  <c:v>0.22</c:v>
                </c:pt>
                <c:pt idx="17">
                  <c:v>0.21</c:v>
                </c:pt>
                <c:pt idx="18">
                  <c:v>0.24</c:v>
                </c:pt>
                <c:pt idx="19">
                  <c:v>0.22</c:v>
                </c:pt>
                <c:pt idx="20">
                  <c:v>0.23</c:v>
                </c:pt>
                <c:pt idx="21">
                  <c:v>0.23</c:v>
                </c:pt>
                <c:pt idx="22">
                  <c:v>0.26</c:v>
                </c:pt>
                <c:pt idx="23">
                  <c:v>0.25</c:v>
                </c:pt>
                <c:pt idx="24">
                  <c:v>0.26</c:v>
                </c:pt>
                <c:pt idx="25">
                  <c:v>0.25</c:v>
                </c:pt>
              </c:numCache>
            </c:numRef>
          </c:val>
        </c:ser>
        <c:ser>
          <c:idx val="2"/>
          <c:order val="2"/>
          <c:tx>
            <c:strRef>
              <c:f>Sheet1!$D$1</c:f>
              <c:strCache>
                <c:ptCount val="1"/>
                <c:pt idx="0">
                  <c:v>Google Cloud</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Sheet1!$A$2:$A$27</c:f>
              <c:strCache>
                <c:ptCount val="26"/>
                <c:pt idx="0">
                  <c:v>Q4 '17</c:v>
                </c:pt>
                <c:pt idx="1">
                  <c:v>Q1 '18*</c:v>
                </c:pt>
                <c:pt idx="2">
                  <c:v>Q2 '18</c:v>
                </c:pt>
                <c:pt idx="3">
                  <c:v>Q3 '18</c:v>
                </c:pt>
                <c:pt idx="4">
                  <c:v>Q4 '18</c:v>
                </c:pt>
                <c:pt idx="5">
                  <c:v>Q1 '19</c:v>
                </c:pt>
                <c:pt idx="6">
                  <c:v>Q2 '19</c:v>
                </c:pt>
                <c:pt idx="7">
                  <c:v>Q3 '19</c:v>
                </c:pt>
                <c:pt idx="8">
                  <c:v>Q4 '19</c:v>
                </c:pt>
                <c:pt idx="9">
                  <c:v>Q1 '20</c:v>
                </c:pt>
                <c:pt idx="10">
                  <c:v>Q2 '20</c:v>
                </c:pt>
                <c:pt idx="11">
                  <c:v>Q3 '20</c:v>
                </c:pt>
                <c:pt idx="12">
                  <c:v>Q4 '20</c:v>
                </c:pt>
                <c:pt idx="13">
                  <c:v>Q1 '21</c:v>
                </c:pt>
                <c:pt idx="14">
                  <c:v>Q2 '21</c:v>
                </c:pt>
                <c:pt idx="15">
                  <c:v>Q3 '21</c:v>
                </c:pt>
                <c:pt idx="16">
                  <c:v>Q4 '21</c:v>
                </c:pt>
                <c:pt idx="17">
                  <c:v>Q1 '22</c:v>
                </c:pt>
                <c:pt idx="18">
                  <c:v>Q2 '22</c:v>
                </c:pt>
                <c:pt idx="19">
                  <c:v>Q3 '22</c:v>
                </c:pt>
                <c:pt idx="20">
                  <c:v>Q4 '22</c:v>
                </c:pt>
                <c:pt idx="21">
                  <c:v>Q1 '23</c:v>
                </c:pt>
                <c:pt idx="22">
                  <c:v>Q2 '23</c:v>
                </c:pt>
                <c:pt idx="23">
                  <c:v>Q3 '23</c:v>
                </c:pt>
                <c:pt idx="24">
                  <c:v>Q4 '23</c:v>
                </c:pt>
                <c:pt idx="25">
                  <c:v>Q1 '24</c:v>
                </c:pt>
              </c:strCache>
            </c:strRef>
          </c:cat>
          <c:val>
            <c:numRef>
              <c:f>Sheet1!$D$2:$D$27</c:f>
              <c:numCache>
                <c:ptCount val="26"/>
                <c:pt idx="0">
                  <c:v>0.076</c:v>
                </c:pt>
                <c:pt idx="1">
                  <c:v>0.071</c:v>
                </c:pt>
                <c:pt idx="2">
                  <c:v>0.08</c:v>
                </c:pt>
                <c:pt idx="3">
                  <c:v>0.08</c:v>
                </c:pt>
                <c:pt idx="4">
                  <c:v>0.095</c:v>
                </c:pt>
                <c:pt idx="5">
                  <c:v>0.05</c:v>
                </c:pt>
                <c:pt idx="6">
                  <c:v>0.095</c:v>
                </c:pt>
                <c:pt idx="7">
                  <c:v>0.069</c:v>
                </c:pt>
                <c:pt idx="8">
                  <c:v>0.06</c:v>
                </c:pt>
                <c:pt idx="9">
                  <c:v>0.06</c:v>
                </c:pt>
                <c:pt idx="10">
                  <c:v>0.06</c:v>
                </c:pt>
                <c:pt idx="11">
                  <c:v>0.07</c:v>
                </c:pt>
                <c:pt idx="12">
                  <c:v>0.07</c:v>
                </c:pt>
                <c:pt idx="13">
                  <c:v>0.07</c:v>
                </c:pt>
                <c:pt idx="14">
                  <c:v>0.08</c:v>
                </c:pt>
                <c:pt idx="15">
                  <c:v>0.08</c:v>
                </c:pt>
                <c:pt idx="16">
                  <c:v>0.09</c:v>
                </c:pt>
                <c:pt idx="17">
                  <c:v>0.08</c:v>
                </c:pt>
                <c:pt idx="18">
                  <c:v>0.08</c:v>
                </c:pt>
                <c:pt idx="19">
                  <c:v>0.09</c:v>
                </c:pt>
                <c:pt idx="20">
                  <c:v>0.1</c:v>
                </c:pt>
                <c:pt idx="21">
                  <c:v>0.09</c:v>
                </c:pt>
                <c:pt idx="22">
                  <c:v>0.09</c:v>
                </c:pt>
                <c:pt idx="23">
                  <c:v>0.1</c:v>
                </c:pt>
                <c:pt idx="24">
                  <c:v>0.1</c:v>
                </c:pt>
                <c:pt idx="25">
                  <c:v>0.1</c:v>
                </c:pt>
              </c:numCache>
            </c:numRef>
          </c:val>
        </c:ser>
        <c:ser>
          <c:idx val="3"/>
          <c:order val="3"/>
          <c:tx>
            <c:strRef>
              <c:f>Sheet1!$E$1</c:f>
              <c:strCache>
                <c:ptCount val="1"/>
                <c:pt idx="0">
                  <c:v>Alibaba Cloud</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txPr>
                <a:bodyPr/>
                <a:p>
                  <a:pPr>
                    <a:defRPr smtId="4294967295">
                      <a:noFill/>
                    </a:defRPr>
                  </a:pPr>
                  <a:endParaRPr smtId="4294967295">
                    <a:noFill/>
                  </a:endParaRPr>
                </a:p>
              </c:txPr>
              <c:showLegendKey val="0"/>
              <c:showVal val="1"/>
              <c:showCatName val="0"/>
              <c:showSerName val="0"/>
              <c:showPercent val="0"/>
              <c:showBubbleSize val="0"/>
              <c:extLst/>
            </c:dLbl>
            <c:dLbl>
              <c:idx val="2"/>
              <c:txPr>
                <a:bodyPr/>
                <a:p>
                  <a:pPr>
                    <a:defRPr smtId="4294967295">
                      <a:noFill/>
                    </a:defRPr>
                  </a:pPr>
                  <a:endParaRPr smtId="4294967295">
                    <a:noFill/>
                  </a:endParaRPr>
                </a:p>
              </c:txP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txPr>
                <a:bodyPr/>
                <a:p>
                  <a:pPr>
                    <a:defRPr smtId="4294967295">
                      <a:noFill/>
                    </a:defRPr>
                  </a:pPr>
                  <a:endParaRPr smtId="4294967295">
                    <a:noFill/>
                  </a:endParaRPr>
                </a:p>
              </c:txP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Sheet1!$A$2:$A$27</c:f>
              <c:strCache>
                <c:ptCount val="26"/>
                <c:pt idx="0">
                  <c:v>Q4 '17</c:v>
                </c:pt>
                <c:pt idx="1">
                  <c:v>Q1 '18*</c:v>
                </c:pt>
                <c:pt idx="2">
                  <c:v>Q2 '18</c:v>
                </c:pt>
                <c:pt idx="3">
                  <c:v>Q3 '18</c:v>
                </c:pt>
                <c:pt idx="4">
                  <c:v>Q4 '18</c:v>
                </c:pt>
                <c:pt idx="5">
                  <c:v>Q1 '19</c:v>
                </c:pt>
                <c:pt idx="6">
                  <c:v>Q2 '19</c:v>
                </c:pt>
                <c:pt idx="7">
                  <c:v>Q3 '19</c:v>
                </c:pt>
                <c:pt idx="8">
                  <c:v>Q4 '19</c:v>
                </c:pt>
                <c:pt idx="9">
                  <c:v>Q1 '20</c:v>
                </c:pt>
                <c:pt idx="10">
                  <c:v>Q2 '20</c:v>
                </c:pt>
                <c:pt idx="11">
                  <c:v>Q3 '20</c:v>
                </c:pt>
                <c:pt idx="12">
                  <c:v>Q4 '20</c:v>
                </c:pt>
                <c:pt idx="13">
                  <c:v>Q1 '21</c:v>
                </c:pt>
                <c:pt idx="14">
                  <c:v>Q2 '21</c:v>
                </c:pt>
                <c:pt idx="15">
                  <c:v>Q3 '21</c:v>
                </c:pt>
                <c:pt idx="16">
                  <c:v>Q4 '21</c:v>
                </c:pt>
                <c:pt idx="17">
                  <c:v>Q1 '22</c:v>
                </c:pt>
                <c:pt idx="18">
                  <c:v>Q2 '22</c:v>
                </c:pt>
                <c:pt idx="19">
                  <c:v>Q3 '22</c:v>
                </c:pt>
                <c:pt idx="20">
                  <c:v>Q4 '22</c:v>
                </c:pt>
                <c:pt idx="21">
                  <c:v>Q1 '23</c:v>
                </c:pt>
                <c:pt idx="22">
                  <c:v>Q2 '23</c:v>
                </c:pt>
                <c:pt idx="23">
                  <c:v>Q3 '23</c:v>
                </c:pt>
                <c:pt idx="24">
                  <c:v>Q4 '23</c:v>
                </c:pt>
                <c:pt idx="25">
                  <c:v>Q1 '24</c:v>
                </c:pt>
              </c:strCache>
            </c:strRef>
          </c:cat>
          <c:val>
            <c:numRef>
              <c:f>Sheet1!$E$2:$E$14</c:f>
              <c:numCache>
                <c:ptCount val="13"/>
                <c:pt idx="0">
                  <c:v>0.035</c:v>
                </c:pt>
                <c:pt idx="3">
                  <c:v>0.04</c:v>
                </c:pt>
                <c:pt idx="4">
                  <c:v>0.042</c:v>
                </c:pt>
                <c:pt idx="5">
                  <c:v>0.05</c:v>
                </c:pt>
                <c:pt idx="6">
                  <c:v>0.046</c:v>
                </c:pt>
                <c:pt idx="8">
                  <c:v>0.05</c:v>
                </c:pt>
                <c:pt idx="9">
                  <c:v>0.06</c:v>
                </c:pt>
                <c:pt idx="10">
                  <c:v>0.05</c:v>
                </c:pt>
                <c:pt idx="11">
                  <c:v>0.06</c:v>
                </c:pt>
                <c:pt idx="12">
                  <c:v>0.06</c:v>
                </c:pt>
              </c:numCache>
            </c:numRef>
          </c:val>
        </c:ser>
        <c:ser>
          <c:idx val="4"/>
          <c:order val="4"/>
          <c:tx>
            <c:strRef>
              <c:f>Sheet1!$F$1</c:f>
              <c:strCache>
                <c:ptCount val="1"/>
                <c:pt idx="0">
                  <c:v>IBM Cloud</c:v>
                </c:pt>
              </c:strCache>
            </c:strRef>
          </c:tx>
          <c:spPr>
            <a:solidFill>
              <a:srgbClr val="87BC24"/>
            </a:solidFill>
            <a:ln>
              <a:solidFill>
                <a:srgbClr val="87BC24"/>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txPr>
                <a:bodyPr/>
                <a:p>
                  <a:pPr>
                    <a:defRPr smtId="4294967295">
                      <a:noFill/>
                    </a:defRPr>
                  </a:pPr>
                  <a:endParaRPr smtId="4294967295">
                    <a:noFill/>
                  </a:endParaRPr>
                </a:p>
              </c:txPr>
              <c:showLegendKey val="0"/>
              <c:showVal val="1"/>
              <c:showCatName val="0"/>
              <c:showSerName val="0"/>
              <c:showPercent val="0"/>
              <c:showBubbleSize val="0"/>
              <c:extLst/>
            </c:dLbl>
            <c:dLbl>
              <c:idx val="2"/>
              <c:txPr>
                <a:bodyPr/>
                <a:p>
                  <a:pPr>
                    <a:defRPr smtId="4294967295">
                      <a:noFill/>
                    </a:defRPr>
                  </a:pPr>
                  <a:endParaRPr smtId="4294967295">
                    <a:noFill/>
                  </a:endParaRPr>
                </a:p>
              </c:txPr>
              <c:showLegendKey val="0"/>
              <c:showVal val="1"/>
              <c:showCatName val="0"/>
              <c:showSerName val="0"/>
              <c:showPercent val="0"/>
              <c:showBubbleSize val="0"/>
              <c:extLst/>
            </c:dLbl>
            <c:dLbl>
              <c:idx val="3"/>
              <c:txPr>
                <a:bodyPr/>
                <a:p>
                  <a:pPr>
                    <a:defRPr smtId="4294967295">
                      <a:noFill/>
                    </a:defRPr>
                  </a:pPr>
                  <a:endParaRPr smtId="4294967295">
                    <a:noFill/>
                  </a:endParaRPr>
                </a:p>
              </c:txP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Sheet1!$A$2:$A$27</c:f>
              <c:strCache>
                <c:ptCount val="26"/>
                <c:pt idx="0">
                  <c:v>Q4 '17</c:v>
                </c:pt>
                <c:pt idx="1">
                  <c:v>Q1 '18*</c:v>
                </c:pt>
                <c:pt idx="2">
                  <c:v>Q2 '18</c:v>
                </c:pt>
                <c:pt idx="3">
                  <c:v>Q3 '18</c:v>
                </c:pt>
                <c:pt idx="4">
                  <c:v>Q4 '18</c:v>
                </c:pt>
                <c:pt idx="5">
                  <c:v>Q1 '19</c:v>
                </c:pt>
                <c:pt idx="6">
                  <c:v>Q2 '19</c:v>
                </c:pt>
                <c:pt idx="7">
                  <c:v>Q3 '19</c:v>
                </c:pt>
                <c:pt idx="8">
                  <c:v>Q4 '19</c:v>
                </c:pt>
                <c:pt idx="9">
                  <c:v>Q1 '20</c:v>
                </c:pt>
                <c:pt idx="10">
                  <c:v>Q2 '20</c:v>
                </c:pt>
                <c:pt idx="11">
                  <c:v>Q3 '20</c:v>
                </c:pt>
                <c:pt idx="12">
                  <c:v>Q4 '20</c:v>
                </c:pt>
                <c:pt idx="13">
                  <c:v>Q1 '21</c:v>
                </c:pt>
                <c:pt idx="14">
                  <c:v>Q2 '21</c:v>
                </c:pt>
                <c:pt idx="15">
                  <c:v>Q3 '21</c:v>
                </c:pt>
                <c:pt idx="16">
                  <c:v>Q4 '21</c:v>
                </c:pt>
                <c:pt idx="17">
                  <c:v>Q1 '22</c:v>
                </c:pt>
                <c:pt idx="18">
                  <c:v>Q2 '22</c:v>
                </c:pt>
                <c:pt idx="19">
                  <c:v>Q3 '22</c:v>
                </c:pt>
                <c:pt idx="20">
                  <c:v>Q4 '22</c:v>
                </c:pt>
                <c:pt idx="21">
                  <c:v>Q1 '23</c:v>
                </c:pt>
                <c:pt idx="22">
                  <c:v>Q2 '23</c:v>
                </c:pt>
                <c:pt idx="23">
                  <c:v>Q3 '23</c:v>
                </c:pt>
                <c:pt idx="24">
                  <c:v>Q4 '23</c:v>
                </c:pt>
                <c:pt idx="25">
                  <c:v>Q1 '24</c:v>
                </c:pt>
              </c:strCache>
            </c:strRef>
          </c:cat>
          <c:val>
            <c:numRef>
              <c:f>Sheet1!$F$2:$F$6</c:f>
              <c:numCache>
                <c:ptCount val="5"/>
                <c:pt idx="0">
                  <c:v>0.042</c:v>
                </c:pt>
                <c:pt idx="4">
                  <c:v>0.036</c:v>
                </c:pt>
              </c:numCache>
            </c:numRef>
          </c:val>
        </c:ser>
        <c:ser>
          <c:idx val="5"/>
          <c:order val="5"/>
          <c:tx>
            <c:strRef>
              <c:f>Sheet1!$G$1</c:f>
              <c:strCache>
                <c:ptCount val="1"/>
                <c:pt idx="0">
                  <c:v>Others</c:v>
                </c:pt>
              </c:strCache>
            </c:strRef>
          </c:tx>
          <c:spPr>
            <a:solidFill>
              <a:srgbClr val="EBB523"/>
            </a:solidFill>
            <a:ln>
              <a:solidFill>
                <a:srgbClr val="EBB523"/>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Sheet1!$A$2:$A$27</c:f>
              <c:strCache>
                <c:ptCount val="26"/>
                <c:pt idx="0">
                  <c:v>Q4 '17</c:v>
                </c:pt>
                <c:pt idx="1">
                  <c:v>Q1 '18*</c:v>
                </c:pt>
                <c:pt idx="2">
                  <c:v>Q2 '18</c:v>
                </c:pt>
                <c:pt idx="3">
                  <c:v>Q3 '18</c:v>
                </c:pt>
                <c:pt idx="4">
                  <c:v>Q4 '18</c:v>
                </c:pt>
                <c:pt idx="5">
                  <c:v>Q1 '19</c:v>
                </c:pt>
                <c:pt idx="6">
                  <c:v>Q2 '19</c:v>
                </c:pt>
                <c:pt idx="7">
                  <c:v>Q3 '19</c:v>
                </c:pt>
                <c:pt idx="8">
                  <c:v>Q4 '19</c:v>
                </c:pt>
                <c:pt idx="9">
                  <c:v>Q1 '20</c:v>
                </c:pt>
                <c:pt idx="10">
                  <c:v>Q2 '20</c:v>
                </c:pt>
                <c:pt idx="11">
                  <c:v>Q3 '20</c:v>
                </c:pt>
                <c:pt idx="12">
                  <c:v>Q4 '20</c:v>
                </c:pt>
                <c:pt idx="13">
                  <c:v>Q1 '21</c:v>
                </c:pt>
                <c:pt idx="14">
                  <c:v>Q2 '21</c:v>
                </c:pt>
                <c:pt idx="15">
                  <c:v>Q3 '21</c:v>
                </c:pt>
                <c:pt idx="16">
                  <c:v>Q4 '21</c:v>
                </c:pt>
                <c:pt idx="17">
                  <c:v>Q1 '22</c:v>
                </c:pt>
                <c:pt idx="18">
                  <c:v>Q2 '22</c:v>
                </c:pt>
                <c:pt idx="19">
                  <c:v>Q3 '22</c:v>
                </c:pt>
                <c:pt idx="20">
                  <c:v>Q4 '22</c:v>
                </c:pt>
                <c:pt idx="21">
                  <c:v>Q1 '23</c:v>
                </c:pt>
                <c:pt idx="22">
                  <c:v>Q2 '23</c:v>
                </c:pt>
                <c:pt idx="23">
                  <c:v>Q3 '23</c:v>
                </c:pt>
                <c:pt idx="24">
                  <c:v>Q4 '23</c:v>
                </c:pt>
                <c:pt idx="25">
                  <c:v>Q1 '24</c:v>
                </c:pt>
              </c:strCache>
            </c:strRef>
          </c:cat>
          <c:val>
            <c:numRef>
              <c:f>Sheet1!$G$2:$G$27</c:f>
              <c:numCache>
                <c:ptCount val="26"/>
                <c:pt idx="0">
                  <c:v>0.389</c:v>
                </c:pt>
                <c:pt idx="1">
                  <c:v>0.505</c:v>
                </c:pt>
                <c:pt idx="2">
                  <c:v>0.43</c:v>
                </c:pt>
                <c:pt idx="3">
                  <c:v>0.39</c:v>
                </c:pt>
                <c:pt idx="4">
                  <c:v>0.338</c:v>
                </c:pt>
                <c:pt idx="5">
                  <c:v>0.42</c:v>
                </c:pt>
                <c:pt idx="6">
                  <c:v>0.364</c:v>
                </c:pt>
                <c:pt idx="7">
                  <c:v>0.436</c:v>
                </c:pt>
                <c:pt idx="8">
                  <c:v>0.39</c:v>
                </c:pt>
                <c:pt idx="9">
                  <c:v>0.38</c:v>
                </c:pt>
                <c:pt idx="10">
                  <c:v>0.37</c:v>
                </c:pt>
                <c:pt idx="11">
                  <c:v>0.36</c:v>
                </c:pt>
                <c:pt idx="12">
                  <c:v>0.35</c:v>
                </c:pt>
                <c:pt idx="13">
                  <c:v>0.42</c:v>
                </c:pt>
                <c:pt idx="14">
                  <c:v>0.39</c:v>
                </c:pt>
                <c:pt idx="15">
                  <c:v>0.39</c:v>
                </c:pt>
                <c:pt idx="16">
                  <c:v>0.36</c:v>
                </c:pt>
                <c:pt idx="17">
                  <c:v>0.38</c:v>
                </c:pt>
                <c:pt idx="18">
                  <c:v>0.37</c:v>
                </c:pt>
                <c:pt idx="19">
                  <c:v>0.37</c:v>
                </c:pt>
                <c:pt idx="20">
                  <c:v>0.35</c:v>
                </c:pt>
                <c:pt idx="21">
                  <c:v>0.36</c:v>
                </c:pt>
                <c:pt idx="22">
                  <c:v>0.35</c:v>
                </c:pt>
                <c:pt idx="23">
                  <c:v>0.35</c:v>
                </c:pt>
                <c:pt idx="24">
                  <c:v>0.34</c:v>
                </c:pt>
                <c:pt idx="25">
                  <c:v>0.34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share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2015</c:v>
                </c:pt>
                <c:pt idx="1">
                  <c:v>2016</c:v>
                </c:pt>
                <c:pt idx="2">
                  <c:v>2017</c:v>
                </c:pt>
                <c:pt idx="3">
                  <c:v>2018</c:v>
                </c:pt>
                <c:pt idx="4">
                  <c:v>2019</c:v>
                </c:pt>
                <c:pt idx="5">
                  <c:v>2020</c:v>
                </c:pt>
                <c:pt idx="6">
                  <c:v>2021</c:v>
                </c:pt>
                <c:pt idx="7">
                  <c:v>2022</c:v>
                </c:pt>
                <c:pt idx="8">
                  <c:v>2023</c:v>
                </c:pt>
                <c:pt idx="9">
                  <c:v>2024*</c:v>
                </c:pt>
                <c:pt idx="10">
                  <c:v>2025*</c:v>
                </c:pt>
              </c:strCache>
            </c:strRef>
          </c:cat>
          <c:val>
            <c:numRef>
              <c:f>Sheet1!$B$2:$B$12</c:f>
              <c:numCache>
                <c:ptCount val="11"/>
                <c:pt idx="0">
                  <c:v>16</c:v>
                </c:pt>
                <c:pt idx="1">
                  <c:v>25</c:v>
                </c:pt>
                <c:pt idx="2">
                  <c:v>25</c:v>
                </c:pt>
                <c:pt idx="3">
                  <c:v>32</c:v>
                </c:pt>
                <c:pt idx="4">
                  <c:v>45</c:v>
                </c:pt>
                <c:pt idx="5">
                  <c:v>64</c:v>
                </c:pt>
                <c:pt idx="6">
                  <c:v>90.89</c:v>
                </c:pt>
                <c:pt idx="7">
                  <c:v>114.79</c:v>
                </c:pt>
                <c:pt idx="8">
                  <c:v>143.3</c:v>
                </c:pt>
                <c:pt idx="9">
                  <c:v>180.04</c:v>
                </c:pt>
                <c:pt idx="10">
                  <c:v>232.39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Dell EMC</c:v>
                </c:pt>
                <c:pt idx="1">
                  <c:v>HPE</c:v>
                </c:pt>
                <c:pt idx="2">
                  <c:v>NetApp</c:v>
                </c:pt>
                <c:pt idx="3">
                  <c:v>IBM</c:v>
                </c:pt>
                <c:pt idx="4">
                  <c:v>Pure Storage</c:v>
                </c:pt>
                <c:pt idx="5">
                  <c:v>Other</c:v>
                </c:pt>
                <c:pt idx="6">
                  <c:v>Hitachi</c:v>
                </c:pt>
              </c:strCache>
            </c:strRef>
          </c:cat>
          <c:val>
            <c:numRef>
              <c:f>Sheet1!$B$2:$B$8</c:f>
              <c:numCache>
                <c:ptCount val="7"/>
                <c:pt idx="0">
                  <c:v>0.53</c:v>
                </c:pt>
                <c:pt idx="1">
                  <c:v>0.24</c:v>
                </c:pt>
                <c:pt idx="2">
                  <c:v>0.23</c:v>
                </c:pt>
                <c:pt idx="3">
                  <c:v>0.18</c:v>
                </c:pt>
                <c:pt idx="4">
                  <c:v>0.15</c:v>
                </c:pt>
                <c:pt idx="5">
                  <c:v>0.14</c:v>
                </c:pt>
                <c:pt idx="6">
                  <c:v>0.06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Sheet1!$B$2:$B$53</c:f>
              <c:numCache>
                <c:ptCount val="52"/>
                <c:pt idx="0">
                  <c:v>3260</c:v>
                </c:pt>
                <c:pt idx="1">
                  <c:v>3348</c:v>
                </c:pt>
                <c:pt idx="2">
                  <c:v>3051</c:v>
                </c:pt>
                <c:pt idx="3">
                  <c:v>2805</c:v>
                </c:pt>
                <c:pt idx="4">
                  <c:v>2533</c:v>
                </c:pt>
                <c:pt idx="5">
                  <c:v>2886</c:v>
                </c:pt>
                <c:pt idx="6">
                  <c:v>2600</c:v>
                </c:pt>
                <c:pt idx="7">
                  <c:v>2794</c:v>
                </c:pt>
                <c:pt idx="8">
                  <c:v>3448</c:v>
                </c:pt>
                <c:pt idx="9">
                  <c:v>3810</c:v>
                </c:pt>
                <c:pt idx="10">
                  <c:v>3528</c:v>
                </c:pt>
                <c:pt idx="11">
                  <c:v>4237</c:v>
                </c:pt>
                <c:pt idx="12">
                  <c:v>5019</c:v>
                </c:pt>
                <c:pt idx="13">
                  <c:v>5369</c:v>
                </c:pt>
                <c:pt idx="14">
                  <c:v>5176</c:v>
                </c:pt>
                <c:pt idx="15">
                  <c:v>5160</c:v>
                </c:pt>
                <c:pt idx="16">
                  <c:v>5277</c:v>
                </c:pt>
                <c:pt idx="17">
                  <c:v>4762</c:v>
                </c:pt>
                <c:pt idx="18">
                  <c:v>3972</c:v>
                </c:pt>
                <c:pt idx="19">
                  <c:v>4318</c:v>
                </c:pt>
                <c:pt idx="20">
                  <c:v>5286</c:v>
                </c:pt>
                <c:pt idx="21">
                  <c:v>5918</c:v>
                </c:pt>
                <c:pt idx="22">
                  <c:v>6323</c:v>
                </c:pt>
                <c:pt idx="23">
                  <c:v>7633</c:v>
                </c:pt>
                <c:pt idx="24">
                  <c:v>8790</c:v>
                </c:pt>
                <c:pt idx="25">
                  <c:v>10066</c:v>
                </c:pt>
                <c:pt idx="26">
                  <c:v>10360</c:v>
                </c:pt>
                <c:pt idx="27">
                  <c:v>11207</c:v>
                </c:pt>
                <c:pt idx="28">
                  <c:v>12728</c:v>
                </c:pt>
                <c:pt idx="29">
                  <c:v>9452</c:v>
                </c:pt>
                <c:pt idx="30">
                  <c:v>6968</c:v>
                </c:pt>
                <c:pt idx="31">
                  <c:v>6783</c:v>
                </c:pt>
                <c:pt idx="32">
                  <c:v>7119</c:v>
                </c:pt>
                <c:pt idx="33">
                  <c:v>6761</c:v>
                </c:pt>
                <c:pt idx="34">
                  <c:v>6537</c:v>
                </c:pt>
                <c:pt idx="35">
                  <c:v>7442</c:v>
                </c:pt>
                <c:pt idx="36">
                  <c:v>7214</c:v>
                </c:pt>
                <c:pt idx="37">
                  <c:v>7440</c:v>
                </c:pt>
                <c:pt idx="38">
                  <c:v>8070</c:v>
                </c:pt>
                <c:pt idx="39">
                  <c:v>10510</c:v>
                </c:pt>
                <c:pt idx="40">
                  <c:v>11680</c:v>
                </c:pt>
                <c:pt idx="41">
                  <c:v>10580</c:v>
                </c:pt>
                <c:pt idx="42">
                  <c:v>10460</c:v>
                </c:pt>
                <c:pt idx="43">
                  <c:v>11130</c:v>
                </c:pt>
                <c:pt idx="44">
                  <c:v>7400</c:v>
                </c:pt>
                <c:pt idx="45">
                  <c:v>5540</c:v>
                </c:pt>
                <c:pt idx="46">
                  <c:v>4170</c:v>
                </c:pt>
                <c:pt idx="47">
                  <c:v>4530</c:v>
                </c:pt>
                <c:pt idx="48">
                  <c:v>5250</c:v>
                </c:pt>
                <c:pt idx="49">
                  <c:v>7950</c:v>
                </c:pt>
                <c:pt idx="50">
                  <c:v>8050</c:v>
                </c:pt>
                <c:pt idx="51">
                  <c:v>9820</c:v>
                </c:pt>
              </c:numCache>
            </c:numRef>
          </c:val>
        </c:ser>
        <c:ser>
          <c:idx val="1"/>
          <c:order val="1"/>
          <c:tx>
            <c:strRef>
              <c:f>Sheet1!$C$1</c:f>
              <c:strCache>
                <c:ptCount val="1"/>
                <c:pt idx="0">
                  <c:v>SK Hynix</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Sheet1!$C$2:$C$53</c:f>
              <c:numCache>
                <c:ptCount val="52"/>
                <c:pt idx="0">
                  <c:v>1910</c:v>
                </c:pt>
                <c:pt idx="1">
                  <c:v>1886</c:v>
                </c:pt>
                <c:pt idx="2">
                  <c:v>1460</c:v>
                </c:pt>
                <c:pt idx="3">
                  <c:v>1538</c:v>
                </c:pt>
                <c:pt idx="4">
                  <c:v>1501</c:v>
                </c:pt>
                <c:pt idx="5">
                  <c:v>1721</c:v>
                </c:pt>
                <c:pt idx="6">
                  <c:v>1800</c:v>
                </c:pt>
                <c:pt idx="7">
                  <c:v>2558</c:v>
                </c:pt>
                <c:pt idx="8">
                  <c:v>2653</c:v>
                </c:pt>
                <c:pt idx="9">
                  <c:v>2317</c:v>
                </c:pt>
                <c:pt idx="10">
                  <c:v>2800</c:v>
                </c:pt>
                <c:pt idx="11">
                  <c:v>2974</c:v>
                </c:pt>
                <c:pt idx="12">
                  <c:v>3191</c:v>
                </c:pt>
                <c:pt idx="13">
                  <c:v>3603</c:v>
                </c:pt>
                <c:pt idx="14">
                  <c:v>3281</c:v>
                </c:pt>
                <c:pt idx="15">
                  <c:v>3172</c:v>
                </c:pt>
                <c:pt idx="16">
                  <c:v>3159</c:v>
                </c:pt>
                <c:pt idx="17">
                  <c:v>2865</c:v>
                </c:pt>
                <c:pt idx="18">
                  <c:v>2317</c:v>
                </c:pt>
                <c:pt idx="19">
                  <c:v>2409</c:v>
                </c:pt>
                <c:pt idx="20">
                  <c:v>2617</c:v>
                </c:pt>
                <c:pt idx="21">
                  <c:v>3330</c:v>
                </c:pt>
                <c:pt idx="22">
                  <c:v>4047</c:v>
                </c:pt>
                <c:pt idx="23">
                  <c:v>4501</c:v>
                </c:pt>
                <c:pt idx="24">
                  <c:v>5514</c:v>
                </c:pt>
                <c:pt idx="25">
                  <c:v>6291</c:v>
                </c:pt>
                <c:pt idx="26">
                  <c:v>6432</c:v>
                </c:pt>
                <c:pt idx="27">
                  <c:v>7685</c:v>
                </c:pt>
                <c:pt idx="28">
                  <c:v>8149</c:v>
                </c:pt>
                <c:pt idx="29">
                  <c:v>7144</c:v>
                </c:pt>
                <c:pt idx="30">
                  <c:v>4877</c:v>
                </c:pt>
                <c:pt idx="31">
                  <c:v>4261</c:v>
                </c:pt>
                <c:pt idx="32">
                  <c:v>4411</c:v>
                </c:pt>
                <c:pt idx="33">
                  <c:v>4537</c:v>
                </c:pt>
                <c:pt idx="34">
                  <c:v>4341</c:v>
                </c:pt>
                <c:pt idx="35">
                  <c:v>5154</c:v>
                </c:pt>
                <c:pt idx="36">
                  <c:v>4928</c:v>
                </c:pt>
                <c:pt idx="37">
                  <c:v>5202</c:v>
                </c:pt>
                <c:pt idx="38">
                  <c:v>5562</c:v>
                </c:pt>
                <c:pt idx="39">
                  <c:v>6720</c:v>
                </c:pt>
                <c:pt idx="40">
                  <c:v>7225</c:v>
                </c:pt>
                <c:pt idx="41">
                  <c:v>7426</c:v>
                </c:pt>
                <c:pt idx="42">
                  <c:v>6551</c:v>
                </c:pt>
                <c:pt idx="43">
                  <c:v>7011</c:v>
                </c:pt>
                <c:pt idx="44">
                  <c:v>5242</c:v>
                </c:pt>
                <c:pt idx="45">
                  <c:v>3386</c:v>
                </c:pt>
                <c:pt idx="46">
                  <c:v>2312</c:v>
                </c:pt>
                <c:pt idx="47">
                  <c:v>3443</c:v>
                </c:pt>
                <c:pt idx="48">
                  <c:v>4626</c:v>
                </c:pt>
                <c:pt idx="49">
                  <c:v>5560</c:v>
                </c:pt>
                <c:pt idx="50">
                  <c:v>5703</c:v>
                </c:pt>
                <c:pt idx="51">
                  <c:v>7911</c:v>
                </c:pt>
              </c:numCache>
            </c:numRef>
          </c:val>
        </c:ser>
        <c:ser>
          <c:idx val="2"/>
          <c:order val="2"/>
          <c:tx>
            <c:strRef>
              <c:f>Sheet1!$D$1</c:f>
              <c:strCache>
                <c:ptCount val="1"/>
                <c:pt idx="0">
                  <c:v>Micron</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Sheet1!$D$2:$D$53</c:f>
              <c:numCache>
                <c:ptCount val="52"/>
                <c:pt idx="0">
                  <c:v>1080</c:v>
                </c:pt>
                <c:pt idx="1">
                  <c:v>853</c:v>
                </c:pt>
                <c:pt idx="2">
                  <c:v>821</c:v>
                </c:pt>
                <c:pt idx="3">
                  <c:v>786</c:v>
                </c:pt>
                <c:pt idx="4">
                  <c:v>759</c:v>
                </c:pt>
                <c:pt idx="5">
                  <c:v>720</c:v>
                </c:pt>
                <c:pt idx="6">
                  <c:v>988</c:v>
                </c:pt>
                <c:pt idx="7">
                  <c:v>1098</c:v>
                </c:pt>
                <c:pt idx="8">
                  <c:v>2435</c:v>
                </c:pt>
                <c:pt idx="9">
                  <c:v>2794</c:v>
                </c:pt>
                <c:pt idx="10">
                  <c:v>2785</c:v>
                </c:pt>
                <c:pt idx="11">
                  <c:v>2729</c:v>
                </c:pt>
                <c:pt idx="12">
                  <c:v>2856</c:v>
                </c:pt>
                <c:pt idx="13">
                  <c:v>3110</c:v>
                </c:pt>
                <c:pt idx="14">
                  <c:v>2697</c:v>
                </c:pt>
                <c:pt idx="15">
                  <c:v>2359</c:v>
                </c:pt>
                <c:pt idx="16">
                  <c:v>2173</c:v>
                </c:pt>
                <c:pt idx="17">
                  <c:v>1945</c:v>
                </c:pt>
                <c:pt idx="18">
                  <c:v>1588</c:v>
                </c:pt>
                <c:pt idx="19">
                  <c:v>1728</c:v>
                </c:pt>
                <c:pt idx="20">
                  <c:v>1946</c:v>
                </c:pt>
                <c:pt idx="21">
                  <c:v>2421</c:v>
                </c:pt>
                <c:pt idx="22">
                  <c:v>2960</c:v>
                </c:pt>
                <c:pt idx="23">
                  <c:v>3559</c:v>
                </c:pt>
                <c:pt idx="24">
                  <c:v>4023</c:v>
                </c:pt>
                <c:pt idx="25">
                  <c:v>4562</c:v>
                </c:pt>
                <c:pt idx="26">
                  <c:v>5213</c:v>
                </c:pt>
                <c:pt idx="27">
                  <c:v>5541</c:v>
                </c:pt>
                <c:pt idx="28">
                  <c:v>5916</c:v>
                </c:pt>
                <c:pt idx="29">
                  <c:v>5373</c:v>
                </c:pt>
                <c:pt idx="30">
                  <c:v>3760</c:v>
                </c:pt>
                <c:pt idx="31">
                  <c:v>3041</c:v>
                </c:pt>
                <c:pt idx="32">
                  <c:v>3399</c:v>
                </c:pt>
                <c:pt idx="33">
                  <c:v>3469</c:v>
                </c:pt>
                <c:pt idx="34">
                  <c:v>3083</c:v>
                </c:pt>
                <c:pt idx="35">
                  <c:v>3587</c:v>
                </c:pt>
                <c:pt idx="36">
                  <c:v>4371</c:v>
                </c:pt>
                <c:pt idx="37">
                  <c:v>4056</c:v>
                </c:pt>
                <c:pt idx="38">
                  <c:v>4444</c:v>
                </c:pt>
                <c:pt idx="39">
                  <c:v>5448</c:v>
                </c:pt>
                <c:pt idx="40">
                  <c:v>6091</c:v>
                </c:pt>
                <c:pt idx="41">
                  <c:v>5587</c:v>
                </c:pt>
                <c:pt idx="42">
                  <c:v>5719</c:v>
                </c:pt>
                <c:pt idx="43">
                  <c:v>6271</c:v>
                </c:pt>
                <c:pt idx="44">
                  <c:v>4809</c:v>
                </c:pt>
                <c:pt idx="45">
                  <c:v>2829</c:v>
                </c:pt>
                <c:pt idx="46">
                  <c:v>2550</c:v>
                </c:pt>
                <c:pt idx="47">
                  <c:v>2950</c:v>
                </c:pt>
                <c:pt idx="48">
                  <c:v>3075</c:v>
                </c:pt>
                <c:pt idx="49">
                  <c:v>3350</c:v>
                </c:pt>
                <c:pt idx="50">
                  <c:v>3945</c:v>
                </c:pt>
                <c:pt idx="51">
                  <c:v>4500</c:v>
                </c:pt>
              </c:numCache>
            </c:numRef>
          </c:val>
        </c:ser>
        <c:ser>
          <c:idx val="3"/>
          <c:order val="3"/>
          <c:tx>
            <c:strRef>
              <c:f>Sheet1!$E$1</c:f>
              <c:strCache>
                <c:ptCount val="1"/>
                <c:pt idx="0">
                  <c:v>Nanya</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Sheet1!$E$2:$E$53</c:f>
              <c:numCache>
                <c:ptCount val="52"/>
                <c:pt idx="0">
                  <c:v>340</c:v>
                </c:pt>
                <c:pt idx="1">
                  <c:v>381</c:v>
                </c:pt>
                <c:pt idx="2">
                  <c:v>238</c:v>
                </c:pt>
                <c:pt idx="3">
                  <c:v>227</c:v>
                </c:pt>
                <c:pt idx="4">
                  <c:v>282</c:v>
                </c:pt>
                <c:pt idx="5">
                  <c:v>241</c:v>
                </c:pt>
                <c:pt idx="6">
                  <c:v>291</c:v>
                </c:pt>
                <c:pt idx="7">
                  <c:v>419</c:v>
                </c:pt>
                <c:pt idx="8">
                  <c:v>384</c:v>
                </c:pt>
                <c:pt idx="9">
                  <c:v>420</c:v>
                </c:pt>
                <c:pt idx="10">
                  <c:v>386</c:v>
                </c:pt>
                <c:pt idx="11">
                  <c:v>396</c:v>
                </c:pt>
                <c:pt idx="12">
                  <c:v>436</c:v>
                </c:pt>
                <c:pt idx="13">
                  <c:v>403</c:v>
                </c:pt>
                <c:pt idx="14">
                  <c:v>381</c:v>
                </c:pt>
                <c:pt idx="15">
                  <c:v>362</c:v>
                </c:pt>
                <c:pt idx="16">
                  <c:v>323</c:v>
                </c:pt>
                <c:pt idx="17">
                  <c:v>317</c:v>
                </c:pt>
                <c:pt idx="18">
                  <c:v>315</c:v>
                </c:pt>
                <c:pt idx="19">
                  <c:v>276</c:v>
                </c:pt>
                <c:pt idx="20">
                  <c:v>322</c:v>
                </c:pt>
                <c:pt idx="21">
                  <c:v>381</c:v>
                </c:pt>
                <c:pt idx="22">
                  <c:v>394</c:v>
                </c:pt>
                <c:pt idx="23">
                  <c:v>417</c:v>
                </c:pt>
                <c:pt idx="24">
                  <c:v>439</c:v>
                </c:pt>
                <c:pt idx="25">
                  <c:v>558</c:v>
                </c:pt>
                <c:pt idx="26">
                  <c:v>642</c:v>
                </c:pt>
                <c:pt idx="27">
                  <c:v>826</c:v>
                </c:pt>
                <c:pt idx="28">
                  <c:v>795</c:v>
                </c:pt>
                <c:pt idx="29">
                  <c:v>550</c:v>
                </c:pt>
                <c:pt idx="30">
                  <c:v>369</c:v>
                </c:pt>
                <c:pt idx="31">
                  <c:v>400</c:v>
                </c:pt>
                <c:pt idx="32">
                  <c:v>475</c:v>
                </c:pt>
                <c:pt idx="33">
                  <c:v>430</c:v>
                </c:pt>
                <c:pt idx="34">
                  <c:v>479</c:v>
                </c:pt>
                <c:pt idx="35">
                  <c:v>552</c:v>
                </c:pt>
                <c:pt idx="36">
                  <c:v>522</c:v>
                </c:pt>
                <c:pt idx="37">
                  <c:v>519</c:v>
                </c:pt>
                <c:pt idx="38">
                  <c:v>631</c:v>
                </c:pt>
                <c:pt idx="39">
                  <c:v>809</c:v>
                </c:pt>
                <c:pt idx="40">
                  <c:v>856</c:v>
                </c:pt>
                <c:pt idx="41">
                  <c:v>769</c:v>
                </c:pt>
                <c:pt idx="42">
                  <c:v>712</c:v>
                </c:pt>
                <c:pt idx="43">
                  <c:v>613</c:v>
                </c:pt>
                <c:pt idx="44">
                  <c:v>362</c:v>
                </c:pt>
                <c:pt idx="45">
                  <c:v>254</c:v>
                </c:pt>
                <c:pt idx="46">
                  <c:v>211</c:v>
                </c:pt>
                <c:pt idx="47">
                  <c:v>229</c:v>
                </c:pt>
                <c:pt idx="48">
                  <c:v>244</c:v>
                </c:pt>
                <c:pt idx="49">
                  <c:v>274</c:v>
                </c:pt>
                <c:pt idx="50">
                  <c:v>302</c:v>
                </c:pt>
                <c:pt idx="51">
                  <c:v>307</c:v>
                </c:pt>
              </c:numCache>
            </c:numRef>
          </c:val>
        </c:ser>
        <c:ser>
          <c:idx val="4"/>
          <c:order val="4"/>
          <c:tx>
            <c:strRef>
              <c:f>Sheet1!$F$1</c:f>
              <c:strCache>
                <c:ptCount val="1"/>
                <c:pt idx="0">
                  <c:v>Winbond</c:v>
                </c:pt>
              </c:strCache>
            </c:strRef>
          </c:tx>
          <c:spPr>
            <a:solidFill>
              <a:srgbClr val="87BC24"/>
            </a:solidFill>
            <a:ln>
              <a:solidFill>
                <a:srgbClr val="87BC24"/>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Sheet1!$F$2:$F$53</c:f>
              <c:numCache>
                <c:ptCount val="52"/>
                <c:pt idx="9">
                  <c:v>141</c:v>
                </c:pt>
                <c:pt idx="10">
                  <c:v>150</c:v>
                </c:pt>
                <c:pt idx="11">
                  <c:v>166</c:v>
                </c:pt>
                <c:pt idx="12">
                  <c:v>175</c:v>
                </c:pt>
                <c:pt idx="13">
                  <c:v>168</c:v>
                </c:pt>
                <c:pt idx="14">
                  <c:v>166</c:v>
                </c:pt>
                <c:pt idx="15">
                  <c:v>152</c:v>
                </c:pt>
                <c:pt idx="16">
                  <c:v>150</c:v>
                </c:pt>
                <c:pt idx="17">
                  <c:v>154</c:v>
                </c:pt>
                <c:pt idx="18">
                  <c:v>157</c:v>
                </c:pt>
                <c:pt idx="19">
                  <c:v>163</c:v>
                </c:pt>
                <c:pt idx="20">
                  <c:v>174</c:v>
                </c:pt>
                <c:pt idx="21">
                  <c:v>166</c:v>
                </c:pt>
                <c:pt idx="22">
                  <c:v>157</c:v>
                </c:pt>
                <c:pt idx="23">
                  <c:v>163</c:v>
                </c:pt>
                <c:pt idx="24">
                  <c:v>177</c:v>
                </c:pt>
                <c:pt idx="25">
                  <c:v>173</c:v>
                </c:pt>
                <c:pt idx="26">
                  <c:v>175</c:v>
                </c:pt>
                <c:pt idx="27">
                  <c:v>190</c:v>
                </c:pt>
                <c:pt idx="28">
                  <c:v>188</c:v>
                </c:pt>
                <c:pt idx="29">
                  <c:v>157</c:v>
                </c:pt>
                <c:pt idx="30">
                  <c:v>149</c:v>
                </c:pt>
                <c:pt idx="31">
                  <c:v>149</c:v>
                </c:pt>
                <c:pt idx="32">
                  <c:v>156</c:v>
                </c:pt>
                <c:pt idx="33">
                  <c:v>141</c:v>
                </c:pt>
                <c:pt idx="34">
                  <c:v>139</c:v>
                </c:pt>
                <c:pt idx="35">
                  <c:v>140</c:v>
                </c:pt>
                <c:pt idx="36">
                  <c:v>156</c:v>
                </c:pt>
                <c:pt idx="37">
                  <c:v>157</c:v>
                </c:pt>
                <c:pt idx="38">
                  <c:v>171</c:v>
                </c:pt>
                <c:pt idx="39">
                  <c:v>238</c:v>
                </c:pt>
                <c:pt idx="40">
                  <c:v>269</c:v>
                </c:pt>
                <c:pt idx="41">
                  <c:v>259</c:v>
                </c:pt>
                <c:pt idx="42">
                  <c:v>247</c:v>
                </c:pt>
                <c:pt idx="43">
                  <c:v>239</c:v>
                </c:pt>
                <c:pt idx="44">
                  <c:v>150</c:v>
                </c:pt>
                <c:pt idx="45">
                  <c:v>104</c:v>
                </c:pt>
                <c:pt idx="46">
                  <c:v>95</c:v>
                </c:pt>
                <c:pt idx="47">
                  <c:v>102</c:v>
                </c:pt>
                <c:pt idx="48">
                  <c:v>112</c:v>
                </c:pt>
                <c:pt idx="49">
                  <c:v>133</c:v>
                </c:pt>
                <c:pt idx="50">
                  <c:v>162</c:v>
                </c:pt>
                <c:pt idx="51">
                  <c:v>168</c:v>
                </c:pt>
              </c:numCache>
            </c:numRef>
          </c:val>
        </c:ser>
        <c:ser>
          <c:idx val="5"/>
          <c:order val="5"/>
          <c:tx>
            <c:strRef>
              <c:f>Sheet1!$G$1</c:f>
              <c:strCache>
                <c:ptCount val="1"/>
                <c:pt idx="0">
                  <c:v>PSMC</c:v>
                </c:pt>
              </c:strCache>
            </c:strRef>
          </c:tx>
          <c:spPr>
            <a:solidFill>
              <a:srgbClr val="EBB523"/>
            </a:solidFill>
            <a:ln>
              <a:solidFill>
                <a:srgbClr val="EBB52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Sheet1!$G$2:$G$53</c:f>
              <c:numCache>
                <c:ptCount val="52"/>
                <c:pt idx="9">
                  <c:v>63</c:v>
                </c:pt>
                <c:pt idx="10">
                  <c:v>90</c:v>
                </c:pt>
                <c:pt idx="11">
                  <c:v>108</c:v>
                </c:pt>
                <c:pt idx="12">
                  <c:v>102</c:v>
                </c:pt>
                <c:pt idx="13">
                  <c:v>101</c:v>
                </c:pt>
                <c:pt idx="14">
                  <c:v>93</c:v>
                </c:pt>
                <c:pt idx="15">
                  <c:v>93</c:v>
                </c:pt>
                <c:pt idx="16">
                  <c:v>89</c:v>
                </c:pt>
                <c:pt idx="17">
                  <c:v>99</c:v>
                </c:pt>
                <c:pt idx="18">
                  <c:v>100</c:v>
                </c:pt>
                <c:pt idx="19">
                  <c:v>93</c:v>
                </c:pt>
                <c:pt idx="20">
                  <c:v>64</c:v>
                </c:pt>
                <c:pt idx="21">
                  <c:v>102</c:v>
                </c:pt>
                <c:pt idx="22">
                  <c:v>110</c:v>
                </c:pt>
                <c:pt idx="23">
                  <c:v>107</c:v>
                </c:pt>
                <c:pt idx="24">
                  <c:v>103</c:v>
                </c:pt>
                <c:pt idx="25">
                  <c:v>104</c:v>
                </c:pt>
                <c:pt idx="26">
                  <c:v>113</c:v>
                </c:pt>
                <c:pt idx="27">
                  <c:v>97</c:v>
                </c:pt>
                <c:pt idx="28">
                  <c:v>84</c:v>
                </c:pt>
                <c:pt idx="29">
                  <c:v>93</c:v>
                </c:pt>
                <c:pt idx="30">
                  <c:v>98</c:v>
                </c:pt>
                <c:pt idx="31">
                  <c:v>83</c:v>
                </c:pt>
                <c:pt idx="32">
                  <c:v>78</c:v>
                </c:pt>
                <c:pt idx="33">
                  <c:v>62</c:v>
                </c:pt>
                <c:pt idx="34">
                  <c:v>61</c:v>
                </c:pt>
                <c:pt idx="35">
                  <c:v>62</c:v>
                </c:pt>
                <c:pt idx="36">
                  <c:v>57</c:v>
                </c:pt>
                <c:pt idx="37">
                  <c:v>56</c:v>
                </c:pt>
                <c:pt idx="38">
                  <c:v>60</c:v>
                </c:pt>
                <c:pt idx="39">
                  <c:v>65</c:v>
                </c:pt>
                <c:pt idx="40">
                  <c:v>68</c:v>
                </c:pt>
                <c:pt idx="41">
                  <c:v>67</c:v>
                </c:pt>
                <c:pt idx="42">
                  <c:v>52</c:v>
                </c:pt>
                <c:pt idx="43">
                  <c:v>63</c:v>
                </c:pt>
                <c:pt idx="44">
                  <c:v>38</c:v>
                </c:pt>
                <c:pt idx="45">
                  <c:v>23</c:v>
                </c:pt>
                <c:pt idx="46">
                  <c:v>20</c:v>
                </c:pt>
                <c:pt idx="47">
                  <c:v>18</c:v>
                </c:pt>
                <c:pt idx="48">
                  <c:v>19</c:v>
                </c:pt>
                <c:pt idx="49">
                  <c:v>39</c:v>
                </c:pt>
                <c:pt idx="50">
                  <c:v>28</c:v>
                </c:pt>
                <c:pt idx="51">
                  <c:v>24</c:v>
                </c:pt>
              </c:numCache>
            </c:numRef>
          </c:val>
        </c:ser>
        <c:ser>
          <c:idx val="6"/>
          <c:order val="6"/>
          <c:tx>
            <c:strRef>
              <c:f>Sheet1!$H$1</c:f>
              <c:strCache>
                <c:ptCount val="1"/>
                <c:pt idx="0">
                  <c:v>Elpida</c:v>
                </c:pt>
              </c:strCache>
            </c:strRef>
          </c:tx>
          <c:spPr>
            <a:solidFill>
              <a:srgbClr val="5D2B76"/>
            </a:solidFill>
            <a:ln>
              <a:solidFill>
                <a:srgbClr val="5D2B76"/>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Sheet1!$H$2:$H$9</c:f>
              <c:numCache>
                <c:ptCount val="8"/>
                <c:pt idx="0">
                  <c:v>1120</c:v>
                </c:pt>
                <c:pt idx="1">
                  <c:v>1172</c:v>
                </c:pt>
                <c:pt idx="2">
                  <c:v>823</c:v>
                </c:pt>
                <c:pt idx="3">
                  <c:v>773</c:v>
                </c:pt>
                <c:pt idx="4">
                  <c:v>780</c:v>
                </c:pt>
                <c:pt idx="5">
                  <c:v>968</c:v>
                </c:pt>
                <c:pt idx="6">
                  <c:v>1100</c:v>
                </c:pt>
                <c:pt idx="7">
                  <c:v>1300</c:v>
                </c:pt>
              </c:numCache>
            </c:numRef>
          </c:val>
        </c:ser>
        <c:ser>
          <c:idx val="7"/>
          <c:order val="7"/>
          <c:tx>
            <c:strRef>
              <c:f>Sheet1!$I$1</c:f>
              <c:strCache>
                <c:ptCount val="1"/>
                <c:pt idx="0">
                  <c:v>Other</c:v>
                </c:pt>
              </c:strCache>
            </c:strRef>
          </c:tx>
          <c:spPr>
            <a:solidFill>
              <a:srgbClr val="C271DA"/>
            </a:solidFill>
            <a:ln>
              <a:solidFill>
                <a:srgbClr val="C271D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Sheet1!$A$2:$A$53</c:f>
              <c:strCache>
                <c:ptCount val="52"/>
                <c:pt idx="0">
                  <c:v>Q1 '11</c:v>
                </c:pt>
                <c:pt idx="1">
                  <c:v>Q2 '11</c:v>
                </c:pt>
                <c:pt idx="2">
                  <c:v>Q3 '11</c:v>
                </c:pt>
                <c:pt idx="3">
                  <c:v>Q4 '11</c:v>
                </c:pt>
                <c:pt idx="4">
                  <c:v>Q1 '12</c:v>
                </c:pt>
                <c:pt idx="5">
                  <c:v>Q4 '12</c:v>
                </c:pt>
                <c:pt idx="6">
                  <c:v>Q1 '13</c:v>
                </c:pt>
                <c:pt idx="7">
                  <c:v>Q2 '13</c:v>
                </c:pt>
                <c:pt idx="8">
                  <c:v>Q3 '13</c:v>
                </c:pt>
                <c:pt idx="9">
                  <c:v>Q4 '13</c:v>
                </c:pt>
                <c:pt idx="10">
                  <c:v>Q1 '14</c:v>
                </c:pt>
                <c:pt idx="11">
                  <c:v>Q2 '14</c:v>
                </c:pt>
                <c:pt idx="12">
                  <c:v>Q3 '14</c:v>
                </c:pt>
                <c:pt idx="13">
                  <c:v>Q4 '14</c:v>
                </c:pt>
                <c:pt idx="14">
                  <c:v>Q1 '15</c:v>
                </c:pt>
                <c:pt idx="15">
                  <c:v>Q2 '15</c:v>
                </c:pt>
                <c:pt idx="16">
                  <c:v>Q3 '15</c:v>
                </c:pt>
                <c:pt idx="17">
                  <c:v>Q4 '15</c:v>
                </c:pt>
                <c:pt idx="18">
                  <c:v>Q1 '16</c:v>
                </c:pt>
                <c:pt idx="19">
                  <c:v>Q2 '16</c:v>
                </c:pt>
                <c:pt idx="20">
                  <c:v>Q3 '16</c:v>
                </c:pt>
                <c:pt idx="21">
                  <c:v>Q4 '16</c:v>
                </c:pt>
                <c:pt idx="22">
                  <c:v>Q1 '17</c:v>
                </c:pt>
                <c:pt idx="23">
                  <c:v>Q2 '17</c:v>
                </c:pt>
                <c:pt idx="24">
                  <c:v>Q3 '17</c:v>
                </c:pt>
                <c:pt idx="25">
                  <c:v>Q4 '17</c:v>
                </c:pt>
                <c:pt idx="26">
                  <c:v>Q1 '18</c:v>
                </c:pt>
                <c:pt idx="27">
                  <c:v>Q2 '18</c:v>
                </c:pt>
                <c:pt idx="28">
                  <c:v>Q3 '18</c:v>
                </c:pt>
                <c:pt idx="29">
                  <c:v>Q4 '18</c:v>
                </c:pt>
                <c:pt idx="30">
                  <c:v>Q1 '19</c:v>
                </c:pt>
                <c:pt idx="31">
                  <c:v>Q2 '19</c:v>
                </c:pt>
                <c:pt idx="32">
                  <c:v>Q3 '19</c:v>
                </c:pt>
                <c:pt idx="33">
                  <c:v>Q4 '19</c:v>
                </c:pt>
                <c:pt idx="34">
                  <c:v>Q1 '20</c:v>
                </c:pt>
                <c:pt idx="35">
                  <c:v>Q2 '20</c:v>
                </c:pt>
                <c:pt idx="36">
                  <c:v>Q3 '20</c:v>
                </c:pt>
                <c:pt idx="37">
                  <c:v>Q4 '20</c:v>
                </c:pt>
                <c:pt idx="38">
                  <c:v>Q1 '21</c:v>
                </c:pt>
                <c:pt idx="39">
                  <c:v>Q2 '21</c:v>
                </c:pt>
                <c:pt idx="40">
                  <c:v>Q3 '21</c:v>
                </c:pt>
                <c:pt idx="41">
                  <c:v>Q4 '21</c:v>
                </c:pt>
                <c:pt idx="42">
                  <c:v>Q1 '22</c:v>
                </c:pt>
                <c:pt idx="43">
                  <c:v>Q2 '22</c:v>
                </c:pt>
                <c:pt idx="44">
                  <c:v>Q3 '22</c:v>
                </c:pt>
                <c:pt idx="45">
                  <c:v>Q4 '22</c:v>
                </c:pt>
                <c:pt idx="46">
                  <c:v>Q1 '23</c:v>
                </c:pt>
                <c:pt idx="47">
                  <c:v>Q2 '23</c:v>
                </c:pt>
                <c:pt idx="48">
                  <c:v>Q3 '23</c:v>
                </c:pt>
                <c:pt idx="49">
                  <c:v>Q4 '23</c:v>
                </c:pt>
                <c:pt idx="50">
                  <c:v>Q1 '24</c:v>
                </c:pt>
                <c:pt idx="51">
                  <c:v>Q2 '24</c:v>
                </c:pt>
              </c:strCache>
            </c:strRef>
          </c:cat>
          <c:val>
            <c:numRef>
              <c:f>Sheet1!$I$2:$I$53</c:f>
              <c:numCache>
                <c:ptCount val="52"/>
                <c:pt idx="0">
                  <c:v>600</c:v>
                </c:pt>
                <c:pt idx="1">
                  <c:v>408</c:v>
                </c:pt>
                <c:pt idx="2">
                  <c:v>394</c:v>
                </c:pt>
                <c:pt idx="3">
                  <c:v>367</c:v>
                </c:pt>
                <c:pt idx="4">
                  <c:v>354</c:v>
                </c:pt>
                <c:pt idx="5">
                  <c:v>336</c:v>
                </c:pt>
                <c:pt idx="6">
                  <c:v>321</c:v>
                </c:pt>
                <c:pt idx="7">
                  <c:v>363</c:v>
                </c:pt>
                <c:pt idx="8">
                  <c:v>381</c:v>
                </c:pt>
                <c:pt idx="9">
                  <c:v>202</c:v>
                </c:pt>
                <c:pt idx="10">
                  <c:v>203</c:v>
                </c:pt>
                <c:pt idx="11">
                  <c:v>225</c:v>
                </c:pt>
                <c:pt idx="12">
                  <c:v>248</c:v>
                </c:pt>
                <c:pt idx="13">
                  <c:v>230</c:v>
                </c:pt>
                <c:pt idx="14">
                  <c:v>215</c:v>
                </c:pt>
                <c:pt idx="15">
                  <c:v>137</c:v>
                </c:pt>
                <c:pt idx="16">
                  <c:v>127</c:v>
                </c:pt>
                <c:pt idx="17">
                  <c:v>127</c:v>
                </c:pt>
                <c:pt idx="18">
                  <c:v>113</c:v>
                </c:pt>
                <c:pt idx="19">
                  <c:v>114</c:v>
                </c:pt>
                <c:pt idx="20">
                  <c:v>127</c:v>
                </c:pt>
                <c:pt idx="21">
                  <c:v>135</c:v>
                </c:pt>
                <c:pt idx="22">
                  <c:v>134</c:v>
                </c:pt>
                <c:pt idx="23">
                  <c:v>133</c:v>
                </c:pt>
                <c:pt idx="24">
                  <c:v>135</c:v>
                </c:pt>
                <c:pt idx="25">
                  <c:v>144</c:v>
                </c:pt>
                <c:pt idx="26">
                  <c:v>143</c:v>
                </c:pt>
                <c:pt idx="27">
                  <c:v>144</c:v>
                </c:pt>
                <c:pt idx="28">
                  <c:v>141</c:v>
                </c:pt>
                <c:pt idx="29">
                  <c:v>116</c:v>
                </c:pt>
                <c:pt idx="30">
                  <c:v>110</c:v>
                </c:pt>
                <c:pt idx="31">
                  <c:v>127</c:v>
                </c:pt>
                <c:pt idx="32">
                  <c:v>135</c:v>
                </c:pt>
                <c:pt idx="33">
                  <c:v>134</c:v>
                </c:pt>
                <c:pt idx="34">
                  <c:v>181</c:v>
                </c:pt>
                <c:pt idx="35">
                  <c:v>174</c:v>
                </c:pt>
                <c:pt idx="36">
                  <c:v>208</c:v>
                </c:pt>
                <c:pt idx="37">
                  <c:v>223</c:v>
                </c:pt>
                <c:pt idx="38">
                  <c:v>258</c:v>
                </c:pt>
                <c:pt idx="39">
                  <c:v>325</c:v>
                </c:pt>
                <c:pt idx="40">
                  <c:v>381</c:v>
                </c:pt>
                <c:pt idx="41">
                  <c:v>346</c:v>
                </c:pt>
                <c:pt idx="42">
                  <c:v>295</c:v>
                </c:pt>
                <c:pt idx="43">
                  <c:v>268</c:v>
                </c:pt>
                <c:pt idx="44">
                  <c:v>186</c:v>
                </c:pt>
                <c:pt idx="45">
                  <c:v>133</c:v>
                </c:pt>
                <c:pt idx="46">
                  <c:v>133</c:v>
                </c:pt>
                <c:pt idx="47">
                  <c:v>157</c:v>
                </c:pt>
                <c:pt idx="48">
                  <c:v>155</c:v>
                </c:pt>
                <c:pt idx="49">
                  <c:v>158</c:v>
                </c:pt>
                <c:pt idx="50">
                  <c:v>157</c:v>
                </c:pt>
                <c:pt idx="51">
                  <c:v>171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Sheet1!$B$2:$B$55</c:f>
              <c:numCache>
                <c:ptCount val="54"/>
                <c:pt idx="0">
                  <c:v>0.399</c:v>
                </c:pt>
                <c:pt idx="1">
                  <c:v>0.414</c:v>
                </c:pt>
                <c:pt idx="2">
                  <c:v>0.448</c:v>
                </c:pt>
                <c:pt idx="3">
                  <c:v>0.443</c:v>
                </c:pt>
                <c:pt idx="4">
                  <c:v>0.414</c:v>
                </c:pt>
                <c:pt idx="5">
                  <c:v>0.395</c:v>
                </c:pt>
                <c:pt idx="6">
                  <c:v>0.409</c:v>
                </c:pt>
                <c:pt idx="7">
                  <c:v>0.42</c:v>
                </c:pt>
                <c:pt idx="8">
                  <c:v>0.378</c:v>
                </c:pt>
                <c:pt idx="9">
                  <c:v>0.327</c:v>
                </c:pt>
                <c:pt idx="10">
                  <c:v>0.371</c:v>
                </c:pt>
                <c:pt idx="11">
                  <c:v>0.391</c:v>
                </c:pt>
                <c:pt idx="12">
                  <c:v>0.355</c:v>
                </c:pt>
                <c:pt idx="13">
                  <c:v>0.391</c:v>
                </c:pt>
                <c:pt idx="14">
                  <c:v>0.417</c:v>
                </c:pt>
                <c:pt idx="15">
                  <c:v>0.414</c:v>
                </c:pt>
                <c:pt idx="16">
                  <c:v>0.431</c:v>
                </c:pt>
                <c:pt idx="17">
                  <c:v>0.451</c:v>
                </c:pt>
                <c:pt idx="18">
                  <c:v>0.467</c:v>
                </c:pt>
                <c:pt idx="19">
                  <c:v>0.464</c:v>
                </c:pt>
                <c:pt idx="20">
                  <c:v>0.464</c:v>
                </c:pt>
                <c:pt idx="21">
                  <c:v>0.474</c:v>
                </c:pt>
                <c:pt idx="22">
                  <c:v>0.502</c:v>
                </c:pt>
                <c:pt idx="23">
                  <c:v>0.475</c:v>
                </c:pt>
                <c:pt idx="24">
                  <c:v>0.448</c:v>
                </c:pt>
                <c:pt idx="25">
                  <c:v>0.462</c:v>
                </c:pt>
                <c:pt idx="26">
                  <c:v>0.458</c:v>
                </c:pt>
                <c:pt idx="27">
                  <c:v>0.46</c:v>
                </c:pt>
                <c:pt idx="28">
                  <c:v>0.449</c:v>
                </c:pt>
                <c:pt idx="29">
                  <c:v>0.436</c:v>
                </c:pt>
                <c:pt idx="30">
                  <c:v>0.455</c:v>
                </c:pt>
                <c:pt idx="31">
                  <c:v>0.413</c:v>
                </c:pt>
                <c:pt idx="32">
                  <c:v>0.427</c:v>
                </c:pt>
                <c:pt idx="33">
                  <c:v>0.457</c:v>
                </c:pt>
                <c:pt idx="34">
                  <c:v>0.451</c:v>
                </c:pt>
                <c:pt idx="35">
                  <c:v>0.435</c:v>
                </c:pt>
                <c:pt idx="36">
                  <c:v>0.441</c:v>
                </c:pt>
                <c:pt idx="37">
                  <c:v>0.435</c:v>
                </c:pt>
                <c:pt idx="38">
                  <c:v>0.413</c:v>
                </c:pt>
                <c:pt idx="39">
                  <c:v>0.421</c:v>
                </c:pt>
                <c:pt idx="40">
                  <c:v>0.42</c:v>
                </c:pt>
                <c:pt idx="41">
                  <c:v>0.436</c:v>
                </c:pt>
                <c:pt idx="42">
                  <c:v>0.44</c:v>
                </c:pt>
                <c:pt idx="43">
                  <c:v>0.423</c:v>
                </c:pt>
                <c:pt idx="44">
                  <c:v>0.435</c:v>
                </c:pt>
                <c:pt idx="45">
                  <c:v>0.435</c:v>
                </c:pt>
                <c:pt idx="46">
                  <c:v>0.407</c:v>
                </c:pt>
                <c:pt idx="47">
                  <c:v>0.452</c:v>
                </c:pt>
                <c:pt idx="48">
                  <c:v>0.439</c:v>
                </c:pt>
                <c:pt idx="49">
                  <c:v>0.396</c:v>
                </c:pt>
                <c:pt idx="50">
                  <c:v>0.389</c:v>
                </c:pt>
                <c:pt idx="51">
                  <c:v>0.455</c:v>
                </c:pt>
                <c:pt idx="52">
                  <c:v>0.439</c:v>
                </c:pt>
                <c:pt idx="53">
                  <c:v>0.429</c:v>
                </c:pt>
              </c:numCache>
            </c:numRef>
          </c:val>
        </c:ser>
        <c:ser>
          <c:idx val="1"/>
          <c:order val="1"/>
          <c:tx>
            <c:strRef>
              <c:f>Sheet1!$C$1</c:f>
              <c:strCache>
                <c:ptCount val="1"/>
                <c:pt idx="0">
                  <c:v>SK Hynix</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Sheet1!$C$2:$C$55</c:f>
              <c:numCache>
                <c:ptCount val="54"/>
                <c:pt idx="0">
                  <c:v>0.229</c:v>
                </c:pt>
                <c:pt idx="1">
                  <c:v>0.228</c:v>
                </c:pt>
                <c:pt idx="2">
                  <c:v>0.216</c:v>
                </c:pt>
                <c:pt idx="3">
                  <c:v>0.233</c:v>
                </c:pt>
                <c:pt idx="4">
                  <c:v>0.239</c:v>
                </c:pt>
                <c:pt idx="5">
                  <c:v>0.244</c:v>
                </c:pt>
                <c:pt idx="6">
                  <c:v>0.233</c:v>
                </c:pt>
                <c:pt idx="7">
                  <c:v>0.25</c:v>
                </c:pt>
                <c:pt idx="8">
                  <c:v>0.265</c:v>
                </c:pt>
                <c:pt idx="9">
                  <c:v>0.3</c:v>
                </c:pt>
                <c:pt idx="10">
                  <c:v>0.285</c:v>
                </c:pt>
                <c:pt idx="11">
                  <c:v>0.238</c:v>
                </c:pt>
                <c:pt idx="12">
                  <c:v>0.282</c:v>
                </c:pt>
                <c:pt idx="13">
                  <c:v>0.274</c:v>
                </c:pt>
                <c:pt idx="14">
                  <c:v>0.265</c:v>
                </c:pt>
                <c:pt idx="15">
                  <c:v>0.277</c:v>
                </c:pt>
                <c:pt idx="16">
                  <c:v>0.273</c:v>
                </c:pt>
                <c:pt idx="17">
                  <c:v>0.277</c:v>
                </c:pt>
                <c:pt idx="18">
                  <c:v>0.28</c:v>
                </c:pt>
                <c:pt idx="19">
                  <c:v>0.279</c:v>
                </c:pt>
                <c:pt idx="20">
                  <c:v>0.271</c:v>
                </c:pt>
                <c:pt idx="21">
                  <c:v>0.265</c:v>
                </c:pt>
                <c:pt idx="22">
                  <c:v>0.248</c:v>
                </c:pt>
                <c:pt idx="23">
                  <c:v>0.267</c:v>
                </c:pt>
                <c:pt idx="24">
                  <c:v>0.287</c:v>
                </c:pt>
                <c:pt idx="25">
                  <c:v>0.273</c:v>
                </c:pt>
                <c:pt idx="26">
                  <c:v>0.287</c:v>
                </c:pt>
                <c:pt idx="27">
                  <c:v>0.287</c:v>
                </c:pt>
                <c:pt idx="28">
                  <c:v>0.279</c:v>
                </c:pt>
                <c:pt idx="29">
                  <c:v>0.299</c:v>
                </c:pt>
                <c:pt idx="30">
                  <c:v>0.291</c:v>
                </c:pt>
                <c:pt idx="31">
                  <c:v>0.312</c:v>
                </c:pt>
                <c:pt idx="32">
                  <c:v>0.299</c:v>
                </c:pt>
                <c:pt idx="33">
                  <c:v>0.287</c:v>
                </c:pt>
                <c:pt idx="34">
                  <c:v>0.28</c:v>
                </c:pt>
                <c:pt idx="35">
                  <c:v>0.292</c:v>
                </c:pt>
                <c:pt idx="36">
                  <c:v>0.293</c:v>
                </c:pt>
                <c:pt idx="37">
                  <c:v>0.301</c:v>
                </c:pt>
                <c:pt idx="38">
                  <c:v>0.282</c:v>
                </c:pt>
                <c:pt idx="39">
                  <c:v>0.295</c:v>
                </c:pt>
                <c:pt idx="40">
                  <c:v>0.29</c:v>
                </c:pt>
                <c:pt idx="41">
                  <c:v>0.279</c:v>
                </c:pt>
                <c:pt idx="42">
                  <c:v>0.272</c:v>
                </c:pt>
                <c:pt idx="43">
                  <c:v>0.297</c:v>
                </c:pt>
                <c:pt idx="44">
                  <c:v>0.273</c:v>
                </c:pt>
                <c:pt idx="45">
                  <c:v>0.274</c:v>
                </c:pt>
                <c:pt idx="46">
                  <c:v>0.288</c:v>
                </c:pt>
                <c:pt idx="47">
                  <c:v>0.276</c:v>
                </c:pt>
                <c:pt idx="48">
                  <c:v>0.244</c:v>
                </c:pt>
                <c:pt idx="49">
                  <c:v>0.301</c:v>
                </c:pt>
                <c:pt idx="50">
                  <c:v>0.343</c:v>
                </c:pt>
                <c:pt idx="51">
                  <c:v>0.318</c:v>
                </c:pt>
                <c:pt idx="52">
                  <c:v>0.311</c:v>
                </c:pt>
                <c:pt idx="53">
                  <c:v>0.345</c:v>
                </c:pt>
              </c:numCache>
            </c:numRef>
          </c:val>
        </c:ser>
        <c:ser>
          <c:idx val="2"/>
          <c:order val="2"/>
          <c:tx>
            <c:strRef>
              <c:f>Sheet1!$D$1</c:f>
              <c:strCache>
                <c:ptCount val="1"/>
                <c:pt idx="0">
                  <c:v>Micron</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Sheet1!$D$2:$D$55</c:f>
              <c:numCache>
                <c:ptCount val="54"/>
                <c:pt idx="0">
                  <c:v>0.114</c:v>
                </c:pt>
                <c:pt idx="1">
                  <c:v>0.108</c:v>
                </c:pt>
                <c:pt idx="2">
                  <c:v>0.118</c:v>
                </c:pt>
                <c:pt idx="3">
                  <c:v>0.121</c:v>
                </c:pt>
                <c:pt idx="4">
                  <c:v>0.116</c:v>
                </c:pt>
                <c:pt idx="5">
                  <c:v>0.125</c:v>
                </c:pt>
                <c:pt idx="6">
                  <c:v>0.124</c:v>
                </c:pt>
                <c:pt idx="7">
                  <c:v>0.105</c:v>
                </c:pt>
                <c:pt idx="8">
                  <c:v>0.13</c:v>
                </c:pt>
                <c:pt idx="9">
                  <c:v>0.129</c:v>
                </c:pt>
                <c:pt idx="10">
                  <c:v>0.262</c:v>
                </c:pt>
                <c:pt idx="11">
                  <c:v>0.287</c:v>
                </c:pt>
                <c:pt idx="12">
                  <c:v>0.28</c:v>
                </c:pt>
                <c:pt idx="13">
                  <c:v>0.252</c:v>
                </c:pt>
                <c:pt idx="14">
                  <c:v>0.237</c:v>
                </c:pt>
                <c:pt idx="15">
                  <c:v>0.24</c:v>
                </c:pt>
                <c:pt idx="16">
                  <c:v>0.225</c:v>
                </c:pt>
                <c:pt idx="17">
                  <c:v>0.206</c:v>
                </c:pt>
                <c:pt idx="18">
                  <c:v>0.192</c:v>
                </c:pt>
                <c:pt idx="19">
                  <c:v>0.189</c:v>
                </c:pt>
                <c:pt idx="20">
                  <c:v>0.185</c:v>
                </c:pt>
                <c:pt idx="21">
                  <c:v>0.19</c:v>
                </c:pt>
                <c:pt idx="22">
                  <c:v>0.185</c:v>
                </c:pt>
                <c:pt idx="23">
                  <c:v>0.194</c:v>
                </c:pt>
                <c:pt idx="24">
                  <c:v>0.21</c:v>
                </c:pt>
                <c:pt idx="25">
                  <c:v>0.216</c:v>
                </c:pt>
                <c:pt idx="26">
                  <c:v>0.21</c:v>
                </c:pt>
                <c:pt idx="27">
                  <c:v>0.208</c:v>
                </c:pt>
                <c:pt idx="28">
                  <c:v>0.226</c:v>
                </c:pt>
                <c:pt idx="29">
                  <c:v>0.216</c:v>
                </c:pt>
                <c:pt idx="30">
                  <c:v>0.211</c:v>
                </c:pt>
                <c:pt idx="31">
                  <c:v>0.235</c:v>
                </c:pt>
                <c:pt idx="32">
                  <c:v>0.23</c:v>
                </c:pt>
                <c:pt idx="33">
                  <c:v>0.205</c:v>
                </c:pt>
                <c:pt idx="34">
                  <c:v>0.215</c:v>
                </c:pt>
                <c:pt idx="35">
                  <c:v>0.223</c:v>
                </c:pt>
                <c:pt idx="36">
                  <c:v>0.208</c:v>
                </c:pt>
                <c:pt idx="37">
                  <c:v>0.21</c:v>
                </c:pt>
                <c:pt idx="38">
                  <c:v>0.25</c:v>
                </c:pt>
                <c:pt idx="39">
                  <c:v>0.23</c:v>
                </c:pt>
                <c:pt idx="40">
                  <c:v>0.231</c:v>
                </c:pt>
                <c:pt idx="41">
                  <c:v>0.226</c:v>
                </c:pt>
                <c:pt idx="42">
                  <c:v>0.229</c:v>
                </c:pt>
                <c:pt idx="43">
                  <c:v>0.223</c:v>
                </c:pt>
                <c:pt idx="44">
                  <c:v>0.238</c:v>
                </c:pt>
                <c:pt idx="45">
                  <c:v>0.245</c:v>
                </c:pt>
                <c:pt idx="46">
                  <c:v>0.264</c:v>
                </c:pt>
                <c:pt idx="47">
                  <c:v>0.231</c:v>
                </c:pt>
                <c:pt idx="48">
                  <c:v>0.269</c:v>
                </c:pt>
                <c:pt idx="49">
                  <c:v>0.258</c:v>
                </c:pt>
                <c:pt idx="50">
                  <c:v>0.228</c:v>
                </c:pt>
                <c:pt idx="51">
                  <c:v>0.192</c:v>
                </c:pt>
                <c:pt idx="52">
                  <c:v>0.215</c:v>
                </c:pt>
                <c:pt idx="53">
                  <c:v>0.196</c:v>
                </c:pt>
              </c:numCache>
            </c:numRef>
          </c:val>
        </c:ser>
        <c:ser>
          <c:idx val="3"/>
          <c:order val="3"/>
          <c:tx>
            <c:strRef>
              <c:f>Sheet1!$E$1</c:f>
              <c:strCache>
                <c:ptCount val="1"/>
                <c:pt idx="0">
                  <c:v>Nanya</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Sheet1!$E$2:$E$55</c:f>
              <c:numCache>
                <c:ptCount val="54"/>
                <c:pt idx="0">
                  <c:v>0.042</c:v>
                </c:pt>
                <c:pt idx="1">
                  <c:v>0.047</c:v>
                </c:pt>
                <c:pt idx="2">
                  <c:v>0.037</c:v>
                </c:pt>
                <c:pt idx="3">
                  <c:v>0.036</c:v>
                </c:pt>
                <c:pt idx="4">
                  <c:v>0.046</c:v>
                </c:pt>
                <c:pt idx="5">
                  <c:v>0.049</c:v>
                </c:pt>
                <c:pt idx="6">
                  <c:v>0.034</c:v>
                </c:pt>
                <c:pt idx="7">
                  <c:v>0.035</c:v>
                </c:pt>
                <c:pt idx="8">
                  <c:v>0.038</c:v>
                </c:pt>
                <c:pt idx="9">
                  <c:v>0.049</c:v>
                </c:pt>
                <c:pt idx="10">
                  <c:v>0.041</c:v>
                </c:pt>
                <c:pt idx="11">
                  <c:v>0.043</c:v>
                </c:pt>
                <c:pt idx="12">
                  <c:v>0.039</c:v>
                </c:pt>
                <c:pt idx="13">
                  <c:v>0.037</c:v>
                </c:pt>
                <c:pt idx="14">
                  <c:v>0.036</c:v>
                </c:pt>
                <c:pt idx="15">
                  <c:v>0.031</c:v>
                </c:pt>
                <c:pt idx="16">
                  <c:v>0.032</c:v>
                </c:pt>
                <c:pt idx="17">
                  <c:v>0.032</c:v>
                </c:pt>
                <c:pt idx="18">
                  <c:v>0.029</c:v>
                </c:pt>
                <c:pt idx="19">
                  <c:v>0.031</c:v>
                </c:pt>
                <c:pt idx="20">
                  <c:v>0.037</c:v>
                </c:pt>
                <c:pt idx="21">
                  <c:v>0.03</c:v>
                </c:pt>
                <c:pt idx="22">
                  <c:v>0.031</c:v>
                </c:pt>
                <c:pt idx="23">
                  <c:v>0.031</c:v>
                </c:pt>
                <c:pt idx="24">
                  <c:v>0.028</c:v>
                </c:pt>
                <c:pt idx="25">
                  <c:v>0.025</c:v>
                </c:pt>
                <c:pt idx="26">
                  <c:v>0.023</c:v>
                </c:pt>
                <c:pt idx="27">
                  <c:v>0.025</c:v>
                </c:pt>
                <c:pt idx="28">
                  <c:v>0.028</c:v>
                </c:pt>
                <c:pt idx="29">
                  <c:v>0.032</c:v>
                </c:pt>
                <c:pt idx="30">
                  <c:v>0.028</c:v>
                </c:pt>
                <c:pt idx="31">
                  <c:v>0.024</c:v>
                </c:pt>
                <c:pt idx="32">
                  <c:v>0.023</c:v>
                </c:pt>
                <c:pt idx="33">
                  <c:v>0.027</c:v>
                </c:pt>
                <c:pt idx="34">
                  <c:v>0.03</c:v>
                </c:pt>
                <c:pt idx="35">
                  <c:v>0.028</c:v>
                </c:pt>
                <c:pt idx="36">
                  <c:v>0.032</c:v>
                </c:pt>
                <c:pt idx="37">
                  <c:v>0.032</c:v>
                </c:pt>
                <c:pt idx="38">
                  <c:v>0.03</c:v>
                </c:pt>
                <c:pt idx="39">
                  <c:v>0.029</c:v>
                </c:pt>
                <c:pt idx="40">
                  <c:v>0.033</c:v>
                </c:pt>
                <c:pt idx="41">
                  <c:v>0.034</c:v>
                </c:pt>
                <c:pt idx="42">
                  <c:v>0.032</c:v>
                </c:pt>
                <c:pt idx="43">
                  <c:v>0.031</c:v>
                </c:pt>
                <c:pt idx="44">
                  <c:v>0.03</c:v>
                </c:pt>
                <c:pt idx="45">
                  <c:v>0.024</c:v>
                </c:pt>
                <c:pt idx="46">
                  <c:v>0.02</c:v>
                </c:pt>
                <c:pt idx="47">
                  <c:v>0.021</c:v>
                </c:pt>
                <c:pt idx="48">
                  <c:v>0.022</c:v>
                </c:pt>
                <c:pt idx="49">
                  <c:v>0.02</c:v>
                </c:pt>
                <c:pt idx="50">
                  <c:v>0.018</c:v>
                </c:pt>
                <c:pt idx="51">
                  <c:v>0.016</c:v>
                </c:pt>
                <c:pt idx="52">
                  <c:v>0.016</c:v>
                </c:pt>
                <c:pt idx="53">
                  <c:v>0.013</c:v>
                </c:pt>
              </c:numCache>
            </c:numRef>
          </c:val>
        </c:ser>
        <c:ser>
          <c:idx val="4"/>
          <c:order val="4"/>
          <c:tx>
            <c:strRef>
              <c:f>Sheet1!$F$1</c:f>
              <c:strCache>
                <c:ptCount val="1"/>
                <c:pt idx="0">
                  <c:v>Winbond</c:v>
                </c:pt>
              </c:strCache>
            </c:strRef>
          </c:tx>
          <c:spPr>
            <a:solidFill>
              <a:srgbClr val="87BC24"/>
            </a:solidFill>
            <a:ln>
              <a:solidFill>
                <a:srgbClr val="87BC24"/>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Sheet1!$F$2:$F$55</c:f>
              <c:numCache>
                <c:ptCount val="54"/>
                <c:pt idx="0">
                  <c:v>0.019</c:v>
                </c:pt>
                <c:pt idx="1">
                  <c:v>0.02</c:v>
                </c:pt>
                <c:pt idx="2">
                  <c:v>0.022</c:v>
                </c:pt>
                <c:pt idx="3">
                  <c:v>0.018</c:v>
                </c:pt>
                <c:pt idx="4">
                  <c:v>0.019</c:v>
                </c:pt>
                <c:pt idx="5">
                  <c:v>0.019</c:v>
                </c:pt>
                <c:pt idx="6">
                  <c:v>0.02</c:v>
                </c:pt>
                <c:pt idx="7">
                  <c:v>0.017</c:v>
                </c:pt>
                <c:pt idx="8">
                  <c:v>0.017</c:v>
                </c:pt>
                <c:pt idx="9">
                  <c:v>0.016</c:v>
                </c:pt>
                <c:pt idx="10">
                  <c:v>0.014</c:v>
                </c:pt>
                <c:pt idx="11">
                  <c:v>0.014</c:v>
                </c:pt>
                <c:pt idx="12">
                  <c:v>0.015</c:v>
                </c:pt>
                <c:pt idx="13">
                  <c:v>0.015</c:v>
                </c:pt>
                <c:pt idx="14">
                  <c:v>0.015</c:v>
                </c:pt>
                <c:pt idx="15">
                  <c:v>0.013</c:v>
                </c:pt>
                <c:pt idx="16">
                  <c:v>0.014</c:v>
                </c:pt>
                <c:pt idx="17">
                  <c:v>0.013</c:v>
                </c:pt>
                <c:pt idx="18">
                  <c:v>0.013</c:v>
                </c:pt>
                <c:pt idx="19">
                  <c:v>0.015</c:v>
                </c:pt>
                <c:pt idx="20">
                  <c:v>0.018</c:v>
                </c:pt>
                <c:pt idx="21">
                  <c:v>0.018</c:v>
                </c:pt>
                <c:pt idx="22">
                  <c:v>0.017</c:v>
                </c:pt>
                <c:pt idx="23">
                  <c:v>0.013</c:v>
                </c:pt>
                <c:pt idx="24">
                  <c:v>0.011</c:v>
                </c:pt>
                <c:pt idx="25">
                  <c:v>0.01</c:v>
                </c:pt>
                <c:pt idx="26">
                  <c:v>0.009</c:v>
                </c:pt>
                <c:pt idx="27">
                  <c:v>0.008</c:v>
                </c:pt>
                <c:pt idx="28">
                  <c:v>0.008</c:v>
                </c:pt>
                <c:pt idx="29">
                  <c:v>0.007</c:v>
                </c:pt>
                <c:pt idx="30">
                  <c:v>0.007</c:v>
                </c:pt>
                <c:pt idx="31">
                  <c:v>0.007</c:v>
                </c:pt>
                <c:pt idx="32">
                  <c:v>0.009</c:v>
                </c:pt>
                <c:pt idx="33">
                  <c:v>0.01</c:v>
                </c:pt>
                <c:pt idx="34">
                  <c:v>0.01</c:v>
                </c:pt>
                <c:pt idx="35">
                  <c:v>0.009</c:v>
                </c:pt>
                <c:pt idx="36">
                  <c:v>0.009</c:v>
                </c:pt>
                <c:pt idx="37">
                  <c:v>0.008</c:v>
                </c:pt>
                <c:pt idx="38">
                  <c:v>0.009</c:v>
                </c:pt>
                <c:pt idx="39">
                  <c:v>0.009</c:v>
                </c:pt>
                <c:pt idx="40">
                  <c:v>0.009</c:v>
                </c:pt>
                <c:pt idx="41">
                  <c:v>0.01</c:v>
                </c:pt>
                <c:pt idx="42">
                  <c:v>0.01</c:v>
                </c:pt>
                <c:pt idx="43">
                  <c:v>0.01</c:v>
                </c:pt>
                <c:pt idx="44">
                  <c:v>0.01</c:v>
                </c:pt>
                <c:pt idx="45">
                  <c:v>0.009</c:v>
                </c:pt>
                <c:pt idx="46">
                  <c:v>0.008</c:v>
                </c:pt>
                <c:pt idx="47">
                  <c:v>0.008</c:v>
                </c:pt>
                <c:pt idx="48">
                  <c:v>0.01</c:v>
                </c:pt>
                <c:pt idx="49">
                  <c:v>0.009</c:v>
                </c:pt>
                <c:pt idx="50">
                  <c:v>0.008</c:v>
                </c:pt>
                <c:pt idx="51">
                  <c:v>0.008</c:v>
                </c:pt>
                <c:pt idx="52">
                  <c:v>0.009</c:v>
                </c:pt>
                <c:pt idx="53">
                  <c:v>0.007</c:v>
                </c:pt>
              </c:numCache>
            </c:numRef>
          </c:val>
        </c:ser>
        <c:ser>
          <c:idx val="5"/>
          <c:order val="5"/>
          <c:tx>
            <c:strRef>
              <c:f>Sheet1!$G$1</c:f>
              <c:strCache>
                <c:ptCount val="1"/>
                <c:pt idx="0">
                  <c:v>PSMC</c:v>
                </c:pt>
              </c:strCache>
            </c:strRef>
          </c:tx>
          <c:spPr>
            <a:solidFill>
              <a:srgbClr val="EBB523"/>
            </a:solidFill>
            <a:ln>
              <a:solidFill>
                <a:srgbClr val="EBB523"/>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Sheet1!$G$2:$G$55</c:f>
              <c:numCache>
                <c:ptCount val="54"/>
                <c:pt idx="0">
                  <c:v>0.025</c:v>
                </c:pt>
                <c:pt idx="1">
                  <c:v>0.003</c:v>
                </c:pt>
                <c:pt idx="2">
                  <c:v>0.001</c:v>
                </c:pt>
                <c:pt idx="3">
                  <c:v>0.001</c:v>
                </c:pt>
                <c:pt idx="4">
                  <c:v>0.011</c:v>
                </c:pt>
                <c:pt idx="5">
                  <c:v>0.012</c:v>
                </c:pt>
                <c:pt idx="6">
                  <c:v>0.013</c:v>
                </c:pt>
                <c:pt idx="7">
                  <c:v>0.005</c:v>
                </c:pt>
                <c:pt idx="8">
                  <c:v>0.009</c:v>
                </c:pt>
                <c:pt idx="9">
                  <c:v>0.004</c:v>
                </c:pt>
                <c:pt idx="10">
                  <c:v>0.006</c:v>
                </c:pt>
                <c:pt idx="11">
                  <c:v>0.006</c:v>
                </c:pt>
                <c:pt idx="12">
                  <c:v>0.009</c:v>
                </c:pt>
                <c:pt idx="13">
                  <c:v>0.01</c:v>
                </c:pt>
                <c:pt idx="14">
                  <c:v>0.008</c:v>
                </c:pt>
                <c:pt idx="15">
                  <c:v>0.008</c:v>
                </c:pt>
                <c:pt idx="16">
                  <c:v>0.008</c:v>
                </c:pt>
                <c:pt idx="17">
                  <c:v>0.005</c:v>
                </c:pt>
                <c:pt idx="18">
                  <c:v>0.008</c:v>
                </c:pt>
                <c:pt idx="19">
                  <c:v>0.01</c:v>
                </c:pt>
                <c:pt idx="20">
                  <c:v>0.012</c:v>
                </c:pt>
                <c:pt idx="21">
                  <c:v>0.01</c:v>
                </c:pt>
                <c:pt idx="22">
                  <c:v>0.006</c:v>
                </c:pt>
                <c:pt idx="23">
                  <c:v>0.008</c:v>
                </c:pt>
                <c:pt idx="24">
                  <c:v>0.008</c:v>
                </c:pt>
                <c:pt idx="25">
                  <c:v>0.006</c:v>
                </c:pt>
                <c:pt idx="26">
                  <c:v>0.005</c:v>
                </c:pt>
                <c:pt idx="27">
                  <c:v>0.005</c:v>
                </c:pt>
                <c:pt idx="28">
                  <c:v>0.005</c:v>
                </c:pt>
                <c:pt idx="29">
                  <c:v>0.004</c:v>
                </c:pt>
                <c:pt idx="30">
                  <c:v>0.003</c:v>
                </c:pt>
                <c:pt idx="31">
                  <c:v>0.004</c:v>
                </c:pt>
                <c:pt idx="32">
                  <c:v>0.006</c:v>
                </c:pt>
                <c:pt idx="33">
                  <c:v>0.006</c:v>
                </c:pt>
                <c:pt idx="34">
                  <c:v>0.005</c:v>
                </c:pt>
                <c:pt idx="35">
                  <c:v>0.004</c:v>
                </c:pt>
                <c:pt idx="36">
                  <c:v>0.004</c:v>
                </c:pt>
                <c:pt idx="37">
                  <c:v>0.004</c:v>
                </c:pt>
                <c:pt idx="38">
                  <c:v>0.003</c:v>
                </c:pt>
                <c:pt idx="39">
                  <c:v>0.003</c:v>
                </c:pt>
                <c:pt idx="40">
                  <c:v>0.003</c:v>
                </c:pt>
                <c:pt idx="41">
                  <c:v>0.003</c:v>
                </c:pt>
                <c:pt idx="42">
                  <c:v>0.003</c:v>
                </c:pt>
                <c:pt idx="43">
                  <c:v>0.003</c:v>
                </c:pt>
                <c:pt idx="44">
                  <c:v>0.002</c:v>
                </c:pt>
                <c:pt idx="45">
                  <c:v>0.002</c:v>
                </c:pt>
                <c:pt idx="46">
                  <c:v>0.002</c:v>
                </c:pt>
                <c:pt idx="47">
                  <c:v>0.002</c:v>
                </c:pt>
                <c:pt idx="48">
                  <c:v>0.002</c:v>
                </c:pt>
                <c:pt idx="49">
                  <c:v>0.002</c:v>
                </c:pt>
                <c:pt idx="50">
                  <c:v>0.001</c:v>
                </c:pt>
                <c:pt idx="51">
                  <c:v>0.002</c:v>
                </c:pt>
                <c:pt idx="52">
                  <c:v>0.002</c:v>
                </c:pt>
                <c:pt idx="53">
                  <c:v>0.001</c:v>
                </c:pt>
              </c:numCache>
            </c:numRef>
          </c:val>
        </c:ser>
        <c:ser>
          <c:idx val="6"/>
          <c:order val="6"/>
          <c:tx>
            <c:strRef>
              <c:f>Sheet1!$H$1</c:f>
              <c:strCache>
                <c:ptCount val="1"/>
                <c:pt idx="0">
                  <c:v>Elpida</c:v>
                </c:pt>
              </c:strCache>
            </c:strRef>
          </c:tx>
          <c:spPr>
            <a:solidFill>
              <a:srgbClr val="5D2B76"/>
            </a:solidFill>
            <a:ln>
              <a:solidFill>
                <a:srgbClr val="5D2B76"/>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Sheet1!$H$2:$H$11</c:f>
              <c:numCache>
                <c:ptCount val="10"/>
                <c:pt idx="0">
                  <c:v>0.135</c:v>
                </c:pt>
                <c:pt idx="1">
                  <c:v>0.144</c:v>
                </c:pt>
                <c:pt idx="2">
                  <c:v>0.126</c:v>
                </c:pt>
                <c:pt idx="3">
                  <c:v>0.12</c:v>
                </c:pt>
                <c:pt idx="4">
                  <c:v>0.124</c:v>
                </c:pt>
                <c:pt idx="5">
                  <c:v>0.129</c:v>
                </c:pt>
                <c:pt idx="6">
                  <c:v>0.135</c:v>
                </c:pt>
                <c:pt idx="7">
                  <c:v>0.141</c:v>
                </c:pt>
                <c:pt idx="8">
                  <c:v>0.138</c:v>
                </c:pt>
                <c:pt idx="9">
                  <c:v>0.152</c:v>
                </c:pt>
              </c:numCache>
            </c:numRef>
          </c:val>
        </c:ser>
        <c:ser>
          <c:idx val="7"/>
          <c:order val="7"/>
          <c:tx>
            <c:strRef>
              <c:f>Sheet1!$I$1</c:f>
              <c:strCache>
                <c:ptCount val="1"/>
                <c:pt idx="0">
                  <c:v>Others</c:v>
                </c:pt>
              </c:strCache>
            </c:strRef>
          </c:tx>
          <c:spPr>
            <a:solidFill>
              <a:srgbClr val="C271DA"/>
            </a:solidFill>
            <a:ln>
              <a:solidFill>
                <a:srgbClr val="C271D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Sheet1!$A$2:$A$55</c:f>
              <c:strCache>
                <c:ptCount val="54"/>
                <c:pt idx="0">
                  <c:v>Q1 '11</c:v>
                </c:pt>
                <c:pt idx="1">
                  <c:v>Q2 '11</c:v>
                </c:pt>
                <c:pt idx="2">
                  <c:v>Q3 '11</c:v>
                </c:pt>
                <c:pt idx="3">
                  <c:v>Q4 '11</c:v>
                </c:pt>
                <c:pt idx="4">
                  <c:v>Q1 '12</c:v>
                </c:pt>
                <c:pt idx="5">
                  <c:v>Q2 '12</c:v>
                </c:pt>
                <c:pt idx="6">
                  <c:v>Q3 '12</c:v>
                </c:pt>
                <c:pt idx="7">
                  <c:v>Q4 '12</c:v>
                </c:pt>
                <c:pt idx="8">
                  <c:v>Q1 '13</c:v>
                </c:pt>
                <c:pt idx="9">
                  <c:v>Q2 '13</c:v>
                </c:pt>
                <c:pt idx="10">
                  <c:v>Q3 '13</c:v>
                </c:pt>
                <c:pt idx="11">
                  <c:v>Q4 '13</c:v>
                </c:pt>
                <c:pt idx="12">
                  <c:v>Q1 '14</c:v>
                </c:pt>
                <c:pt idx="13">
                  <c:v>Q2 '14</c:v>
                </c:pt>
                <c:pt idx="14">
                  <c:v>Q3 '14</c:v>
                </c:pt>
                <c:pt idx="15">
                  <c:v>Q4 '14</c:v>
                </c:pt>
                <c:pt idx="16">
                  <c:v>Q1 '15</c:v>
                </c:pt>
                <c:pt idx="17">
                  <c:v>Q2 '15</c:v>
                </c:pt>
                <c:pt idx="18">
                  <c:v>Q3 '15</c:v>
                </c:pt>
                <c:pt idx="19">
                  <c:v>Q4 '15</c:v>
                </c:pt>
                <c:pt idx="20">
                  <c:v>Q1 '16</c:v>
                </c:pt>
                <c:pt idx="21">
                  <c:v>Q2 '16</c:v>
                </c:pt>
                <c:pt idx="22">
                  <c:v>Q3 '16</c:v>
                </c:pt>
                <c:pt idx="23">
                  <c:v>Q4 '16</c:v>
                </c:pt>
                <c:pt idx="24">
                  <c:v>Q1 '17</c:v>
                </c:pt>
                <c:pt idx="25">
                  <c:v>Q2 '17</c:v>
                </c:pt>
                <c:pt idx="26">
                  <c:v>Q3 '17</c:v>
                </c:pt>
                <c:pt idx="27">
                  <c:v>Q4 '17</c:v>
                </c:pt>
                <c:pt idx="28">
                  <c:v>Q1 '18</c:v>
                </c:pt>
                <c:pt idx="29">
                  <c:v>Q2 '18</c:v>
                </c:pt>
                <c:pt idx="30">
                  <c:v>Q3 '18</c:v>
                </c:pt>
                <c:pt idx="31">
                  <c:v>Q4 '18</c:v>
                </c:pt>
                <c:pt idx="32">
                  <c:v>Q1 '19</c:v>
                </c:pt>
                <c:pt idx="33">
                  <c:v>Q2 '19</c:v>
                </c:pt>
                <c:pt idx="34">
                  <c:v>Q3 '19</c:v>
                </c:pt>
                <c:pt idx="35">
                  <c:v>Q4 '19</c:v>
                </c:pt>
                <c:pt idx="36">
                  <c:v>Q1 '20</c:v>
                </c:pt>
                <c:pt idx="37">
                  <c:v>Q2 '20</c:v>
                </c:pt>
                <c:pt idx="38">
                  <c:v>Q3 '20</c:v>
                </c:pt>
                <c:pt idx="39">
                  <c:v>Q4 '20</c:v>
                </c:pt>
                <c:pt idx="40">
                  <c:v>Q1 '21</c:v>
                </c:pt>
                <c:pt idx="41">
                  <c:v>Q2 '21</c:v>
                </c:pt>
                <c:pt idx="42">
                  <c:v>Q3 '21</c:v>
                </c:pt>
                <c:pt idx="43">
                  <c:v>Q4 '21</c:v>
                </c:pt>
                <c:pt idx="44">
                  <c:v>Q1 '22</c:v>
                </c:pt>
                <c:pt idx="45">
                  <c:v>Q2 '22</c:v>
                </c:pt>
                <c:pt idx="46">
                  <c:v>Q3 '22</c:v>
                </c:pt>
                <c:pt idx="47">
                  <c:v>Q4 '22</c:v>
                </c:pt>
                <c:pt idx="48">
                  <c:v>Q1 '23</c:v>
                </c:pt>
                <c:pt idx="49">
                  <c:v>Q2 '23</c:v>
                </c:pt>
                <c:pt idx="50">
                  <c:v>Q3 '23</c:v>
                </c:pt>
                <c:pt idx="51">
                  <c:v>Q4 '23</c:v>
                </c:pt>
                <c:pt idx="52">
                  <c:v>Q1 '24</c:v>
                </c:pt>
                <c:pt idx="53">
                  <c:v>Q2 '24</c:v>
                </c:pt>
              </c:strCache>
            </c:strRef>
          </c:cat>
          <c:val>
            <c:numRef>
              <c:f>Sheet1!$I$2:$I$55</c:f>
              <c:numCache>
                <c:ptCount val="54"/>
                <c:pt idx="0">
                  <c:v>0.037</c:v>
                </c:pt>
                <c:pt idx="1">
                  <c:v>0.036</c:v>
                </c:pt>
                <c:pt idx="2">
                  <c:v>0.032</c:v>
                </c:pt>
                <c:pt idx="3">
                  <c:v>0.028</c:v>
                </c:pt>
                <c:pt idx="4">
                  <c:v>0.03</c:v>
                </c:pt>
                <c:pt idx="5">
                  <c:v>0.028</c:v>
                </c:pt>
                <c:pt idx="6">
                  <c:v>0.033</c:v>
                </c:pt>
                <c:pt idx="7">
                  <c:v>0.025</c:v>
                </c:pt>
                <c:pt idx="8">
                  <c:v>0.026</c:v>
                </c:pt>
                <c:pt idx="9">
                  <c:v>0.023</c:v>
                </c:pt>
                <c:pt idx="10">
                  <c:v>0.021</c:v>
                </c:pt>
                <c:pt idx="11">
                  <c:v>0.021</c:v>
                </c:pt>
                <c:pt idx="12">
                  <c:v>0.02</c:v>
                </c:pt>
                <c:pt idx="13">
                  <c:v>0.021</c:v>
                </c:pt>
                <c:pt idx="14">
                  <c:v>0.021</c:v>
                </c:pt>
                <c:pt idx="15">
                  <c:v>0.018</c:v>
                </c:pt>
                <c:pt idx="16">
                  <c:v>0.018</c:v>
                </c:pt>
                <c:pt idx="17">
                  <c:v>0.012</c:v>
                </c:pt>
                <c:pt idx="18">
                  <c:v>0.011</c:v>
                </c:pt>
                <c:pt idx="19">
                  <c:v>0.012</c:v>
                </c:pt>
                <c:pt idx="20">
                  <c:v>0.013</c:v>
                </c:pt>
                <c:pt idx="21">
                  <c:v>0.013</c:v>
                </c:pt>
                <c:pt idx="22">
                  <c:v>0.012</c:v>
                </c:pt>
                <c:pt idx="23">
                  <c:v>0.011</c:v>
                </c:pt>
                <c:pt idx="24">
                  <c:v>0.009</c:v>
                </c:pt>
                <c:pt idx="25">
                  <c:v>0.008</c:v>
                </c:pt>
                <c:pt idx="26">
                  <c:v>0.007</c:v>
                </c:pt>
                <c:pt idx="27">
                  <c:v>0.007</c:v>
                </c:pt>
                <c:pt idx="28">
                  <c:v>0.006</c:v>
                </c:pt>
                <c:pt idx="29">
                  <c:v>0.006</c:v>
                </c:pt>
                <c:pt idx="30">
                  <c:v>0.005</c:v>
                </c:pt>
                <c:pt idx="31">
                  <c:v>0.005</c:v>
                </c:pt>
                <c:pt idx="32">
                  <c:v>0.007</c:v>
                </c:pt>
                <c:pt idx="33">
                  <c:v>0.009</c:v>
                </c:pt>
                <c:pt idx="34">
                  <c:v>0.009</c:v>
                </c:pt>
                <c:pt idx="35">
                  <c:v>0.009</c:v>
                </c:pt>
                <c:pt idx="36">
                  <c:v>0.012</c:v>
                </c:pt>
                <c:pt idx="37">
                  <c:v>0.01</c:v>
                </c:pt>
                <c:pt idx="38">
                  <c:v>0.013</c:v>
                </c:pt>
                <c:pt idx="39">
                  <c:v>0.013</c:v>
                </c:pt>
                <c:pt idx="40">
                  <c:v>0.013</c:v>
                </c:pt>
                <c:pt idx="41">
                  <c:v>0.013</c:v>
                </c:pt>
                <c:pt idx="42">
                  <c:v>0.014</c:v>
                </c:pt>
                <c:pt idx="43">
                  <c:v>0.014</c:v>
                </c:pt>
                <c:pt idx="44">
                  <c:v>0.012</c:v>
                </c:pt>
                <c:pt idx="45">
                  <c:v>0.01</c:v>
                </c:pt>
                <c:pt idx="46">
                  <c:v>0.01</c:v>
                </c:pt>
                <c:pt idx="47">
                  <c:v>0.011</c:v>
                </c:pt>
                <c:pt idx="48">
                  <c:v>0.014</c:v>
                </c:pt>
                <c:pt idx="49">
                  <c:v>0.014</c:v>
                </c:pt>
                <c:pt idx="50">
                  <c:v>0.012</c:v>
                </c:pt>
                <c:pt idx="51">
                  <c:v>0.009</c:v>
                </c:pt>
                <c:pt idx="52">
                  <c:v>0.009</c:v>
                </c:pt>
                <c:pt idx="53">
                  <c:v>0.007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revenue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Sheet1!$B$2:$B$58</c:f>
              <c:numCache>
                <c:ptCount val="57"/>
                <c:pt idx="0">
                  <c:v>1710</c:v>
                </c:pt>
                <c:pt idx="1">
                  <c:v>1929</c:v>
                </c:pt>
                <c:pt idx="2">
                  <c:v>2029</c:v>
                </c:pt>
                <c:pt idx="3">
                  <c:v>1840</c:v>
                </c:pt>
                <c:pt idx="4">
                  <c:v>1941</c:v>
                </c:pt>
                <c:pt idx="5">
                  <c:v>1959</c:v>
                </c:pt>
                <c:pt idx="6">
                  <c:v>2003</c:v>
                </c:pt>
                <c:pt idx="7">
                  <c:v>1691</c:v>
                </c:pt>
                <c:pt idx="8">
                  <c:v>1623</c:v>
                </c:pt>
                <c:pt idx="9">
                  <c:v>1788</c:v>
                </c:pt>
                <c:pt idx="10">
                  <c:v>1821</c:v>
                </c:pt>
                <c:pt idx="11">
                  <c:v>2054</c:v>
                </c:pt>
                <c:pt idx="12">
                  <c:v>1933.8</c:v>
                </c:pt>
                <c:pt idx="13">
                  <c:v>2184.1</c:v>
                </c:pt>
                <c:pt idx="14">
                  <c:v>2413.1</c:v>
                </c:pt>
                <c:pt idx="15">
                  <c:v>2457.9</c:v>
                </c:pt>
                <c:pt idx="16">
                  <c:v>2175</c:v>
                </c:pt>
                <c:pt idx="17">
                  <c:v>2353.9</c:v>
                </c:pt>
                <c:pt idx="18">
                  <c:v>2457.9</c:v>
                </c:pt>
                <c:pt idx="19">
                  <c:v>2440.5</c:v>
                </c:pt>
                <c:pt idx="20">
                  <c:v>2709.1</c:v>
                </c:pt>
                <c:pt idx="21">
                  <c:v>2681.1</c:v>
                </c:pt>
                <c:pt idx="22">
                  <c:v>2792.4</c:v>
                </c:pt>
                <c:pt idx="23">
                  <c:v>2826.7</c:v>
                </c:pt>
                <c:pt idx="24">
                  <c:v>3106</c:v>
                </c:pt>
                <c:pt idx="25">
                  <c:v>3744.5</c:v>
                </c:pt>
                <c:pt idx="26">
                  <c:v>4473.9</c:v>
                </c:pt>
                <c:pt idx="27">
                  <c:v>4215.6</c:v>
                </c:pt>
                <c:pt idx="28">
                  <c:v>4704.1</c:v>
                </c:pt>
                <c:pt idx="29">
                  <c:v>5619.9</c:v>
                </c:pt>
                <c:pt idx="30">
                  <c:v>6169.6</c:v>
                </c:pt>
                <c:pt idx="31">
                  <c:v>5824.7</c:v>
                </c:pt>
                <c:pt idx="32">
                  <c:v>5927.9</c:v>
                </c:pt>
                <c:pt idx="33">
                  <c:v>6052.5</c:v>
                </c:pt>
                <c:pt idx="34">
                  <c:v>4304.3</c:v>
                </c:pt>
                <c:pt idx="35">
                  <c:v>3229.2</c:v>
                </c:pt>
                <c:pt idx="36">
                  <c:v>3765.7</c:v>
                </c:pt>
                <c:pt idx="37">
                  <c:v>3987.2</c:v>
                </c:pt>
                <c:pt idx="38">
                  <c:v>4451.1</c:v>
                </c:pt>
                <c:pt idx="39">
                  <c:v>4501</c:v>
                </c:pt>
                <c:pt idx="40">
                  <c:v>4541.9</c:v>
                </c:pt>
                <c:pt idx="41">
                  <c:v>4809.2</c:v>
                </c:pt>
                <c:pt idx="42">
                  <c:v>4644.4</c:v>
                </c:pt>
                <c:pt idx="43">
                  <c:v>4970</c:v>
                </c:pt>
                <c:pt idx="44">
                  <c:v>5590</c:v>
                </c:pt>
                <c:pt idx="45">
                  <c:v>6510</c:v>
                </c:pt>
                <c:pt idx="46">
                  <c:v>6110</c:v>
                </c:pt>
                <c:pt idx="47">
                  <c:v>6320</c:v>
                </c:pt>
                <c:pt idx="48">
                  <c:v>5980</c:v>
                </c:pt>
                <c:pt idx="49">
                  <c:v>4300</c:v>
                </c:pt>
                <c:pt idx="50">
                  <c:v>3480</c:v>
                </c:pt>
                <c:pt idx="51">
                  <c:v>2930</c:v>
                </c:pt>
                <c:pt idx="52">
                  <c:v>2900</c:v>
                </c:pt>
                <c:pt idx="53">
                  <c:v>2900</c:v>
                </c:pt>
                <c:pt idx="54">
                  <c:v>4200</c:v>
                </c:pt>
                <c:pt idx="55">
                  <c:v>5400</c:v>
                </c:pt>
                <c:pt idx="56">
                  <c:v>6200</c:v>
                </c:pt>
              </c:numCache>
            </c:numRef>
          </c:val>
        </c:ser>
        <c:ser>
          <c:idx val="1"/>
          <c:order val="1"/>
          <c:tx>
            <c:strRef>
              <c:f>Sheet1!$C$1</c:f>
              <c:strCache>
                <c:ptCount val="1"/>
                <c:pt idx="0">
                  <c:v>SK Group</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Sheet1!$C$2:$C$58</c:f>
              <c:numCache>
                <c:ptCount val="57"/>
                <c:pt idx="0">
                  <c:v>345</c:v>
                </c:pt>
                <c:pt idx="1">
                  <c:v>394</c:v>
                </c:pt>
                <c:pt idx="2">
                  <c:v>478</c:v>
                </c:pt>
                <c:pt idx="3">
                  <c:v>510</c:v>
                </c:pt>
                <c:pt idx="4">
                  <c:v>574</c:v>
                </c:pt>
                <c:pt idx="5">
                  <c:v>637</c:v>
                </c:pt>
                <c:pt idx="6">
                  <c:v>633</c:v>
                </c:pt>
                <c:pt idx="7">
                  <c:v>669</c:v>
                </c:pt>
                <c:pt idx="8">
                  <c:v>550</c:v>
                </c:pt>
                <c:pt idx="9">
                  <c:v>503</c:v>
                </c:pt>
                <c:pt idx="10">
                  <c:v>535</c:v>
                </c:pt>
                <c:pt idx="11">
                  <c:v>673</c:v>
                </c:pt>
                <c:pt idx="12">
                  <c:v>640.3</c:v>
                </c:pt>
                <c:pt idx="13">
                  <c:v>840.5</c:v>
                </c:pt>
                <c:pt idx="14">
                  <c:v>883.3</c:v>
                </c:pt>
                <c:pt idx="15">
                  <c:v>730.5</c:v>
                </c:pt>
                <c:pt idx="16">
                  <c:v>594.2</c:v>
                </c:pt>
                <c:pt idx="17">
                  <c:v>723.9</c:v>
                </c:pt>
                <c:pt idx="18">
                  <c:v>881.3</c:v>
                </c:pt>
                <c:pt idx="19">
                  <c:v>995.9</c:v>
                </c:pt>
                <c:pt idx="20">
                  <c:v>973</c:v>
                </c:pt>
                <c:pt idx="21">
                  <c:v>927.6</c:v>
                </c:pt>
                <c:pt idx="22">
                  <c:v>841.3</c:v>
                </c:pt>
                <c:pt idx="23">
                  <c:v>640.8</c:v>
                </c:pt>
                <c:pt idx="24">
                  <c:v>881.8</c:v>
                </c:pt>
                <c:pt idx="25">
                  <c:v>1060.8</c:v>
                </c:pt>
                <c:pt idx="26">
                  <c:v>1156.8</c:v>
                </c:pt>
                <c:pt idx="27">
                  <c:v>1312.7</c:v>
                </c:pt>
                <c:pt idx="28">
                  <c:v>1303</c:v>
                </c:pt>
                <c:pt idx="29">
                  <c:v>1503.8</c:v>
                </c:pt>
                <c:pt idx="30">
                  <c:v>1797.5</c:v>
                </c:pt>
                <c:pt idx="31">
                  <c:v>1546.8</c:v>
                </c:pt>
                <c:pt idx="32">
                  <c:v>1729.1</c:v>
                </c:pt>
                <c:pt idx="33">
                  <c:v>1833.5</c:v>
                </c:pt>
                <c:pt idx="34">
                  <c:v>1587.6</c:v>
                </c:pt>
                <c:pt idx="35">
                  <c:v>1023.7</c:v>
                </c:pt>
                <c:pt idx="36">
                  <c:v>1106.6</c:v>
                </c:pt>
                <c:pt idx="37">
                  <c:v>1145.7</c:v>
                </c:pt>
                <c:pt idx="38">
                  <c:v>1207.4</c:v>
                </c:pt>
                <c:pt idx="39">
                  <c:v>1447</c:v>
                </c:pt>
                <c:pt idx="40">
                  <c:v>1694.4</c:v>
                </c:pt>
                <c:pt idx="41">
                  <c:v>1642.6</c:v>
                </c:pt>
                <c:pt idx="42">
                  <c:v>1638.8</c:v>
                </c:pt>
                <c:pt idx="43">
                  <c:v>1827.7</c:v>
                </c:pt>
                <c:pt idx="44">
                  <c:v>2024.8</c:v>
                </c:pt>
                <c:pt idx="45">
                  <c:v>2544</c:v>
                </c:pt>
                <c:pt idx="46">
                  <c:v>2615</c:v>
                </c:pt>
                <c:pt idx="47">
                  <c:v>3225</c:v>
                </c:pt>
                <c:pt idx="48">
                  <c:v>3615</c:v>
                </c:pt>
                <c:pt idx="49">
                  <c:v>2539.3</c:v>
                </c:pt>
                <c:pt idx="50">
                  <c:v>1755.7</c:v>
                </c:pt>
                <c:pt idx="51">
                  <c:v>1315.5</c:v>
                </c:pt>
                <c:pt idx="52">
                  <c:v>1665.9</c:v>
                </c:pt>
                <c:pt idx="53">
                  <c:v>1864</c:v>
                </c:pt>
                <c:pt idx="54">
                  <c:v>2480.4</c:v>
                </c:pt>
                <c:pt idx="55">
                  <c:v>3272</c:v>
                </c:pt>
                <c:pt idx="56">
                  <c:v>3715.8</c:v>
                </c:pt>
              </c:numCache>
            </c:numRef>
          </c:val>
        </c:ser>
        <c:ser>
          <c:idx val="2"/>
          <c:order val="2"/>
          <c:tx>
            <c:strRef>
              <c:f>Sheet1!$D$1</c:f>
              <c:strCache>
                <c:ptCount val="1"/>
                <c:pt idx="0">
                  <c:v>Kioxia*</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Sheet1!$D$2:$D$58</c:f>
              <c:numCache>
                <c:ptCount val="57"/>
                <c:pt idx="0">
                  <c:v>1501</c:v>
                </c:pt>
                <c:pt idx="1">
                  <c:v>1579</c:v>
                </c:pt>
                <c:pt idx="2">
                  <c:v>1821</c:v>
                </c:pt>
                <c:pt idx="3">
                  <c:v>1743</c:v>
                </c:pt>
                <c:pt idx="4">
                  <c:v>1883</c:v>
                </c:pt>
                <c:pt idx="5">
                  <c:v>1357</c:v>
                </c:pt>
                <c:pt idx="6">
                  <c:v>1692</c:v>
                </c:pt>
                <c:pt idx="7">
                  <c:v>1450</c:v>
                </c:pt>
                <c:pt idx="8">
                  <c:v>1574</c:v>
                </c:pt>
                <c:pt idx="9">
                  <c:v>953</c:v>
                </c:pt>
                <c:pt idx="10">
                  <c:v>1210</c:v>
                </c:pt>
                <c:pt idx="11">
                  <c:v>1466</c:v>
                </c:pt>
                <c:pt idx="12">
                  <c:v>1500.2</c:v>
                </c:pt>
                <c:pt idx="13">
                  <c:v>1659.4</c:v>
                </c:pt>
                <c:pt idx="14">
                  <c:v>1812.6</c:v>
                </c:pt>
                <c:pt idx="15">
                  <c:v>1542.6</c:v>
                </c:pt>
                <c:pt idx="16">
                  <c:v>1547.7</c:v>
                </c:pt>
                <c:pt idx="17">
                  <c:v>1566.3</c:v>
                </c:pt>
                <c:pt idx="18">
                  <c:v>1937.1</c:v>
                </c:pt>
                <c:pt idx="19">
                  <c:v>1914.9</c:v>
                </c:pt>
                <c:pt idx="20">
                  <c:v>1587</c:v>
                </c:pt>
                <c:pt idx="21">
                  <c:v>1744.6</c:v>
                </c:pt>
                <c:pt idx="22">
                  <c:v>1546.7</c:v>
                </c:pt>
                <c:pt idx="23">
                  <c:v>1744.3</c:v>
                </c:pt>
                <c:pt idx="24">
                  <c:v>1721.9</c:v>
                </c:pt>
                <c:pt idx="25">
                  <c:v>2026.8</c:v>
                </c:pt>
                <c:pt idx="26">
                  <c:v>2199.8</c:v>
                </c:pt>
                <c:pt idx="27">
                  <c:v>2133.7</c:v>
                </c:pt>
                <c:pt idx="28">
                  <c:v>2320.1</c:v>
                </c:pt>
                <c:pt idx="29">
                  <c:v>2740</c:v>
                </c:pt>
                <c:pt idx="30">
                  <c:v>2779.7</c:v>
                </c:pt>
                <c:pt idx="31">
                  <c:v>3041.4</c:v>
                </c:pt>
                <c:pt idx="32">
                  <c:v>3142.5</c:v>
                </c:pt>
                <c:pt idx="33">
                  <c:v>3202.2</c:v>
                </c:pt>
                <c:pt idx="34">
                  <c:v>2731.5</c:v>
                </c:pt>
                <c:pt idx="35">
                  <c:v>2180</c:v>
                </c:pt>
                <c:pt idx="36">
                  <c:v>1948.1</c:v>
                </c:pt>
                <c:pt idx="37">
                  <c:v>2226.7</c:v>
                </c:pt>
                <c:pt idx="38">
                  <c:v>2340.7</c:v>
                </c:pt>
                <c:pt idx="39">
                  <c:v>2566.7</c:v>
                </c:pt>
                <c:pt idx="40">
                  <c:v>2488</c:v>
                </c:pt>
                <c:pt idx="41">
                  <c:v>3101.3</c:v>
                </c:pt>
                <c:pt idx="42">
                  <c:v>2749</c:v>
                </c:pt>
                <c:pt idx="43">
                  <c:v>2775.5</c:v>
                </c:pt>
                <c:pt idx="44">
                  <c:v>3011</c:v>
                </c:pt>
                <c:pt idx="45">
                  <c:v>3638.5</c:v>
                </c:pt>
                <c:pt idx="46">
                  <c:v>3543.6</c:v>
                </c:pt>
                <c:pt idx="47">
                  <c:v>3384.5</c:v>
                </c:pt>
                <c:pt idx="48">
                  <c:v>2832</c:v>
                </c:pt>
                <c:pt idx="49">
                  <c:v>2829.9</c:v>
                </c:pt>
                <c:pt idx="50">
                  <c:v>1968</c:v>
                </c:pt>
                <c:pt idx="51">
                  <c:v>1851.4</c:v>
                </c:pt>
                <c:pt idx="52">
                  <c:v>1828.1</c:v>
                </c:pt>
                <c:pt idx="53">
                  <c:v>1336</c:v>
                </c:pt>
                <c:pt idx="54">
                  <c:v>1443</c:v>
                </c:pt>
                <c:pt idx="55">
                  <c:v>1822</c:v>
                </c:pt>
                <c:pt idx="56">
                  <c:v>2326</c:v>
                </c:pt>
              </c:numCache>
            </c:numRef>
          </c:val>
        </c:ser>
        <c:ser>
          <c:idx val="3"/>
          <c:order val="3"/>
          <c:tx>
            <c:strRef>
              <c:f>Sheet1!$E$1</c:f>
              <c:strCache>
                <c:ptCount val="1"/>
                <c:pt idx="0">
                  <c:v>Micron</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Sheet1!$E$2:$E$58</c:f>
              <c:numCache>
                <c:ptCount val="57"/>
                <c:pt idx="0">
                  <c:v>527</c:v>
                </c:pt>
                <c:pt idx="1">
                  <c:v>571</c:v>
                </c:pt>
                <c:pt idx="2">
                  <c:v>522</c:v>
                </c:pt>
                <c:pt idx="3">
                  <c:v>526</c:v>
                </c:pt>
                <c:pt idx="4">
                  <c:v>610</c:v>
                </c:pt>
                <c:pt idx="5">
                  <c:v>552</c:v>
                </c:pt>
                <c:pt idx="6">
                  <c:v>603</c:v>
                </c:pt>
                <c:pt idx="7">
                  <c:v>648</c:v>
                </c:pt>
                <c:pt idx="8">
                  <c:v>679</c:v>
                </c:pt>
                <c:pt idx="9">
                  <c:v>648</c:v>
                </c:pt>
                <c:pt idx="10">
                  <c:v>666</c:v>
                </c:pt>
                <c:pt idx="11">
                  <c:v>655</c:v>
                </c:pt>
                <c:pt idx="12">
                  <c:v>710</c:v>
                </c:pt>
                <c:pt idx="13">
                  <c:v>678</c:v>
                </c:pt>
                <c:pt idx="14">
                  <c:v>697</c:v>
                </c:pt>
                <c:pt idx="15">
                  <c:v>957</c:v>
                </c:pt>
                <c:pt idx="16">
                  <c:v>1050</c:v>
                </c:pt>
                <c:pt idx="17">
                  <c:v>990</c:v>
                </c:pt>
                <c:pt idx="18">
                  <c:v>1048</c:v>
                </c:pt>
                <c:pt idx="19">
                  <c:v>1195</c:v>
                </c:pt>
                <c:pt idx="20">
                  <c:v>1258</c:v>
                </c:pt>
                <c:pt idx="21">
                  <c:v>1176</c:v>
                </c:pt>
                <c:pt idx="22">
                  <c:v>1154</c:v>
                </c:pt>
                <c:pt idx="23">
                  <c:v>1074</c:v>
                </c:pt>
                <c:pt idx="24">
                  <c:v>908</c:v>
                </c:pt>
                <c:pt idx="25">
                  <c:v>1002</c:v>
                </c:pt>
                <c:pt idx="26">
                  <c:v>1272</c:v>
                </c:pt>
                <c:pt idx="27">
                  <c:v>1412</c:v>
                </c:pt>
                <c:pt idx="28">
                  <c:v>1706</c:v>
                </c:pt>
                <c:pt idx="29">
                  <c:v>1838</c:v>
                </c:pt>
                <c:pt idx="30">
                  <c:v>1988</c:v>
                </c:pt>
                <c:pt idx="31">
                  <c:v>1805</c:v>
                </c:pt>
                <c:pt idx="32">
                  <c:v>1943</c:v>
                </c:pt>
                <c:pt idx="33">
                  <c:v>2229</c:v>
                </c:pt>
                <c:pt idx="34">
                  <c:v>2179</c:v>
                </c:pt>
                <c:pt idx="35">
                  <c:v>1776</c:v>
                </c:pt>
                <c:pt idx="36">
                  <c:v>1461</c:v>
                </c:pt>
                <c:pt idx="37">
                  <c:v>1530</c:v>
                </c:pt>
                <c:pt idx="38">
                  <c:v>1422</c:v>
                </c:pt>
                <c:pt idx="39">
                  <c:v>1514</c:v>
                </c:pt>
                <c:pt idx="40">
                  <c:v>1665</c:v>
                </c:pt>
                <c:pt idx="41">
                  <c:v>1530</c:v>
                </c:pt>
                <c:pt idx="42">
                  <c:v>1574</c:v>
                </c:pt>
                <c:pt idx="43">
                  <c:v>1650</c:v>
                </c:pt>
                <c:pt idx="44">
                  <c:v>1812</c:v>
                </c:pt>
                <c:pt idx="45">
                  <c:v>1971</c:v>
                </c:pt>
                <c:pt idx="46">
                  <c:v>1878</c:v>
                </c:pt>
                <c:pt idx="47">
                  <c:v>1957</c:v>
                </c:pt>
                <c:pt idx="48">
                  <c:v>2288</c:v>
                </c:pt>
                <c:pt idx="49">
                  <c:v>1688</c:v>
                </c:pt>
                <c:pt idx="50">
                  <c:v>1103</c:v>
                </c:pt>
                <c:pt idx="51">
                  <c:v>885</c:v>
                </c:pt>
                <c:pt idx="52">
                  <c:v>1212.5</c:v>
                </c:pt>
                <c:pt idx="53">
                  <c:v>1150</c:v>
                </c:pt>
                <c:pt idx="54">
                  <c:v>1137.5</c:v>
                </c:pt>
                <c:pt idx="55">
                  <c:v>1720</c:v>
                </c:pt>
                <c:pt idx="56">
                  <c:v>1981</c:v>
                </c:pt>
              </c:numCache>
            </c:numRef>
          </c:val>
        </c:ser>
        <c:ser>
          <c:idx val="4"/>
          <c:order val="4"/>
          <c:tx>
            <c:strRef>
              <c:f>Sheet1!$F$1</c:f>
              <c:strCache>
                <c:ptCount val="1"/>
                <c:pt idx="0">
                  <c:v>WDC</c:v>
                </c:pt>
              </c:strCache>
            </c:strRef>
          </c:tx>
          <c:spPr>
            <a:solidFill>
              <a:srgbClr val="87BC24"/>
            </a:solidFill>
            <a:ln>
              <a:solidFill>
                <a:srgbClr val="87BC24"/>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Sheet1!$F$2:$F$58</c:f>
              <c:numCache>
                <c:ptCount val="57"/>
                <c:pt idx="16">
                  <c:v>1367</c:v>
                </c:pt>
                <c:pt idx="17">
                  <c:v>1510.4</c:v>
                </c:pt>
                <c:pt idx="18">
                  <c:v>1609.1</c:v>
                </c:pt>
                <c:pt idx="19">
                  <c:v>1589.6</c:v>
                </c:pt>
                <c:pt idx="20">
                  <c:v>1103.5</c:v>
                </c:pt>
                <c:pt idx="21">
                  <c:v>1309.9</c:v>
                </c:pt>
                <c:pt idx="22">
                  <c:v>1310.6</c:v>
                </c:pt>
                <c:pt idx="23">
                  <c:v>1221.6</c:v>
                </c:pt>
                <c:pt idx="24">
                  <c:v>1376.1</c:v>
                </c:pt>
                <c:pt idx="25">
                  <c:v>1743.7</c:v>
                </c:pt>
                <c:pt idx="26">
                  <c:v>2127.3</c:v>
                </c:pt>
                <c:pt idx="27">
                  <c:v>1967.9</c:v>
                </c:pt>
                <c:pt idx="28">
                  <c:v>2317.2</c:v>
                </c:pt>
                <c:pt idx="29">
                  <c:v>2523.4</c:v>
                </c:pt>
                <c:pt idx="30">
                  <c:v>2616.8</c:v>
                </c:pt>
                <c:pt idx="31">
                  <c:v>2360.3</c:v>
                </c:pt>
                <c:pt idx="32">
                  <c:v>2367.4</c:v>
                </c:pt>
                <c:pt idx="33">
                  <c:v>2534</c:v>
                </c:pt>
                <c:pt idx="34">
                  <c:v>2173</c:v>
                </c:pt>
                <c:pt idx="35">
                  <c:v>1610</c:v>
                </c:pt>
                <c:pt idx="36">
                  <c:v>1506</c:v>
                </c:pt>
                <c:pt idx="37">
                  <c:v>1632</c:v>
                </c:pt>
                <c:pt idx="38">
                  <c:v>1838</c:v>
                </c:pt>
                <c:pt idx="39">
                  <c:v>2061</c:v>
                </c:pt>
                <c:pt idx="40">
                  <c:v>2238</c:v>
                </c:pt>
                <c:pt idx="41">
                  <c:v>2078</c:v>
                </c:pt>
                <c:pt idx="42">
                  <c:v>2034</c:v>
                </c:pt>
                <c:pt idx="43">
                  <c:v>2175</c:v>
                </c:pt>
                <c:pt idx="44">
                  <c:v>2419</c:v>
                </c:pt>
                <c:pt idx="45">
                  <c:v>2490</c:v>
                </c:pt>
                <c:pt idx="46">
                  <c:v>2620</c:v>
                </c:pt>
                <c:pt idx="47">
                  <c:v>2243</c:v>
                </c:pt>
                <c:pt idx="48">
                  <c:v>2400</c:v>
                </c:pt>
                <c:pt idx="49">
                  <c:v>1722</c:v>
                </c:pt>
                <c:pt idx="50">
                  <c:v>1657</c:v>
                </c:pt>
                <c:pt idx="51">
                  <c:v>1307</c:v>
                </c:pt>
                <c:pt idx="52">
                  <c:v>1377</c:v>
                </c:pt>
                <c:pt idx="53">
                  <c:v>1556</c:v>
                </c:pt>
                <c:pt idx="54">
                  <c:v>1665</c:v>
                </c:pt>
                <c:pt idx="55">
                  <c:v>1705</c:v>
                </c:pt>
                <c:pt idx="56">
                  <c:v>1761</c:v>
                </c:pt>
              </c:numCache>
            </c:numRef>
          </c:val>
        </c:ser>
        <c:ser>
          <c:idx val="5"/>
          <c:order val="5"/>
          <c:tx>
            <c:strRef>
              <c:f>Sheet1!$G$1</c:f>
              <c:strCache>
                <c:ptCount val="1"/>
                <c:pt idx="0">
                  <c:v>Others</c:v>
                </c:pt>
              </c:strCache>
            </c:strRef>
          </c:tx>
          <c:spPr>
            <a:solidFill>
              <a:srgbClr val="EBB523"/>
            </a:solidFill>
            <a:ln>
              <a:solidFill>
                <a:srgbClr val="EBB52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delete val="1"/>
              <c:txPr>
                <a:bodyPr/>
                <a:p>
                  <a:pPr>
                    <a:defRPr smtId="4294967295">
                      <a:noFill/>
                    </a:defRPr>
                  </a:pPr>
                  <a:endParaRPr smtId="4294967295">
                    <a:noFill/>
                  </a:endParaRPr>
                </a:p>
              </c:txPr>
              <c:extLst/>
            </c:dLbl>
            <c:dLbl>
              <c:idx val="22"/>
              <c:delete val="1"/>
              <c:txPr>
                <a:bodyPr/>
                <a:p>
                  <a:pPr>
                    <a:defRPr smtId="4294967295">
                      <a:noFill/>
                    </a:defRPr>
                  </a:pPr>
                  <a:endParaRPr smtId="4294967295">
                    <a:noFill/>
                  </a:endParaRPr>
                </a:p>
              </c:txPr>
              <c:extLst/>
            </c:dLbl>
            <c:dLbl>
              <c:idx val="23"/>
              <c:delete val="1"/>
              <c:txPr>
                <a:bodyPr/>
                <a:p>
                  <a:pPr>
                    <a:defRPr smtId="4294967295">
                      <a:noFill/>
                    </a:defRPr>
                  </a:pPr>
                  <a:endParaRPr smtId="4294967295">
                    <a:noFill/>
                  </a:endParaRPr>
                </a:p>
              </c:txPr>
              <c:extLst/>
            </c:dLbl>
            <c:dLbl>
              <c:idx val="24"/>
              <c:delete val="1"/>
              <c:txPr>
                <a:bodyPr/>
                <a:p>
                  <a:pPr>
                    <a:defRPr smtId="4294967295">
                      <a:noFill/>
                    </a:defRPr>
                  </a:pPr>
                  <a:endParaRPr smtId="4294967295">
                    <a:noFill/>
                  </a:endParaRPr>
                </a:p>
              </c:txPr>
              <c:extLst/>
            </c:dLbl>
            <c:dLbl>
              <c:idx val="25"/>
              <c:delete val="1"/>
              <c:txPr>
                <a:bodyPr/>
                <a:p>
                  <a:pPr>
                    <a:defRPr smtId="4294967295">
                      <a:noFill/>
                    </a:defRPr>
                  </a:pPr>
                  <a:endParaRPr smtId="4294967295">
                    <a:noFill/>
                  </a:endParaRPr>
                </a:p>
              </c:txPr>
              <c:extLst/>
            </c:dLbl>
            <c:dLbl>
              <c:idx val="26"/>
              <c:delete val="1"/>
              <c:txPr>
                <a:bodyPr/>
                <a:p>
                  <a:pPr>
                    <a:defRPr smtId="4294967295">
                      <a:noFill/>
                    </a:defRPr>
                  </a:pPr>
                  <a:endParaRPr smtId="4294967295">
                    <a:noFill/>
                  </a:endParaRPr>
                </a:p>
              </c:txPr>
              <c:extLst/>
            </c:dLbl>
            <c:dLbl>
              <c:idx val="27"/>
              <c:delete val="1"/>
              <c:txPr>
                <a:bodyPr/>
                <a:p>
                  <a:pPr>
                    <a:defRPr smtId="4294967295">
                      <a:noFill/>
                    </a:defRPr>
                  </a:pPr>
                  <a:endParaRPr smtId="4294967295">
                    <a:noFill/>
                  </a:endParaRPr>
                </a:p>
              </c:txPr>
              <c:extLst/>
            </c:dLbl>
            <c:dLbl>
              <c:idx val="28"/>
              <c:delete val="1"/>
              <c:txPr>
                <a:bodyPr/>
                <a:p>
                  <a:pPr>
                    <a:defRPr smtId="4294967295">
                      <a:noFill/>
                    </a:defRPr>
                  </a:pPr>
                  <a:endParaRPr smtId="4294967295">
                    <a:noFill/>
                  </a:endParaRPr>
                </a:p>
              </c:txPr>
              <c:extLst/>
            </c:dLbl>
            <c:dLbl>
              <c:idx val="29"/>
              <c:delete val="1"/>
              <c:txPr>
                <a:bodyPr/>
                <a:p>
                  <a:pPr>
                    <a:defRPr smtId="4294967295">
                      <a:noFill/>
                    </a:defRPr>
                  </a:pPr>
                  <a:endParaRPr smtId="4294967295">
                    <a:noFill/>
                  </a:endParaRPr>
                </a:p>
              </c:txPr>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Sheet1!$G$2:$G$58</c:f>
              <c:numCache>
                <c:ptCount val="57"/>
                <c:pt idx="30">
                  <c:v>116.1</c:v>
                </c:pt>
                <c:pt idx="31">
                  <c:v>123</c:v>
                </c:pt>
                <c:pt idx="32">
                  <c:v>106</c:v>
                </c:pt>
                <c:pt idx="33">
                  <c:v>82</c:v>
                </c:pt>
                <c:pt idx="34">
                  <c:v>77.4</c:v>
                </c:pt>
                <c:pt idx="35">
                  <c:v>58</c:v>
                </c:pt>
                <c:pt idx="36">
                  <c:v>59.4</c:v>
                </c:pt>
                <c:pt idx="37">
                  <c:v>77.5</c:v>
                </c:pt>
                <c:pt idx="38">
                  <c:v>69.8</c:v>
                </c:pt>
                <c:pt idx="39">
                  <c:v>154.1</c:v>
                </c:pt>
                <c:pt idx="40">
                  <c:v>176.6</c:v>
                </c:pt>
                <c:pt idx="41">
                  <c:v>199.2</c:v>
                </c:pt>
                <c:pt idx="42">
                  <c:v>250.8</c:v>
                </c:pt>
                <c:pt idx="43">
                  <c:v>312.6</c:v>
                </c:pt>
                <c:pt idx="44">
                  <c:v>464.6</c:v>
                </c:pt>
                <c:pt idx="45">
                  <c:v>620.6</c:v>
                </c:pt>
                <c:pt idx="46">
                  <c:v>1714.4</c:v>
                </c:pt>
                <c:pt idx="47">
                  <c:v>790.6</c:v>
                </c:pt>
                <c:pt idx="48">
                  <c:v>1009</c:v>
                </c:pt>
                <c:pt idx="49">
                  <c:v>634.4</c:v>
                </c:pt>
                <c:pt idx="50">
                  <c:v>323.6</c:v>
                </c:pt>
                <c:pt idx="51">
                  <c:v>337.1</c:v>
                </c:pt>
                <c:pt idx="52">
                  <c:v>354.7</c:v>
                </c:pt>
                <c:pt idx="53">
                  <c:v>423.1</c:v>
                </c:pt>
                <c:pt idx="54">
                  <c:v>559.8</c:v>
                </c:pt>
                <c:pt idx="55">
                  <c:v>790.6</c:v>
                </c:pt>
                <c:pt idx="56">
                  <c:v>812.8</c:v>
                </c:pt>
              </c:numCache>
            </c:numRef>
          </c:val>
        </c:ser>
        <c:ser>
          <c:idx val="6"/>
          <c:order val="6"/>
          <c:tx>
            <c:strRef>
              <c:f>Sheet1!$H$1</c:f>
              <c:strCache>
                <c:ptCount val="1"/>
                <c:pt idx="0">
                  <c:v>Intel</c:v>
                </c:pt>
              </c:strCache>
            </c:strRef>
          </c:tx>
          <c:spPr>
            <a:solidFill>
              <a:srgbClr val="5D2B76"/>
            </a:solidFill>
            <a:ln>
              <a:solidFill>
                <a:srgbClr val="5D2B76"/>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Sheet1!$H$2:$H$47</c:f>
              <c:numCache>
                <c:ptCount val="46"/>
                <c:pt idx="0">
                  <c:v>280</c:v>
                </c:pt>
                <c:pt idx="1">
                  <c:v>302</c:v>
                </c:pt>
                <c:pt idx="2">
                  <c:v>256</c:v>
                </c:pt>
                <c:pt idx="3">
                  <c:v>288</c:v>
                </c:pt>
                <c:pt idx="4">
                  <c:v>355</c:v>
                </c:pt>
                <c:pt idx="5">
                  <c:v>375</c:v>
                </c:pt>
                <c:pt idx="6">
                  <c:v>415</c:v>
                </c:pt>
                <c:pt idx="7">
                  <c:v>430</c:v>
                </c:pt>
                <c:pt idx="8">
                  <c:v>365</c:v>
                </c:pt>
                <c:pt idx="9">
                  <c:v>330</c:v>
                </c:pt>
                <c:pt idx="10">
                  <c:v>395</c:v>
                </c:pt>
                <c:pt idx="11">
                  <c:v>455</c:v>
                </c:pt>
                <c:pt idx="12">
                  <c:v>408.6</c:v>
                </c:pt>
                <c:pt idx="13">
                  <c:v>413.5</c:v>
                </c:pt>
                <c:pt idx="14">
                  <c:v>475.5</c:v>
                </c:pt>
                <c:pt idx="15">
                  <c:v>480.7</c:v>
                </c:pt>
                <c:pt idx="16">
                  <c:v>510.1</c:v>
                </c:pt>
                <c:pt idx="17">
                  <c:v>504</c:v>
                </c:pt>
                <c:pt idx="18">
                  <c:v>554.3</c:v>
                </c:pt>
                <c:pt idx="19">
                  <c:v>610.3</c:v>
                </c:pt>
                <c:pt idx="20">
                  <c:v>665.3</c:v>
                </c:pt>
                <c:pt idx="21">
                  <c:v>663.3</c:v>
                </c:pt>
                <c:pt idx="22">
                  <c:v>661.9</c:v>
                </c:pt>
                <c:pt idx="23">
                  <c:v>557</c:v>
                </c:pt>
                <c:pt idx="24">
                  <c:v>554</c:v>
                </c:pt>
                <c:pt idx="25">
                  <c:v>649</c:v>
                </c:pt>
                <c:pt idx="26">
                  <c:v>816</c:v>
                </c:pt>
                <c:pt idx="27">
                  <c:v>866</c:v>
                </c:pt>
                <c:pt idx="28">
                  <c:v>874</c:v>
                </c:pt>
                <c:pt idx="29">
                  <c:v>891</c:v>
                </c:pt>
                <c:pt idx="30">
                  <c:v>889</c:v>
                </c:pt>
                <c:pt idx="31">
                  <c:v>1040</c:v>
                </c:pt>
                <c:pt idx="32">
                  <c:v>1079</c:v>
                </c:pt>
                <c:pt idx="33">
                  <c:v>1081</c:v>
                </c:pt>
                <c:pt idx="34">
                  <c:v>1107</c:v>
                </c:pt>
                <c:pt idx="35">
                  <c:v>915</c:v>
                </c:pt>
                <c:pt idx="36">
                  <c:v>940</c:v>
                </c:pt>
                <c:pt idx="37">
                  <c:v>1290</c:v>
                </c:pt>
                <c:pt idx="38">
                  <c:v>1217</c:v>
                </c:pt>
                <c:pt idx="39">
                  <c:v>1338</c:v>
                </c:pt>
                <c:pt idx="40">
                  <c:v>1659</c:v>
                </c:pt>
                <c:pt idx="41">
                  <c:v>1153</c:v>
                </c:pt>
                <c:pt idx="42">
                  <c:v>1208</c:v>
                </c:pt>
                <c:pt idx="43">
                  <c:v>1107</c:v>
                </c:pt>
                <c:pt idx="44">
                  <c:v>1098</c:v>
                </c:pt>
                <c:pt idx="45">
                  <c:v>1105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Sheet1!$B$2:$B$58</c:f>
              <c:numCache>
                <c:ptCount val="57"/>
                <c:pt idx="0">
                  <c:v>0.392</c:v>
                </c:pt>
                <c:pt idx="1">
                  <c:v>0.404</c:v>
                </c:pt>
                <c:pt idx="2">
                  <c:v>0.397</c:v>
                </c:pt>
                <c:pt idx="3">
                  <c:v>0.375</c:v>
                </c:pt>
                <c:pt idx="4">
                  <c:v>0.362</c:v>
                </c:pt>
                <c:pt idx="5">
                  <c:v>0.401</c:v>
                </c:pt>
                <c:pt idx="6">
                  <c:v>0.375</c:v>
                </c:pt>
                <c:pt idx="7">
                  <c:v>0.359</c:v>
                </c:pt>
                <c:pt idx="8">
                  <c:v>0.339</c:v>
                </c:pt>
                <c:pt idx="9">
                  <c:v>0.412</c:v>
                </c:pt>
                <c:pt idx="10">
                  <c:v>0.393</c:v>
                </c:pt>
                <c:pt idx="11">
                  <c:v>0.387</c:v>
                </c:pt>
                <c:pt idx="12">
                  <c:v>0.372</c:v>
                </c:pt>
                <c:pt idx="13">
                  <c:v>0.378</c:v>
                </c:pt>
                <c:pt idx="14">
                  <c:v>0.384</c:v>
                </c:pt>
                <c:pt idx="15">
                  <c:v>0.317</c:v>
                </c:pt>
                <c:pt idx="16">
                  <c:v>0.3</c:v>
                </c:pt>
                <c:pt idx="17">
                  <c:v>0.308</c:v>
                </c:pt>
                <c:pt idx="18">
                  <c:v>0.297</c:v>
                </c:pt>
                <c:pt idx="19">
                  <c:v>0.279</c:v>
                </c:pt>
                <c:pt idx="20">
                  <c:v>0.326</c:v>
                </c:pt>
                <c:pt idx="21">
                  <c:v>0.315</c:v>
                </c:pt>
                <c:pt idx="22">
                  <c:v>0.336</c:v>
                </c:pt>
                <c:pt idx="23">
                  <c:v>0.351</c:v>
                </c:pt>
                <c:pt idx="24">
                  <c:v>0.363</c:v>
                </c:pt>
                <c:pt idx="25">
                  <c:v>0.366</c:v>
                </c:pt>
                <c:pt idx="26">
                  <c:v>0.374</c:v>
                </c:pt>
                <c:pt idx="27">
                  <c:v>0.354</c:v>
                </c:pt>
                <c:pt idx="28">
                  <c:v>0.356</c:v>
                </c:pt>
                <c:pt idx="29">
                  <c:v>0.37</c:v>
                </c:pt>
                <c:pt idx="30">
                  <c:v>0.38</c:v>
                </c:pt>
                <c:pt idx="31">
                  <c:v>0.37</c:v>
                </c:pt>
                <c:pt idx="32">
                  <c:v>0.364</c:v>
                </c:pt>
                <c:pt idx="33">
                  <c:v>0.356</c:v>
                </c:pt>
                <c:pt idx="34">
                  <c:v>0.304</c:v>
                </c:pt>
                <c:pt idx="35">
                  <c:v>0.355</c:v>
                </c:pt>
                <c:pt idx="36">
                  <c:v>0.349</c:v>
                </c:pt>
                <c:pt idx="37">
                  <c:v>0.345</c:v>
                </c:pt>
                <c:pt idx="38">
                  <c:v>0.355</c:v>
                </c:pt>
                <c:pt idx="39">
                  <c:v>0.333</c:v>
                </c:pt>
                <c:pt idx="40">
                  <c:v>0.314</c:v>
                </c:pt>
                <c:pt idx="41">
                  <c:v>0.331</c:v>
                </c:pt>
                <c:pt idx="42">
                  <c:v>0.329</c:v>
                </c:pt>
                <c:pt idx="43">
                  <c:v>0.335</c:v>
                </c:pt>
                <c:pt idx="44">
                  <c:v>0.34</c:v>
                </c:pt>
                <c:pt idx="45">
                  <c:v>0.345</c:v>
                </c:pt>
                <c:pt idx="46">
                  <c:v>0.331</c:v>
                </c:pt>
                <c:pt idx="47">
                  <c:v>0.353</c:v>
                </c:pt>
                <c:pt idx="48">
                  <c:v>0.33</c:v>
                </c:pt>
                <c:pt idx="49">
                  <c:v>0.314</c:v>
                </c:pt>
                <c:pt idx="50">
                  <c:v>0.338</c:v>
                </c:pt>
                <c:pt idx="51">
                  <c:v>0.337</c:v>
                </c:pt>
                <c:pt idx="52">
                  <c:v>0.323</c:v>
                </c:pt>
                <c:pt idx="53">
                  <c:v>0.314</c:v>
                </c:pt>
                <c:pt idx="54">
                  <c:v>0.366</c:v>
                </c:pt>
                <c:pt idx="55">
                  <c:v>0.367</c:v>
                </c:pt>
                <c:pt idx="56">
                  <c:v>0.369</c:v>
                </c:pt>
              </c:numCache>
            </c:numRef>
          </c:val>
        </c:ser>
        <c:ser>
          <c:idx val="1"/>
          <c:order val="1"/>
          <c:tx>
            <c:strRef>
              <c:f>Sheet1!$C$1</c:f>
              <c:strCache>
                <c:ptCount val="1"/>
                <c:pt idx="0">
                  <c:v>SK Group</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Sheet1!$C$2:$C$58</c:f>
              <c:numCache>
                <c:ptCount val="57"/>
                <c:pt idx="0">
                  <c:v>0.079</c:v>
                </c:pt>
                <c:pt idx="1">
                  <c:v>0.083</c:v>
                </c:pt>
                <c:pt idx="2">
                  <c:v>0.094</c:v>
                </c:pt>
                <c:pt idx="3">
                  <c:v>0.104</c:v>
                </c:pt>
                <c:pt idx="4">
                  <c:v>0.107</c:v>
                </c:pt>
                <c:pt idx="5">
                  <c:v>0.131</c:v>
                </c:pt>
                <c:pt idx="6">
                  <c:v>0.118</c:v>
                </c:pt>
                <c:pt idx="7">
                  <c:v>0.136</c:v>
                </c:pt>
                <c:pt idx="8">
                  <c:v>0.115</c:v>
                </c:pt>
                <c:pt idx="9">
                  <c:v>0.116</c:v>
                </c:pt>
                <c:pt idx="10">
                  <c:v>0.116</c:v>
                </c:pt>
                <c:pt idx="11">
                  <c:v>0.127</c:v>
                </c:pt>
                <c:pt idx="12">
                  <c:v>0.123</c:v>
                </c:pt>
                <c:pt idx="13">
                  <c:v>0.146</c:v>
                </c:pt>
                <c:pt idx="14">
                  <c:v>0.141</c:v>
                </c:pt>
                <c:pt idx="15">
                  <c:v>0.094</c:v>
                </c:pt>
                <c:pt idx="16">
                  <c:v>0.082</c:v>
                </c:pt>
                <c:pt idx="17">
                  <c:v>0.095</c:v>
                </c:pt>
                <c:pt idx="18">
                  <c:v>0.103</c:v>
                </c:pt>
                <c:pt idx="19">
                  <c:v>0.114</c:v>
                </c:pt>
                <c:pt idx="20">
                  <c:v>0.117</c:v>
                </c:pt>
                <c:pt idx="21">
                  <c:v>0.109</c:v>
                </c:pt>
                <c:pt idx="22">
                  <c:v>0.101</c:v>
                </c:pt>
                <c:pt idx="23">
                  <c:v>0.079</c:v>
                </c:pt>
                <c:pt idx="24">
                  <c:v>0.103</c:v>
                </c:pt>
                <c:pt idx="25">
                  <c:v>0.104</c:v>
                </c:pt>
                <c:pt idx="26">
                  <c:v>0.097</c:v>
                </c:pt>
                <c:pt idx="27">
                  <c:v>0.11</c:v>
                </c:pt>
                <c:pt idx="28">
                  <c:v>0.099</c:v>
                </c:pt>
                <c:pt idx="29">
                  <c:v>0.099</c:v>
                </c:pt>
                <c:pt idx="30">
                  <c:v>0.111</c:v>
                </c:pt>
                <c:pt idx="31">
                  <c:v>0.098</c:v>
                </c:pt>
                <c:pt idx="32">
                  <c:v>0.106</c:v>
                </c:pt>
                <c:pt idx="33">
                  <c:v>0.108</c:v>
                </c:pt>
                <c:pt idx="34">
                  <c:v>0.112</c:v>
                </c:pt>
                <c:pt idx="35">
                  <c:v>0.096</c:v>
                </c:pt>
                <c:pt idx="36">
                  <c:v>0.103</c:v>
                </c:pt>
                <c:pt idx="37">
                  <c:v>0.099</c:v>
                </c:pt>
                <c:pt idx="38">
                  <c:v>0.096</c:v>
                </c:pt>
                <c:pt idx="39">
                  <c:v>0.107</c:v>
                </c:pt>
                <c:pt idx="40">
                  <c:v>0.117</c:v>
                </c:pt>
                <c:pt idx="41">
                  <c:v>0.113</c:v>
                </c:pt>
                <c:pt idx="42">
                  <c:v>0.116</c:v>
                </c:pt>
                <c:pt idx="43">
                  <c:v>0.123</c:v>
                </c:pt>
                <c:pt idx="44">
                  <c:v>0.123</c:v>
                </c:pt>
                <c:pt idx="45">
                  <c:v>0.135</c:v>
                </c:pt>
                <c:pt idx="46">
                  <c:v>0.141</c:v>
                </c:pt>
                <c:pt idx="47">
                  <c:v>0.18</c:v>
                </c:pt>
                <c:pt idx="48">
                  <c:v>0.199</c:v>
                </c:pt>
                <c:pt idx="49">
                  <c:v>0.185</c:v>
                </c:pt>
                <c:pt idx="50">
                  <c:v>0.17</c:v>
                </c:pt>
                <c:pt idx="51">
                  <c:v>0.151</c:v>
                </c:pt>
                <c:pt idx="52">
                  <c:v>0.186</c:v>
                </c:pt>
                <c:pt idx="53">
                  <c:v>0.202</c:v>
                </c:pt>
                <c:pt idx="54">
                  <c:v>0.216</c:v>
                </c:pt>
                <c:pt idx="55">
                  <c:v>0.222</c:v>
                </c:pt>
                <c:pt idx="56">
                  <c:v>0.221</c:v>
                </c:pt>
              </c:numCache>
            </c:numRef>
          </c:val>
        </c:ser>
        <c:ser>
          <c:idx val="2"/>
          <c:order val="2"/>
          <c:tx>
            <c:strRef>
              <c:f>Sheet1!$D$1</c:f>
              <c:strCache>
                <c:ptCount val="1"/>
                <c:pt idx="0">
                  <c:v>Kioxia*</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Sheet1!$D$2:$D$58</c:f>
              <c:numCache>
                <c:ptCount val="57"/>
                <c:pt idx="0">
                  <c:v>0.344</c:v>
                </c:pt>
                <c:pt idx="1">
                  <c:v>0.331</c:v>
                </c:pt>
                <c:pt idx="2">
                  <c:v>0.357</c:v>
                </c:pt>
                <c:pt idx="3">
                  <c:v>0.355</c:v>
                </c:pt>
                <c:pt idx="4">
                  <c:v>0.351</c:v>
                </c:pt>
                <c:pt idx="5">
                  <c:v>0.278</c:v>
                </c:pt>
                <c:pt idx="6">
                  <c:v>0.316</c:v>
                </c:pt>
                <c:pt idx="7">
                  <c:v>0.285</c:v>
                </c:pt>
                <c:pt idx="8">
                  <c:v>0.329</c:v>
                </c:pt>
                <c:pt idx="9">
                  <c:v>0.247</c:v>
                </c:pt>
                <c:pt idx="10">
                  <c:v>0.262</c:v>
                </c:pt>
                <c:pt idx="11">
                  <c:v>0.276</c:v>
                </c:pt>
                <c:pt idx="12">
                  <c:v>0.289</c:v>
                </c:pt>
                <c:pt idx="13">
                  <c:v>0.287</c:v>
                </c:pt>
                <c:pt idx="14">
                  <c:v>0.289</c:v>
                </c:pt>
                <c:pt idx="15">
                  <c:v>0.199</c:v>
                </c:pt>
                <c:pt idx="16">
                  <c:v>0.214</c:v>
                </c:pt>
                <c:pt idx="17">
                  <c:v>0.205</c:v>
                </c:pt>
                <c:pt idx="18">
                  <c:v>0.226</c:v>
                </c:pt>
                <c:pt idx="19">
                  <c:v>0.219</c:v>
                </c:pt>
                <c:pt idx="20">
                  <c:v>0.191</c:v>
                </c:pt>
                <c:pt idx="21">
                  <c:v>0.205</c:v>
                </c:pt>
                <c:pt idx="22">
                  <c:v>0.186</c:v>
                </c:pt>
                <c:pt idx="23">
                  <c:v>0.216</c:v>
                </c:pt>
                <c:pt idx="24">
                  <c:v>0.201</c:v>
                </c:pt>
                <c:pt idx="25">
                  <c:v>0.198</c:v>
                </c:pt>
                <c:pt idx="26">
                  <c:v>0.178</c:v>
                </c:pt>
                <c:pt idx="27">
                  <c:v>0.179</c:v>
                </c:pt>
                <c:pt idx="28">
                  <c:v>0.175</c:v>
                </c:pt>
                <c:pt idx="29">
                  <c:v>0.18</c:v>
                </c:pt>
                <c:pt idx="30">
                  <c:v>0.171</c:v>
                </c:pt>
                <c:pt idx="31">
                  <c:v>0.193</c:v>
                </c:pt>
                <c:pt idx="32">
                  <c:v>0.193</c:v>
                </c:pt>
                <c:pt idx="33">
                  <c:v>0.188</c:v>
                </c:pt>
                <c:pt idx="34">
                  <c:v>0.193</c:v>
                </c:pt>
                <c:pt idx="35">
                  <c:v>0.187</c:v>
                </c:pt>
                <c:pt idx="36">
                  <c:v>0.181</c:v>
                </c:pt>
                <c:pt idx="37">
                  <c:v>0.193</c:v>
                </c:pt>
                <c:pt idx="38">
                  <c:v>0.187</c:v>
                </c:pt>
                <c:pt idx="39">
                  <c:v>0.189</c:v>
                </c:pt>
                <c:pt idx="40">
                  <c:v>0.172</c:v>
                </c:pt>
                <c:pt idx="41">
                  <c:v>0.214</c:v>
                </c:pt>
                <c:pt idx="42">
                  <c:v>0.195</c:v>
                </c:pt>
                <c:pt idx="43">
                  <c:v>0.187</c:v>
                </c:pt>
                <c:pt idx="44">
                  <c:v>0.183</c:v>
                </c:pt>
                <c:pt idx="45">
                  <c:v>0.193</c:v>
                </c:pt>
                <c:pt idx="46">
                  <c:v>0.192</c:v>
                </c:pt>
                <c:pt idx="47">
                  <c:v>0.1889</c:v>
                </c:pt>
                <c:pt idx="48">
                  <c:v>0.156</c:v>
                </c:pt>
                <c:pt idx="49">
                  <c:v>0.206</c:v>
                </c:pt>
                <c:pt idx="50">
                  <c:v>0.191</c:v>
                </c:pt>
                <c:pt idx="51">
                  <c:v>0.213</c:v>
                </c:pt>
                <c:pt idx="52">
                  <c:v>0.163</c:v>
                </c:pt>
                <c:pt idx="53">
                  <c:v>0.145</c:v>
                </c:pt>
                <c:pt idx="54">
                  <c:v>0.126</c:v>
                </c:pt>
                <c:pt idx="55">
                  <c:v>0.124</c:v>
                </c:pt>
                <c:pt idx="56">
                  <c:v>0.138</c:v>
                </c:pt>
              </c:numCache>
            </c:numRef>
          </c:val>
        </c:ser>
        <c:ser>
          <c:idx val="3"/>
          <c:order val="3"/>
          <c:tx>
            <c:strRef>
              <c:f>Sheet1!$E$1</c:f>
              <c:strCache>
                <c:ptCount val="1"/>
                <c:pt idx="0">
                  <c:v>Micron</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Sheet1!$E$2:$E$58</c:f>
              <c:numCache>
                <c:ptCount val="57"/>
                <c:pt idx="0">
                  <c:v>0.121</c:v>
                </c:pt>
                <c:pt idx="1">
                  <c:v>0.12</c:v>
                </c:pt>
                <c:pt idx="2">
                  <c:v>0.102</c:v>
                </c:pt>
                <c:pt idx="3">
                  <c:v>0.107</c:v>
                </c:pt>
                <c:pt idx="4">
                  <c:v>0.114</c:v>
                </c:pt>
                <c:pt idx="5">
                  <c:v>0.113</c:v>
                </c:pt>
                <c:pt idx="6">
                  <c:v>0.113</c:v>
                </c:pt>
                <c:pt idx="7">
                  <c:v>0.132</c:v>
                </c:pt>
                <c:pt idx="8">
                  <c:v>0.142</c:v>
                </c:pt>
                <c:pt idx="9">
                  <c:v>0.149</c:v>
                </c:pt>
                <c:pt idx="10">
                  <c:v>0.144</c:v>
                </c:pt>
                <c:pt idx="11">
                  <c:v>0.123</c:v>
                </c:pt>
                <c:pt idx="12">
                  <c:v>0.137</c:v>
                </c:pt>
                <c:pt idx="13">
                  <c:v>0.117</c:v>
                </c:pt>
                <c:pt idx="14">
                  <c:v>0.111</c:v>
                </c:pt>
                <c:pt idx="15">
                  <c:v>0.123</c:v>
                </c:pt>
                <c:pt idx="16">
                  <c:v>0.145</c:v>
                </c:pt>
                <c:pt idx="17">
                  <c:v>0.129</c:v>
                </c:pt>
                <c:pt idx="18">
                  <c:v>0.122</c:v>
                </c:pt>
                <c:pt idx="19">
                  <c:v>0.137</c:v>
                </c:pt>
                <c:pt idx="20">
                  <c:v>0.152</c:v>
                </c:pt>
                <c:pt idx="21">
                  <c:v>0.138</c:v>
                </c:pt>
                <c:pt idx="22">
                  <c:v>0.139</c:v>
                </c:pt>
                <c:pt idx="23">
                  <c:v>0.133</c:v>
                </c:pt>
                <c:pt idx="24">
                  <c:v>0.106</c:v>
                </c:pt>
                <c:pt idx="25">
                  <c:v>0.098</c:v>
                </c:pt>
                <c:pt idx="26">
                  <c:v>0.106</c:v>
                </c:pt>
                <c:pt idx="27">
                  <c:v>0.119</c:v>
                </c:pt>
                <c:pt idx="28">
                  <c:v>0.129</c:v>
                </c:pt>
                <c:pt idx="29">
                  <c:v>0.121</c:v>
                </c:pt>
                <c:pt idx="30">
                  <c:v>0.115</c:v>
                </c:pt>
                <c:pt idx="31">
                  <c:v>0.115</c:v>
                </c:pt>
                <c:pt idx="32">
                  <c:v>0.119</c:v>
                </c:pt>
                <c:pt idx="33">
                  <c:v>0.131</c:v>
                </c:pt>
                <c:pt idx="34">
                  <c:v>0.154</c:v>
                </c:pt>
                <c:pt idx="35">
                  <c:v>0.113</c:v>
                </c:pt>
                <c:pt idx="36">
                  <c:v>0.135</c:v>
                </c:pt>
                <c:pt idx="37">
                  <c:v>0.104</c:v>
                </c:pt>
                <c:pt idx="38">
                  <c:v>0.113</c:v>
                </c:pt>
                <c:pt idx="39">
                  <c:v>0.111</c:v>
                </c:pt>
                <c:pt idx="40">
                  <c:v>0.115</c:v>
                </c:pt>
                <c:pt idx="41">
                  <c:v>0.105</c:v>
                </c:pt>
                <c:pt idx="42">
                  <c:v>0.112</c:v>
                </c:pt>
                <c:pt idx="43">
                  <c:v>0.111</c:v>
                </c:pt>
                <c:pt idx="44">
                  <c:v>0.11</c:v>
                </c:pt>
                <c:pt idx="45">
                  <c:v>0.104</c:v>
                </c:pt>
                <c:pt idx="46">
                  <c:v>0.102</c:v>
                </c:pt>
                <c:pt idx="47">
                  <c:v>0.109</c:v>
                </c:pt>
                <c:pt idx="48">
                  <c:v>0.126</c:v>
                </c:pt>
                <c:pt idx="49">
                  <c:v>0.123</c:v>
                </c:pt>
                <c:pt idx="50">
                  <c:v>0.107</c:v>
                </c:pt>
                <c:pt idx="51">
                  <c:v>0.109</c:v>
                </c:pt>
                <c:pt idx="52">
                  <c:v>0.135</c:v>
                </c:pt>
                <c:pt idx="53">
                  <c:v>0.125</c:v>
                </c:pt>
                <c:pt idx="54">
                  <c:v>0.099</c:v>
                </c:pt>
                <c:pt idx="55">
                  <c:v>0.117</c:v>
                </c:pt>
                <c:pt idx="56">
                  <c:v>0.118</c:v>
                </c:pt>
              </c:numCache>
            </c:numRef>
          </c:val>
        </c:ser>
        <c:ser>
          <c:idx val="4"/>
          <c:order val="4"/>
          <c:tx>
            <c:strRef>
              <c:f>Sheet1!$F$1</c:f>
              <c:strCache>
                <c:ptCount val="1"/>
                <c:pt idx="0">
                  <c:v>WDC</c:v>
                </c:pt>
              </c:strCache>
            </c:strRef>
          </c:tx>
          <c:spPr>
            <a:solidFill>
              <a:srgbClr val="87BC24"/>
            </a:solidFill>
            <a:ln>
              <a:solidFill>
                <a:srgbClr val="87BC24"/>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Sheet1!$F$2:$F$58</c:f>
              <c:numCache>
                <c:ptCount val="57"/>
                <c:pt idx="15">
                  <c:v>0.205</c:v>
                </c:pt>
                <c:pt idx="16">
                  <c:v>0.189</c:v>
                </c:pt>
                <c:pt idx="17">
                  <c:v>0.197</c:v>
                </c:pt>
                <c:pt idx="18">
                  <c:v>0.188</c:v>
                </c:pt>
                <c:pt idx="19">
                  <c:v>0.182</c:v>
                </c:pt>
                <c:pt idx="20">
                  <c:v>0.134</c:v>
                </c:pt>
                <c:pt idx="21">
                  <c:v>0.154</c:v>
                </c:pt>
                <c:pt idx="22">
                  <c:v>0.158</c:v>
                </c:pt>
                <c:pt idx="23">
                  <c:v>0.151</c:v>
                </c:pt>
                <c:pt idx="24">
                  <c:v>0.161</c:v>
                </c:pt>
                <c:pt idx="25">
                  <c:v>0.171</c:v>
                </c:pt>
                <c:pt idx="26">
                  <c:v>0.176</c:v>
                </c:pt>
                <c:pt idx="27">
                  <c:v>0.165</c:v>
                </c:pt>
                <c:pt idx="28">
                  <c:v>0.175</c:v>
                </c:pt>
                <c:pt idx="29">
                  <c:v>0.166</c:v>
                </c:pt>
                <c:pt idx="30">
                  <c:v>0.161</c:v>
                </c:pt>
                <c:pt idx="31">
                  <c:v>0.15</c:v>
                </c:pt>
                <c:pt idx="32">
                  <c:v>0.145</c:v>
                </c:pt>
                <c:pt idx="33">
                  <c:v>0.149</c:v>
                </c:pt>
                <c:pt idx="34">
                  <c:v>0.153</c:v>
                </c:pt>
                <c:pt idx="35">
                  <c:v>0.147</c:v>
                </c:pt>
                <c:pt idx="36">
                  <c:v>0.14</c:v>
                </c:pt>
                <c:pt idx="37">
                  <c:v>0.141</c:v>
                </c:pt>
                <c:pt idx="38">
                  <c:v>0.147</c:v>
                </c:pt>
                <c:pt idx="39">
                  <c:v>0.152</c:v>
                </c:pt>
                <c:pt idx="40">
                  <c:v>0.155</c:v>
                </c:pt>
                <c:pt idx="41">
                  <c:v>0.143</c:v>
                </c:pt>
                <c:pt idx="42">
                  <c:v>0.144</c:v>
                </c:pt>
                <c:pt idx="43">
                  <c:v>0.147</c:v>
                </c:pt>
                <c:pt idx="44">
                  <c:v>0.147</c:v>
                </c:pt>
                <c:pt idx="45">
                  <c:v>0.132</c:v>
                </c:pt>
                <c:pt idx="46">
                  <c:v>0.142</c:v>
                </c:pt>
                <c:pt idx="47">
                  <c:v>0.125</c:v>
                </c:pt>
                <c:pt idx="48">
                  <c:v>0.132</c:v>
                </c:pt>
                <c:pt idx="49">
                  <c:v>0.126</c:v>
                </c:pt>
                <c:pt idx="50">
                  <c:v>0.161</c:v>
                </c:pt>
                <c:pt idx="51">
                  <c:v>0.15</c:v>
                </c:pt>
                <c:pt idx="52">
                  <c:v>0.153</c:v>
                </c:pt>
                <c:pt idx="53">
                  <c:v>0.169</c:v>
                </c:pt>
                <c:pt idx="54">
                  <c:v>0.145</c:v>
                </c:pt>
                <c:pt idx="55">
                  <c:v>0.116</c:v>
                </c:pt>
                <c:pt idx="56">
                  <c:v>0.105</c:v>
                </c:pt>
              </c:numCache>
            </c:numRef>
          </c:val>
        </c:ser>
        <c:ser>
          <c:idx val="5"/>
          <c:order val="5"/>
          <c:tx>
            <c:strRef>
              <c:f>Sheet1!$G$1</c:f>
              <c:strCache>
                <c:ptCount val="1"/>
                <c:pt idx="0">
                  <c:v>Others</c:v>
                </c:pt>
              </c:strCache>
            </c:strRef>
          </c:tx>
          <c:spPr>
            <a:solidFill>
              <a:srgbClr val="EBB523"/>
            </a:solidFill>
            <a:ln>
              <a:solidFill>
                <a:srgbClr val="EBB52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delete val="1"/>
              <c:txPr>
                <a:bodyPr/>
                <a:p>
                  <a:pPr>
                    <a:defRPr smtId="4294967295">
                      <a:noFill/>
                    </a:defRPr>
                  </a:pPr>
                  <a:endParaRPr smtId="4294967295">
                    <a:noFill/>
                  </a:endParaRPr>
                </a:p>
              </c:txPr>
              <c:extLst/>
            </c:dLbl>
            <c:dLbl>
              <c:idx val="22"/>
              <c:delete val="1"/>
              <c:txPr>
                <a:bodyPr/>
                <a:p>
                  <a:pPr>
                    <a:defRPr smtId="4294967295">
                      <a:noFill/>
                    </a:defRPr>
                  </a:pPr>
                  <a:endParaRPr smtId="4294967295">
                    <a:noFill/>
                  </a:endParaRPr>
                </a:p>
              </c:txPr>
              <c:extLst/>
            </c:dLbl>
            <c:dLbl>
              <c:idx val="23"/>
              <c:delete val="1"/>
              <c:txPr>
                <a:bodyPr/>
                <a:p>
                  <a:pPr>
                    <a:defRPr smtId="4294967295">
                      <a:noFill/>
                    </a:defRPr>
                  </a:pPr>
                  <a:endParaRPr smtId="4294967295">
                    <a:noFill/>
                  </a:endParaRPr>
                </a:p>
              </c:txPr>
              <c:extLst/>
            </c:dLbl>
            <c:dLbl>
              <c:idx val="24"/>
              <c:delete val="1"/>
              <c:txPr>
                <a:bodyPr/>
                <a:p>
                  <a:pPr>
                    <a:defRPr smtId="4294967295">
                      <a:noFill/>
                    </a:defRPr>
                  </a:pPr>
                  <a:endParaRPr smtId="4294967295">
                    <a:noFill/>
                  </a:endParaRPr>
                </a:p>
              </c:txPr>
              <c:extLst/>
            </c:dLbl>
            <c:dLbl>
              <c:idx val="25"/>
              <c:delete val="1"/>
              <c:txPr>
                <a:bodyPr/>
                <a:p>
                  <a:pPr>
                    <a:defRPr smtId="4294967295">
                      <a:noFill/>
                    </a:defRPr>
                  </a:pPr>
                  <a:endParaRPr smtId="4294967295">
                    <a:noFill/>
                  </a:endParaRPr>
                </a:p>
              </c:txPr>
              <c:extLst/>
            </c:dLbl>
            <c:dLbl>
              <c:idx val="26"/>
              <c:delete val="1"/>
              <c:txPr>
                <a:bodyPr/>
                <a:p>
                  <a:pPr>
                    <a:defRPr smtId="4294967295">
                      <a:noFill/>
                    </a:defRPr>
                  </a:pPr>
                  <a:endParaRPr smtId="4294967295">
                    <a:noFill/>
                  </a:endParaRPr>
                </a:p>
              </c:txPr>
              <c:extLst/>
            </c:dLbl>
            <c:dLbl>
              <c:idx val="27"/>
              <c:delete val="1"/>
              <c:txPr>
                <a:bodyPr/>
                <a:p>
                  <a:pPr>
                    <a:defRPr smtId="4294967295">
                      <a:noFill/>
                    </a:defRPr>
                  </a:pPr>
                  <a:endParaRPr smtId="4294967295">
                    <a:noFill/>
                  </a:endParaRPr>
                </a:p>
              </c:txPr>
              <c:extLst/>
            </c:dLbl>
            <c:dLbl>
              <c:idx val="28"/>
              <c:delete val="1"/>
              <c:txPr>
                <a:bodyPr/>
                <a:p>
                  <a:pPr>
                    <a:defRPr smtId="4294967295">
                      <a:noFill/>
                    </a:defRPr>
                  </a:pPr>
                  <a:endParaRPr smtId="4294967295">
                    <a:noFill/>
                  </a:endParaRPr>
                </a:p>
              </c:txPr>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Sheet1!$G$2:$G$58</c:f>
              <c:numCache>
                <c:ptCount val="57"/>
                <c:pt idx="29">
                  <c:v>0.006</c:v>
                </c:pt>
                <c:pt idx="30">
                  <c:v>0.007</c:v>
                </c:pt>
                <c:pt idx="31">
                  <c:v>0.008</c:v>
                </c:pt>
                <c:pt idx="32">
                  <c:v>0.007</c:v>
                </c:pt>
                <c:pt idx="33">
                  <c:v>0.005</c:v>
                </c:pt>
                <c:pt idx="34">
                  <c:v>0.005</c:v>
                </c:pt>
                <c:pt idx="35">
                  <c:v>0.006</c:v>
                </c:pt>
                <c:pt idx="36">
                  <c:v>0.006</c:v>
                </c:pt>
                <c:pt idx="37">
                  <c:v>0.007</c:v>
                </c:pt>
                <c:pt idx="38">
                  <c:v>0.006</c:v>
                </c:pt>
                <c:pt idx="39">
                  <c:v>0.011</c:v>
                </c:pt>
                <c:pt idx="40">
                  <c:v>0.012</c:v>
                </c:pt>
                <c:pt idx="41">
                  <c:v>0.015</c:v>
                </c:pt>
                <c:pt idx="42">
                  <c:v>0.018</c:v>
                </c:pt>
                <c:pt idx="43">
                  <c:v>0.021</c:v>
                </c:pt>
                <c:pt idx="44">
                  <c:v>0.028</c:v>
                </c:pt>
                <c:pt idx="45">
                  <c:v>0.033</c:v>
                </c:pt>
                <c:pt idx="46">
                  <c:v>0.093</c:v>
                </c:pt>
                <c:pt idx="47">
                  <c:v>0.044</c:v>
                </c:pt>
                <c:pt idx="48">
                  <c:v>0.044</c:v>
                </c:pt>
                <c:pt idx="49">
                  <c:v>0.046</c:v>
                </c:pt>
                <c:pt idx="50">
                  <c:v>0.031</c:v>
                </c:pt>
                <c:pt idx="51">
                  <c:v>0.039</c:v>
                </c:pt>
                <c:pt idx="52">
                  <c:v>0.04</c:v>
                </c:pt>
                <c:pt idx="53">
                  <c:v>0.046</c:v>
                </c:pt>
                <c:pt idx="54">
                  <c:v>0.049</c:v>
                </c:pt>
                <c:pt idx="55">
                  <c:v>0.054</c:v>
                </c:pt>
                <c:pt idx="56">
                  <c:v>0.048</c:v>
                </c:pt>
              </c:numCache>
            </c:numRef>
          </c:val>
        </c:ser>
        <c:ser>
          <c:idx val="6"/>
          <c:order val="6"/>
          <c:tx>
            <c:strRef>
              <c:f>Sheet1!$H$1</c:f>
              <c:strCache>
                <c:ptCount val="1"/>
                <c:pt idx="0">
                  <c:v>Intel</c:v>
                </c:pt>
              </c:strCache>
            </c:strRef>
          </c:tx>
          <c:spPr>
            <a:solidFill>
              <a:srgbClr val="5D2B76"/>
            </a:solidFill>
            <a:ln>
              <a:solidFill>
                <a:srgbClr val="5D2B76"/>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Sheet1!$A$2:$A$58</c:f>
              <c:strCache>
                <c:ptCount val="57"/>
                <c:pt idx="0">
                  <c:v>Q1 '10</c:v>
                </c:pt>
                <c:pt idx="1">
                  <c:v>Q2 '10</c:v>
                </c:pt>
                <c:pt idx="2">
                  <c:v>Q3 '10</c:v>
                </c:pt>
                <c:pt idx="3">
                  <c:v>Q4 '10</c:v>
                </c:pt>
                <c:pt idx="4">
                  <c:v>Q1 '11</c:v>
                </c:pt>
                <c:pt idx="5">
                  <c:v>Q2 '11</c:v>
                </c:pt>
                <c:pt idx="6">
                  <c:v>Q3 '11</c:v>
                </c:pt>
                <c:pt idx="7">
                  <c:v>Q4 '11</c:v>
                </c:pt>
                <c:pt idx="8">
                  <c:v>Q1 '12</c:v>
                </c:pt>
                <c:pt idx="9">
                  <c:v>Q2 '12</c:v>
                </c:pt>
                <c:pt idx="10">
                  <c:v>Q3 '12</c:v>
                </c:pt>
                <c:pt idx="11">
                  <c:v>Q4 '12</c:v>
                </c:pt>
                <c:pt idx="12">
                  <c:v>Q1 '13</c:v>
                </c:pt>
                <c:pt idx="13">
                  <c:v>Q2 '13</c:v>
                </c:pt>
                <c:pt idx="14">
                  <c:v>Q3 '13</c:v>
                </c:pt>
                <c:pt idx="15">
                  <c:v>Q4 '13</c:v>
                </c:pt>
                <c:pt idx="16">
                  <c:v>Q1 '14</c:v>
                </c:pt>
                <c:pt idx="17">
                  <c:v>Q2 '14</c:v>
                </c:pt>
                <c:pt idx="18">
                  <c:v>Q3 '14</c:v>
                </c:pt>
                <c:pt idx="19">
                  <c:v>Q4 '14</c:v>
                </c:pt>
                <c:pt idx="20">
                  <c:v>Q2 '15</c:v>
                </c:pt>
                <c:pt idx="21">
                  <c:v>Q3 '15</c:v>
                </c:pt>
                <c:pt idx="22">
                  <c:v>Q4 '15</c:v>
                </c:pt>
                <c:pt idx="23">
                  <c:v>Q1 '16</c:v>
                </c:pt>
                <c:pt idx="24">
                  <c:v>Q2 '16</c:v>
                </c:pt>
                <c:pt idx="25">
                  <c:v>Q3 '16</c:v>
                </c:pt>
                <c:pt idx="26">
                  <c:v>Q4 '16</c:v>
                </c:pt>
                <c:pt idx="27">
                  <c:v>Q1 '17</c:v>
                </c:pt>
                <c:pt idx="28">
                  <c:v>Q2 '17</c:v>
                </c:pt>
                <c:pt idx="29">
                  <c:v>Q3 '17</c:v>
                </c:pt>
                <c:pt idx="30">
                  <c:v>Q4 '17</c:v>
                </c:pt>
                <c:pt idx="31">
                  <c:v>Q1 '18</c:v>
                </c:pt>
                <c:pt idx="32">
                  <c:v>Q2 '18</c:v>
                </c:pt>
                <c:pt idx="33">
                  <c:v>Q3 '18</c:v>
                </c:pt>
                <c:pt idx="34">
                  <c:v>Q4 '18</c:v>
                </c:pt>
                <c:pt idx="35">
                  <c:v>Q1 '19</c:v>
                </c:pt>
                <c:pt idx="36">
                  <c:v>Q2 '19</c:v>
                </c:pt>
                <c:pt idx="37">
                  <c:v>Q3 '19</c:v>
                </c:pt>
                <c:pt idx="38">
                  <c:v>Q4 '19</c:v>
                </c:pt>
                <c:pt idx="39">
                  <c:v>Q1 '20</c:v>
                </c:pt>
                <c:pt idx="40">
                  <c:v>Q2 '20</c:v>
                </c:pt>
                <c:pt idx="41">
                  <c:v>Q3 '20</c:v>
                </c:pt>
                <c:pt idx="42">
                  <c:v>Q4 '20</c:v>
                </c:pt>
                <c:pt idx="43">
                  <c:v>Q1 '21</c:v>
                </c:pt>
                <c:pt idx="44">
                  <c:v>Q2 '21</c:v>
                </c:pt>
                <c:pt idx="45">
                  <c:v>Q3 '21</c:v>
                </c:pt>
                <c:pt idx="46">
                  <c:v>Q4 '21</c:v>
                </c:pt>
                <c:pt idx="47">
                  <c:v>Q1 '22</c:v>
                </c:pt>
                <c:pt idx="48">
                  <c:v>Q2 '22</c:v>
                </c:pt>
                <c:pt idx="49">
                  <c:v>Q3 '22</c:v>
                </c:pt>
                <c:pt idx="50">
                  <c:v>Q4 '22</c:v>
                </c:pt>
                <c:pt idx="51">
                  <c:v>Q1 '23</c:v>
                </c:pt>
                <c:pt idx="52">
                  <c:v>Q2 '23</c:v>
                </c:pt>
                <c:pt idx="53">
                  <c:v>Q3 '23</c:v>
                </c:pt>
                <c:pt idx="54">
                  <c:v>Q4 '23</c:v>
                </c:pt>
                <c:pt idx="55">
                  <c:v>Q1 '24</c:v>
                </c:pt>
                <c:pt idx="56">
                  <c:v>Q2 '24</c:v>
                </c:pt>
              </c:strCache>
            </c:strRef>
          </c:cat>
          <c:val>
            <c:numRef>
              <c:f>Sheet1!$H$2:$H$47</c:f>
              <c:numCache>
                <c:ptCount val="46"/>
                <c:pt idx="0">
                  <c:v>0.064</c:v>
                </c:pt>
                <c:pt idx="1">
                  <c:v>0.063</c:v>
                </c:pt>
                <c:pt idx="2">
                  <c:v>0.05</c:v>
                </c:pt>
                <c:pt idx="3">
                  <c:v>0.059</c:v>
                </c:pt>
                <c:pt idx="4">
                  <c:v>0.066</c:v>
                </c:pt>
                <c:pt idx="5">
                  <c:v>0.077</c:v>
                </c:pt>
                <c:pt idx="6">
                  <c:v>0.078</c:v>
                </c:pt>
                <c:pt idx="7">
                  <c:v>0.088</c:v>
                </c:pt>
                <c:pt idx="8">
                  <c:v>0.076</c:v>
                </c:pt>
                <c:pt idx="9">
                  <c:v>0.076</c:v>
                </c:pt>
                <c:pt idx="10">
                  <c:v>0.085</c:v>
                </c:pt>
                <c:pt idx="11">
                  <c:v>0.086</c:v>
                </c:pt>
                <c:pt idx="12">
                  <c:v>0.079</c:v>
                </c:pt>
                <c:pt idx="13">
                  <c:v>0.072</c:v>
                </c:pt>
                <c:pt idx="14">
                  <c:v>0.076</c:v>
                </c:pt>
                <c:pt idx="15">
                  <c:v>0.062</c:v>
                </c:pt>
                <c:pt idx="16">
                  <c:v>0.07</c:v>
                </c:pt>
                <c:pt idx="17">
                  <c:v>0.066</c:v>
                </c:pt>
                <c:pt idx="18">
                  <c:v>0.065</c:v>
                </c:pt>
                <c:pt idx="19">
                  <c:v>0.07</c:v>
                </c:pt>
                <c:pt idx="20">
                  <c:v>0.08</c:v>
                </c:pt>
                <c:pt idx="21">
                  <c:v>0.078</c:v>
                </c:pt>
                <c:pt idx="22">
                  <c:v>0.08</c:v>
                </c:pt>
                <c:pt idx="23">
                  <c:v>0.069</c:v>
                </c:pt>
                <c:pt idx="24">
                  <c:v>0.065</c:v>
                </c:pt>
                <c:pt idx="25">
                  <c:v>0.063</c:v>
                </c:pt>
                <c:pt idx="26">
                  <c:v>0.068</c:v>
                </c:pt>
                <c:pt idx="27">
                  <c:v>0.073</c:v>
                </c:pt>
                <c:pt idx="28">
                  <c:v>0.066</c:v>
                </c:pt>
                <c:pt idx="29">
                  <c:v>0.059</c:v>
                </c:pt>
                <c:pt idx="30">
                  <c:v>0.055</c:v>
                </c:pt>
                <c:pt idx="31">
                  <c:v>0.066</c:v>
                </c:pt>
                <c:pt idx="32">
                  <c:v>0.066</c:v>
                </c:pt>
                <c:pt idx="33">
                  <c:v>0.064</c:v>
                </c:pt>
                <c:pt idx="34">
                  <c:v>0.078</c:v>
                </c:pt>
                <c:pt idx="35">
                  <c:v>0.097</c:v>
                </c:pt>
                <c:pt idx="36">
                  <c:v>0.087</c:v>
                </c:pt>
                <c:pt idx="37">
                  <c:v>0.112</c:v>
                </c:pt>
                <c:pt idx="38">
                  <c:v>0.097</c:v>
                </c:pt>
                <c:pt idx="39">
                  <c:v>0.099</c:v>
                </c:pt>
                <c:pt idx="40">
                  <c:v>0.115</c:v>
                </c:pt>
                <c:pt idx="41">
                  <c:v>0.079</c:v>
                </c:pt>
                <c:pt idx="42">
                  <c:v>0.086</c:v>
                </c:pt>
                <c:pt idx="43">
                  <c:v>0.075</c:v>
                </c:pt>
                <c:pt idx="44">
                  <c:v>0.067</c:v>
                </c:pt>
                <c:pt idx="45">
                  <c:v>0.059</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share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Lbls>
            <c:dLbl>
              <c:idx val="0"/>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Sheet1!$A$2:$A$7</c:f>
              <c:strCache>
                <c:ptCount val="6"/>
                <c:pt idx="0">
                  <c:v>Amazon S3</c:v>
                </c:pt>
                <c:pt idx="1">
                  <c:v>Pure</c:v>
                </c:pt>
                <c:pt idx="2">
                  <c:v>NetApp</c:v>
                </c:pt>
                <c:pt idx="3">
                  <c:v>Amazon Cloud Storage</c:v>
                </c:pt>
                <c:pt idx="4">
                  <c:v>NetApp E5400 Storage System</c:v>
                </c:pt>
                <c:pt idx="5">
                  <c:v>Other</c:v>
                </c:pt>
              </c:strCache>
            </c:strRef>
          </c:cat>
          <c:val>
            <c:numRef>
              <c:f>Sheet1!$B$2:$B$7</c:f>
              <c:numCache>
                <c:ptCount val="6"/>
                <c:pt idx="0">
                  <c:v>0.2298</c:v>
                </c:pt>
                <c:pt idx="1">
                  <c:v>0.1303</c:v>
                </c:pt>
                <c:pt idx="2">
                  <c:v>0.0661</c:v>
                </c:pt>
                <c:pt idx="3">
                  <c:v>0.0265</c:v>
                </c:pt>
                <c:pt idx="4">
                  <c:v>0.0216</c:v>
                </c:pt>
                <c:pt idx="5">
                  <c:v>0.5258</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Data Center Hardware &amp; Software</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Sheet1!$A$2:$A$16</c:f>
              <c:numCache>
                <c:formatCode>General</c:formatCode>
                <c:ptCount val="15"/>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numCache>
            </c:numRef>
          </c:cat>
          <c:val>
            <c:numRef>
              <c:f>Sheet1!$B$2:$B$14</c:f>
              <c:numCache>
                <c:ptCount val="13"/>
                <c:pt idx="0">
                  <c:v>60.7</c:v>
                </c:pt>
                <c:pt idx="1">
                  <c:v>71.4</c:v>
                </c:pt>
                <c:pt idx="2">
                  <c:v>77.5</c:v>
                </c:pt>
                <c:pt idx="3">
                  <c:v>81</c:v>
                </c:pt>
                <c:pt idx="4">
                  <c:v>81.5</c:v>
                </c:pt>
                <c:pt idx="5">
                  <c:v>83</c:v>
                </c:pt>
                <c:pt idx="6">
                  <c:v>82</c:v>
                </c:pt>
                <c:pt idx="7">
                  <c:v>78.5</c:v>
                </c:pt>
                <c:pt idx="8">
                  <c:v>81.5</c:v>
                </c:pt>
                <c:pt idx="9">
                  <c:v>93</c:v>
                </c:pt>
                <c:pt idx="10">
                  <c:v>93.3</c:v>
                </c:pt>
                <c:pt idx="11">
                  <c:v>89</c:v>
                </c:pt>
                <c:pt idx="12">
                  <c:v>98.05</c:v>
                </c:pt>
              </c:numCache>
            </c:numRef>
          </c:val>
        </c:ser>
        <c:ser>
          <c:idx val="1"/>
          <c:order val="1"/>
          <c:tx>
            <c:strRef>
              <c:f>Sheet1!$C$1</c:f>
              <c:strCache>
                <c:ptCount val="1"/>
                <c:pt idx="0">
                  <c:v>Cloud Infrastructure Services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Sheet1!$A$2:$A$16</c:f>
              <c:numCache>
                <c:formatCode>General</c:formatCode>
                <c:ptCount val="15"/>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numCache>
            </c:numRef>
          </c:cat>
          <c:val>
            <c:numRef>
              <c:f>Sheet1!$C$2:$C$16</c:f>
              <c:numCache>
                <c:ptCount val="15"/>
                <c:pt idx="0">
                  <c:v>1</c:v>
                </c:pt>
                <c:pt idx="1">
                  <c:v>1.5</c:v>
                </c:pt>
                <c:pt idx="2">
                  <c:v>3.5</c:v>
                </c:pt>
                <c:pt idx="3">
                  <c:v>6.5</c:v>
                </c:pt>
                <c:pt idx="4">
                  <c:v>9.5</c:v>
                </c:pt>
                <c:pt idx="5">
                  <c:v>14</c:v>
                </c:pt>
                <c:pt idx="6">
                  <c:v>21</c:v>
                </c:pt>
                <c:pt idx="7">
                  <c:v>32</c:v>
                </c:pt>
                <c:pt idx="8">
                  <c:v>46.5</c:v>
                </c:pt>
                <c:pt idx="9">
                  <c:v>69</c:v>
                </c:pt>
                <c:pt idx="10">
                  <c:v>96</c:v>
                </c:pt>
                <c:pt idx="11">
                  <c:v>129.5</c:v>
                </c:pt>
                <c:pt idx="12">
                  <c:v>178</c:v>
                </c:pt>
                <c:pt idx="13">
                  <c:v>225</c:v>
                </c:pt>
                <c:pt idx="14">
                  <c:v>270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Spending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Network Infrastructure</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Sheet1!$A$2:$A$13</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cat>
          <c:val>
            <c:numRef>
              <c:f>Sheet1!$B$2:$B$13</c:f>
              <c:numCache>
                <c:ptCount val="12"/>
                <c:pt idx="0">
                  <c:v>186.39</c:v>
                </c:pt>
                <c:pt idx="1">
                  <c:v>183.21</c:v>
                </c:pt>
                <c:pt idx="2">
                  <c:v>179.38</c:v>
                </c:pt>
                <c:pt idx="3">
                  <c:v>194.22</c:v>
                </c:pt>
                <c:pt idx="4">
                  <c:v>182.99</c:v>
                </c:pt>
                <c:pt idx="5">
                  <c:v>206.13</c:v>
                </c:pt>
                <c:pt idx="6">
                  <c:v>239.68</c:v>
                </c:pt>
                <c:pt idx="7">
                  <c:v>253.21</c:v>
                </c:pt>
                <c:pt idx="8">
                  <c:v>267.51</c:v>
                </c:pt>
                <c:pt idx="9">
                  <c:v>282.61</c:v>
                </c:pt>
                <c:pt idx="10">
                  <c:v>298.57</c:v>
                </c:pt>
                <c:pt idx="11">
                  <c:v>315.43</c:v>
                </c:pt>
              </c:numCache>
            </c:numRef>
          </c:val>
        </c:ser>
        <c:ser>
          <c:idx val="1"/>
          <c:order val="1"/>
          <c:tx>
            <c:strRef>
              <c:f>Sheet1!$C$1</c:f>
              <c:strCache>
                <c:ptCount val="1"/>
                <c:pt idx="0">
                  <c:v>Servers</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Sheet1!$A$2:$A$13</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cat>
          <c:val>
            <c:numRef>
              <c:f>Sheet1!$C$2:$C$13</c:f>
              <c:numCache>
                <c:ptCount val="12"/>
                <c:pt idx="0">
                  <c:v>79.53</c:v>
                </c:pt>
                <c:pt idx="1">
                  <c:v>77.96</c:v>
                </c:pt>
                <c:pt idx="2">
                  <c:v>77.75</c:v>
                </c:pt>
                <c:pt idx="3">
                  <c:v>81.49</c:v>
                </c:pt>
                <c:pt idx="4">
                  <c:v>83.66</c:v>
                </c:pt>
                <c:pt idx="5">
                  <c:v>108.06</c:v>
                </c:pt>
                <c:pt idx="6">
                  <c:v>117.31</c:v>
                </c:pt>
                <c:pt idx="7">
                  <c:v>133.34</c:v>
                </c:pt>
                <c:pt idx="8">
                  <c:v>144.4</c:v>
                </c:pt>
                <c:pt idx="9">
                  <c:v>163.96</c:v>
                </c:pt>
                <c:pt idx="10">
                  <c:v>185.97</c:v>
                </c:pt>
                <c:pt idx="11">
                  <c:v>207.65</c:v>
                </c:pt>
              </c:numCache>
            </c:numRef>
          </c:val>
        </c:ser>
        <c:ser>
          <c:idx val="2"/>
          <c:order val="2"/>
          <c:tx>
            <c:strRef>
              <c:f>Sheet1!$D$1</c:f>
              <c:strCache>
                <c:ptCount val="1"/>
                <c:pt idx="0">
                  <c:v>Storage</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Sheet1!$A$2:$A$13</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cat>
          <c:val>
            <c:numRef>
              <c:f>Sheet1!$D$2:$D$13</c:f>
              <c:numCache>
                <c:ptCount val="12"/>
                <c:pt idx="0">
                  <c:v>40.51</c:v>
                </c:pt>
                <c:pt idx="1">
                  <c:v>40.23</c:v>
                </c:pt>
                <c:pt idx="2">
                  <c:v>41.15</c:v>
                </c:pt>
                <c:pt idx="3">
                  <c:v>43.63</c:v>
                </c:pt>
                <c:pt idx="4">
                  <c:v>45.65</c:v>
                </c:pt>
                <c:pt idx="5">
                  <c:v>58.59</c:v>
                </c:pt>
                <c:pt idx="6">
                  <c:v>59.1</c:v>
                </c:pt>
                <c:pt idx="7">
                  <c:v>65.98</c:v>
                </c:pt>
                <c:pt idx="8">
                  <c:v>71.33</c:v>
                </c:pt>
                <c:pt idx="9">
                  <c:v>80.41</c:v>
                </c:pt>
                <c:pt idx="10">
                  <c:v>90.69</c:v>
                </c:pt>
                <c:pt idx="11">
                  <c:v>100.99</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2015</c:v>
                </c:pt>
                <c:pt idx="1">
                  <c:v>2016</c:v>
                </c:pt>
                <c:pt idx="2">
                  <c:v>2017</c:v>
                </c:pt>
                <c:pt idx="3">
                  <c:v>2018*</c:v>
                </c:pt>
                <c:pt idx="4">
                  <c:v>2019</c:v>
                </c:pt>
                <c:pt idx="5">
                  <c:v>2020</c:v>
                </c:pt>
                <c:pt idx="6">
                  <c:v>2021</c:v>
                </c:pt>
                <c:pt idx="7">
                  <c:v>2023</c:v>
                </c:pt>
              </c:strCache>
            </c:strRef>
          </c:cat>
          <c:val>
            <c:numRef>
              <c:f>Sheet1!$B$2:$B$9</c:f>
              <c:numCache>
                <c:ptCount val="8"/>
                <c:pt idx="0">
                  <c:v>259</c:v>
                </c:pt>
                <c:pt idx="1">
                  <c:v>338</c:v>
                </c:pt>
                <c:pt idx="2">
                  <c:v>386</c:v>
                </c:pt>
                <c:pt idx="3">
                  <c:v>448</c:v>
                </c:pt>
                <c:pt idx="4">
                  <c:v>504</c:v>
                </c:pt>
                <c:pt idx="5">
                  <c:v>597</c:v>
                </c:pt>
                <c:pt idx="6">
                  <c:v>700</c:v>
                </c:pt>
                <c:pt idx="7">
                  <c:v>992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hyperscale data centers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Sheet1!$A$2:$A$21</c:f>
              <c:strCache>
                <c:ptCount val="20"/>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strCache>
            </c:strRef>
          </c:cat>
          <c:val>
            <c:numRef>
              <c:f>Sheet1!$B$2:$B$21</c:f>
              <c:numCache>
                <c:ptCount val="20"/>
                <c:pt idx="0">
                  <c:v>2648</c:v>
                </c:pt>
                <c:pt idx="1">
                  <c:v>2856</c:v>
                </c:pt>
                <c:pt idx="2">
                  <c:v>3177</c:v>
                </c:pt>
                <c:pt idx="3">
                  <c:v>3393</c:v>
                </c:pt>
                <c:pt idx="4">
                  <c:v>3228</c:v>
                </c:pt>
                <c:pt idx="5">
                  <c:v>3402</c:v>
                </c:pt>
                <c:pt idx="6">
                  <c:v>3573</c:v>
                </c:pt>
                <c:pt idx="7">
                  <c:v>3618</c:v>
                </c:pt>
                <c:pt idx="8">
                  <c:v>3677</c:v>
                </c:pt>
                <c:pt idx="9">
                  <c:v>3564</c:v>
                </c:pt>
                <c:pt idx="10">
                  <c:v>3396</c:v>
                </c:pt>
                <c:pt idx="11">
                  <c:v>3396</c:v>
                </c:pt>
                <c:pt idx="12">
                  <c:v>3539</c:v>
                </c:pt>
                <c:pt idx="13">
                  <c:v>3716</c:v>
                </c:pt>
                <c:pt idx="14">
                  <c:v>3816</c:v>
                </c:pt>
                <c:pt idx="15">
                  <c:v>3872</c:v>
                </c:pt>
                <c:pt idx="16">
                  <c:v>4402</c:v>
                </c:pt>
                <c:pt idx="17">
                  <c:v>4402</c:v>
                </c:pt>
                <c:pt idx="18">
                  <c:v>4687</c:v>
                </c:pt>
                <c:pt idx="19">
                  <c:v>5061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Spending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Sheet1!$A$2:$A$13</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cat>
          <c:val>
            <c:numRef>
              <c:f>Sheet1!$B$2:$B$13</c:f>
              <c:numCache>
                <c:ptCount val="12"/>
                <c:pt idx="0">
                  <c:v>306.43</c:v>
                </c:pt>
                <c:pt idx="1">
                  <c:v>301.4</c:v>
                </c:pt>
                <c:pt idx="2">
                  <c:v>298.28</c:v>
                </c:pt>
                <c:pt idx="3">
                  <c:v>319.34</c:v>
                </c:pt>
                <c:pt idx="4">
                  <c:v>312.3</c:v>
                </c:pt>
                <c:pt idx="5">
                  <c:v>372.78</c:v>
                </c:pt>
                <c:pt idx="6">
                  <c:v>416.09</c:v>
                </c:pt>
                <c:pt idx="7">
                  <c:v>452.53</c:v>
                </c:pt>
                <c:pt idx="8">
                  <c:v>483.24</c:v>
                </c:pt>
                <c:pt idx="9">
                  <c:v>526.98</c:v>
                </c:pt>
                <c:pt idx="10">
                  <c:v>575.23</c:v>
                </c:pt>
                <c:pt idx="11">
                  <c:v>624.07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Sheet1!$A$2:$A$11</c:f>
              <c:numCache>
                <c:formatCode>General</c:formatCode>
                <c:ptCount val="10"/>
                <c:pt idx="0">
                  <c:v>2020</c:v>
                </c:pt>
                <c:pt idx="1">
                  <c:v>2021</c:v>
                </c:pt>
                <c:pt idx="2">
                  <c:v>2022</c:v>
                </c:pt>
                <c:pt idx="3">
                  <c:v>2023</c:v>
                </c:pt>
                <c:pt idx="4">
                  <c:v>2024</c:v>
                </c:pt>
                <c:pt idx="5">
                  <c:v>2025</c:v>
                </c:pt>
                <c:pt idx="6">
                  <c:v>2026</c:v>
                </c:pt>
                <c:pt idx="7">
                  <c:v>2027</c:v>
                </c:pt>
                <c:pt idx="8">
                  <c:v>2028</c:v>
                </c:pt>
                <c:pt idx="9">
                  <c:v>2029</c:v>
                </c:pt>
              </c:numCache>
            </c:numRef>
          </c:cat>
          <c:val>
            <c:numRef>
              <c:f>Sheet1!$B$2:$B$11</c:f>
              <c:numCache>
                <c:ptCount val="10"/>
                <c:pt idx="0">
                  <c:v>77.75</c:v>
                </c:pt>
                <c:pt idx="1">
                  <c:v>81.49</c:v>
                </c:pt>
                <c:pt idx="2">
                  <c:v>83.66</c:v>
                </c:pt>
                <c:pt idx="3">
                  <c:v>108.06</c:v>
                </c:pt>
                <c:pt idx="4">
                  <c:v>117.31</c:v>
                </c:pt>
                <c:pt idx="5">
                  <c:v>133.34</c:v>
                </c:pt>
                <c:pt idx="6">
                  <c:v>144.4</c:v>
                </c:pt>
                <c:pt idx="7">
                  <c:v>163.96</c:v>
                </c:pt>
                <c:pt idx="8">
                  <c:v>185.97</c:v>
                </c:pt>
                <c:pt idx="9">
                  <c:v>207.65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2020</c:v>
                </c:pt>
                <c:pt idx="1">
                  <c:v>2021</c:v>
                </c:pt>
                <c:pt idx="2">
                  <c:v>2022</c:v>
                </c:pt>
                <c:pt idx="3">
                  <c:v>2023</c:v>
                </c:pt>
                <c:pt idx="4">
                  <c:v>2024</c:v>
                </c:pt>
                <c:pt idx="5">
                  <c:v>2025</c:v>
                </c:pt>
                <c:pt idx="6">
                  <c:v>2026</c:v>
                </c:pt>
                <c:pt idx="7">
                  <c:v>2027</c:v>
                </c:pt>
                <c:pt idx="8">
                  <c:v>2028</c:v>
                </c:pt>
                <c:pt idx="9">
                  <c:v>2029</c:v>
                </c:pt>
                <c:pt idx="10">
                  <c:v>2030</c:v>
                </c:pt>
              </c:numCache>
            </c:numRef>
          </c:cat>
          <c:val>
            <c:numRef>
              <c:f>Sheet1!$B$2:$B$12</c:f>
              <c:numCache>
                <c:ptCount val="11"/>
                <c:pt idx="0">
                  <c:v>93.27</c:v>
                </c:pt>
                <c:pt idx="1">
                  <c:v>202.59</c:v>
                </c:pt>
                <c:pt idx="2">
                  <c:v>124.79</c:v>
                </c:pt>
                <c:pt idx="3">
                  <c:v>135.93</c:v>
                </c:pt>
                <c:pt idx="4">
                  <c:v>184.04</c:v>
                </c:pt>
                <c:pt idx="5">
                  <c:v>243.72</c:v>
                </c:pt>
                <c:pt idx="6">
                  <c:v>320.14</c:v>
                </c:pt>
                <c:pt idx="7">
                  <c:v>415.61</c:v>
                </c:pt>
                <c:pt idx="8">
                  <c:v>529.23</c:v>
                </c:pt>
                <c:pt idx="9">
                  <c:v>667.74</c:v>
                </c:pt>
                <c:pt idx="10">
                  <c:v>826.73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D0136907-2AA0-473E-850F-63003AAC28D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93CE16A-71CD-4217-8D19-F0BF5C0E93E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9340697-7AF8-4CF9-90FC-53B53E9D386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7C17463-FEB9-4AF7-B000-D32500773F0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FE41C9DF-6420-494C-99FE-1E15D630F50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2CB0B774-8824-4D92-8917-30B1D72FB45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0F784150-2841-40BD-8EFE-054A8245E257}"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9FDF42A9-137A-4901-92F3-A9F4BA82BD1D}"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ADD24239-6BE5-4E19-9C5E-0BD1F7AB8C75}"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9FD53E0-61E7-40A1-BA49-8B737B7CF2F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7A78214-A5AE-4C9E-9DD6-7E617368489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03935/overall-it-spending-worldwide"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34724/revenue-data-center-data-center-market-worldwide"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1887/server-revenue-in-the-world"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4143/global-ai-market-size"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75706/worldwide-edge-computing-market-revenue"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03293/global-telecom-services-spending-forecast" TargetMode="External" /><Relationship Id="rId6" Type="http://schemas.openxmlformats.org/officeDocument/2006/relationships/chart" Target="../charts/chart1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14584/total-devices-spending-worldwide-forecast" TargetMode="External" /><Relationship Id="rId6" Type="http://schemas.openxmlformats.org/officeDocument/2006/relationships/chart" Target="../charts/chart1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1266/worldwide-storage-revenue"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1276/worldwide-storage-revenue-growth"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5.xml" TargetMode="Internal" /><Relationship Id="rId16" Type="http://schemas.openxmlformats.org/officeDocument/2006/relationships/slide" Target="slide16.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2.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6.xml" TargetMode="Internal" /><Relationship Id="rId25" Type="http://schemas.openxmlformats.org/officeDocument/2006/relationships/slide" Target="slide27.xml" TargetMode="Internal" /><Relationship Id="rId26" Type="http://schemas.openxmlformats.org/officeDocument/2006/relationships/slide" Target="slide28.xml" TargetMode="Internal" /><Relationship Id="rId27" Type="http://schemas.openxmlformats.org/officeDocument/2006/relationships/slide" Target="slide29.xml" TargetMode="Internal" /><Relationship Id="rId28" Type="http://schemas.openxmlformats.org/officeDocument/2006/relationships/slide" Target="slide30.xml" TargetMode="Internal" /><Relationship Id="rId29" Type="http://schemas.openxmlformats.org/officeDocument/2006/relationships/slide" Target="slide31.xml" TargetMode="Internal"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728/global-dram-revenue-since-2nd-quarter-2010"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65669/hbm-share-of-dram-market-worldwide" TargetMode="External" /><Relationship Id="rId6" Type="http://schemas.openxmlformats.org/officeDocument/2006/relationships/chart" Target="../charts/chart1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5889/revenue-generated-from-nand-flash-memory-by-quarter" TargetMode="External" /><Relationship Id="rId6" Type="http://schemas.openxmlformats.org/officeDocument/2006/relationships/chart" Target="../charts/chart1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43513/top-10-cloud-vendors-by-revenue-fiscal-quarter-global" TargetMode="External" /><Relationship Id="rId6" Type="http://schemas.openxmlformats.org/officeDocument/2006/relationships/chart" Target="../charts/chart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7365/worldwide-cloud-infrastructure-services-market-share-vendor"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70185/data-center-storage-providers-us" TargetMode="External" /><Relationship Id="rId6" Type="http://schemas.openxmlformats.org/officeDocument/2006/relationships/chart" Target="../charts/chart20.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725/global-dram-revenues-of-semiconductor-companies-since-2010" TargetMode="External" /><Relationship Id="rId6" Type="http://schemas.openxmlformats.org/officeDocument/2006/relationships/chart" Target="../charts/chart2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726/global-market-share-held-by-dram-chip-vendors-since-2010" TargetMode="External" /><Relationship Id="rId6" Type="http://schemas.openxmlformats.org/officeDocument/2006/relationships/chart" Target="../charts/chart2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5887/nand-flash-manufacturer-sales-worldwide" TargetMode="External" /><Relationship Id="rId6" Type="http://schemas.openxmlformats.org/officeDocument/2006/relationships/chart" Target="../charts/chart2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5886/market-share-held-by-leading-nand-flash-memory-manufacturers-worldwide" TargetMode="External" /><Relationship Id="rId6" Type="http://schemas.openxmlformats.org/officeDocument/2006/relationships/chart" Target="../charts/char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8456/enterprise-data-storage-software-market-share-vendor-worldwide" TargetMode="External" /><Relationship Id="rId6" Type="http://schemas.openxmlformats.org/officeDocument/2006/relationships/chart" Target="../charts/chart2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70305/global-public-it-cloud-services-spending-by-segment"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05251/worldwide-infrastructure-as-a-service-revenue"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14926/enterprise-spending-cloud-and-data-centers"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1973/revenue-data-center-market-for-different-segments-worldwide"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33826/worldwide-hyperscale-data-center-numbers" TargetMode="External" /><Relationship Id="rId6" Type="http://schemas.openxmlformats.org/officeDocument/2006/relationships/chart" Target="../charts/chart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Data storage</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IT spending worldwide is projected to reach over five trillion U.S. dollars in 2024, a nearly eight percent increase on 2023 spending.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2005 to 2024; Includes spending on software, devices, services, data center systems, and communication services; *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Gartner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Information technology (IT) worldwide spending from 2005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IT spending 2005-2024</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revenue in the data center market was forecast to continuously increase between 2024 and 2029 by in total 208 billion U.S. dollars (+49.99 percent). After the seventh consecutive increasing year, the indicator is estimated to reach 624.07 billion U.S. dollars and therefore a new peak in 2029.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 to 2029</a:t>
            </a:r>
          </a:p>
          <a:p>
            <a:r>
              <a:rPr sz="600" b="1">
                <a:solidFill>
                  <a:srgbClr val="0F2741"/>
                </a:solidFill>
                <a:latin typeface="Open Sans"/>
              </a:rPr>
              <a:t>Source(s): </a:t>
            </a:r>
            <a:r>
              <a:rPr sz="600" b="0">
                <a:solidFill>
                  <a:srgbClr val="0F2741"/>
                </a:solidFill>
                <a:latin typeface="Open Sans"/>
              </a:rPr>
              <a:t>Statista; Statista Market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in the data center market Worldwide from 2018 to 2029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in the data center market Worldwide 2018-2029</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revenue in the 'Servers' segment of the data center market was forecast to continuously increase between 2024 and 2029 by in total 90.3 billion U.S. dollars (+76.98 percent). After the ninth consecutive increasing year, the indicator is estimated to reach 207.65 billion U.S. dollars and therefore a new peak in 2029. Notably, the revenue of the 'Servers' segment of the data center market was continuously increasing over the past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 to 2029</a:t>
            </a:r>
          </a:p>
          <a:p>
            <a:r>
              <a:rPr sz="600" b="1">
                <a:solidFill>
                  <a:srgbClr val="0F2741"/>
                </a:solidFill>
                <a:latin typeface="Open Sans"/>
              </a:rPr>
              <a:t>Source(s): </a:t>
            </a:r>
            <a:r>
              <a:rPr sz="600" b="0">
                <a:solidFill>
                  <a:srgbClr val="0F2741"/>
                </a:solidFill>
                <a:latin typeface="Open Sans"/>
              </a:rPr>
              <a:t>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of the servers market worldwide from 2020 to 2029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of the servers industry worldwide 2020-2029</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market for artificial intelligence grew beyond 184 billion U.S. dollars in 2024, a considerable jump of nearly 50 billion compared to 2023. This staggering growth is expected to continue with the market racing past 826 billion U.S. dollars in 2030.AI demands data Data management remains the most difficult task of AI-related infrastructure. This challenge takes many forms for AI companies. Some require more specific data, while others have difficulty maintaining and organizing the data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endParaRPr sz="600" b="0">
              <a:solidFill>
                <a:srgbClr val="0F2741"/>
              </a:solidFill>
              <a:latin typeface="Open Sans"/>
            </a:endParaRPr>
          </a:p>
          <a:p>
            <a:r>
              <a:rPr sz="600" b="1">
                <a:solidFill>
                  <a:srgbClr val="0F2741"/>
                </a:solidFill>
                <a:latin typeface="Open Sans"/>
              </a:rPr>
              <a:t>Source(s): </a:t>
            </a:r>
            <a:r>
              <a:rPr sz="600" b="0">
                <a:solidFill>
                  <a:srgbClr val="0F2741"/>
                </a:solidFill>
                <a:latin typeface="Open Sans"/>
              </a:rPr>
              <a:t>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Artificial intelligence (AI) market size worldwide from 2020 to 2030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AI market size worldwide from 2020-2030 (in billion U.S. dollars)</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worldwide edge computing market is projected to reach 350 billion U.S. dollars by 2027. Edge computing is the delivering of storage, computing, and network capabilities to the local points of a network, through which less latency, reduced cost, better performance and higher security at the edge are obtained.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 to 2023; *Forecast Figures for the years before 2024 are calculated by Statista based initial figures provided by the source.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IDC;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Edge computing market revenue worldwide from 2019 to 2026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Edge computing market value worldwide 2019-2026</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global telecommunication services spending is expected to amount to 1.55 trillion U.S. dollars, an increase of over 4 percent on the previous year. This would amount to the highest annual spending figure since 2012.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2008 to 2024; *Forecast  Values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Gartner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Information technology (IT) spending on telecommunications services worldwide from 2008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Telecom services: global spending forecast 2008-2024</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spending on devices amounted to nearly 700 billion U.S. dollars globally, a decrease of around 2.4 percent from the previous year. Global IT spending is expected to reach approximately five trillion U.S. dollars in 2024, increasing by about 6.8 percent compared to 2023. Around 732 billion U.S. dollars will be spent on devices.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2012 to 2024; Includes PCs, ultramobiles, mobile phones, tablets and printers;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Gartner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Global spending on devices (PCs, tablets, mobile phones, and printers) from 2012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IT devices total spending worldwide 2012-2024</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Segments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revenue in the 'Storage' segment of the data center market was forecast to continuously increase between 2024 and 2029 by in total 41.9 billion U.S. dollars (+70.9 percent). After the tenth consecutive increasing year, the indicator is estimated to reach 100.99 billion U.S. dollars and therefore a new peak in 2029.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 to 2029</a:t>
            </a:r>
          </a:p>
          <a:p>
            <a:r>
              <a:rPr sz="600" b="1">
                <a:solidFill>
                  <a:srgbClr val="0F2741"/>
                </a:solidFill>
                <a:latin typeface="Open Sans"/>
              </a:rPr>
              <a:t>Source(s): </a:t>
            </a:r>
            <a:r>
              <a:rPr sz="600" b="0">
                <a:solidFill>
                  <a:srgbClr val="0F2741"/>
                </a:solidFill>
                <a:latin typeface="Open Sans"/>
              </a:rPr>
              <a:t>Statista; Statista Consumer Market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of the storage market worldwide from 2018 to 2029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of the storage industry worldwide 2018-2029</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revenue change in the 'Storage' segment of the data center market was forecast to increase between 2024 and 2029 by in total 10.5 percentage points. This overall increase does not happen continuously, notably not in 2026 and 2029. The indicator is estimated to amount to 11.36 percent in 2029.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 to 2029</a:t>
            </a:r>
          </a:p>
          <a:p>
            <a:r>
              <a:rPr sz="600" b="1">
                <a:solidFill>
                  <a:srgbClr val="0F2741"/>
                </a:solidFill>
                <a:latin typeface="Open Sans"/>
              </a:rPr>
              <a:t>Source(s): </a:t>
            </a:r>
            <a:r>
              <a:rPr sz="600" b="0">
                <a:solidFill>
                  <a:srgbClr val="0F2741"/>
                </a:solidFill>
                <a:latin typeface="Open Sans"/>
              </a:rPr>
              <a:t>Statista; Statista Consumer Market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Revenue growth of the storage market worldwide from 2019 to 2029</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growth of storage worldwide 2019-2029</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public IT cloud services revenue 2016-2023, by segment</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public cloud infrastructure as a service market size 2015-2025</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Spending on cloud and data centers 2009-2023, by segment</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in the Data Center market Worldwide 2018-2029</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figure of hyperscale data centers 2015-2023</a:t>
            </a:r>
          </a:p>
        </p:txBody>
      </p:sp>
      <p:sp>
        <p:nvSpPr>
          <p:cNvPr id="18" name="New shape" title=""/>
          <p:cNvSpPr/>
          <p:nvPr/>
        </p:nvSpPr>
        <p:spPr>
          <a:xfrm>
            <a:off x="586800" y="309463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Markets influenced</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IT spending 2005-2024</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in the data center market Worldwide 2018-2029</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of the servers industry worldwide 2020-2029</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AI market size worldwide from 2020-2030 (in billion U.S. dollars)</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Edge computing market value worldwide 2019-2026</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14</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Telecom services: global spending forecast 2008-2024</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15</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IT devices total spending worldwide 2012-2024</a:t>
            </a:r>
          </a:p>
        </p:txBody>
      </p:sp>
      <p:sp>
        <p:nvSpPr>
          <p:cNvPr id="33" name="New shape" title=""/>
          <p:cNvSpPr/>
          <p:nvPr/>
        </p:nvSpPr>
        <p:spPr>
          <a:xfrm>
            <a:off x="586800" y="4647022"/>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Segments</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of the storage industry worldwide 2018-2029</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growth of storage worldwide 2019-2029</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DRAM market revenue worldwide 2010-2024, by quarter</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share of HBM in DRAM market worldwide 2023-2025</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NAND flash market revenue worldwide 2010-2024, by quarter</a:t>
            </a:r>
          </a:p>
        </p:txBody>
      </p:sp>
      <p:sp>
        <p:nvSpPr>
          <p:cNvPr id="44" name="New shape" title=""/>
          <p:cNvSpPr/>
          <p:nvPr/>
        </p:nvSpPr>
        <p:spPr>
          <a:xfrm>
            <a:off x="5958000" y="218007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Companies</a:t>
            </a:r>
          </a:p>
        </p:txBody>
      </p:sp>
      <p:sp>
        <p:nvSpPr>
          <p:cNvPr id="45" name="New shape" title=""/>
          <p:cNvSpPr/>
          <p:nvPr/>
        </p:nvSpPr>
        <p:spPr>
          <a:xfrm>
            <a:off x="10915200" y="2413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6" name="New shape" title=""/>
          <p:cNvSpPr/>
          <p:nvPr/>
        </p:nvSpPr>
        <p:spPr>
          <a:xfrm>
            <a:off x="5958000" y="2413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top-10 cloud vendors by total revenue 2024</a:t>
            </a:r>
          </a:p>
        </p:txBody>
      </p:sp>
      <p:sp>
        <p:nvSpPr>
          <p:cNvPr id="47" name="New shape" title=""/>
          <p:cNvSpPr/>
          <p:nvPr/>
        </p:nvSpPr>
        <p:spPr>
          <a:xfrm>
            <a:off x="10915200" y="2583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583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Vendor market share in cloud infrastructure services market worldwide 2017-2024</a:t>
            </a:r>
          </a:p>
        </p:txBody>
      </p:sp>
      <p:sp>
        <p:nvSpPr>
          <p:cNvPr id="49" name="New shape" title=""/>
          <p:cNvSpPr/>
          <p:nvPr/>
        </p:nvSpPr>
        <p:spPr>
          <a:xfrm>
            <a:off x="10915200" y="2754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50" name="New shape" title=""/>
          <p:cNvSpPr/>
          <p:nvPr/>
        </p:nvSpPr>
        <p:spPr>
          <a:xfrm>
            <a:off x="5958000" y="2754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Data center storage equipment used in the U.S. and Europe 2023, by manufacturer</a:t>
            </a:r>
          </a:p>
        </p:txBody>
      </p:sp>
      <p:sp>
        <p:nvSpPr>
          <p:cNvPr id="51" name="New shape" titl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26</a:t>
            </a:r>
          </a:p>
        </p:txBody>
      </p:sp>
      <p:sp>
        <p:nvSpPr>
          <p:cNvPr id="52" name="New shape" titl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DRAM manufacturers revenue worldwide 2011-2024, by quarter</a:t>
            </a:r>
          </a:p>
        </p:txBody>
      </p:sp>
      <p:sp>
        <p:nvSpPr>
          <p:cNvPr id="53"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27</a:t>
            </a:r>
          </a:p>
        </p:txBody>
      </p:sp>
      <p:sp>
        <p:nvSpPr>
          <p:cNvPr id="54"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DRAM manufacturers revenue share worldwide 2011-2024, by quarter</a:t>
            </a:r>
          </a:p>
        </p:txBody>
      </p:sp>
      <p:sp>
        <p:nvSpPr>
          <p:cNvPr id="55"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6"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NAND flash manufacturers revenue worldwide 2010-2024, by quarter</a:t>
            </a:r>
          </a:p>
        </p:txBody>
      </p:sp>
      <p:sp>
        <p:nvSpPr>
          <p:cNvPr id="57"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29</a:t>
            </a:r>
          </a:p>
        </p:txBody>
      </p:sp>
      <p:sp>
        <p:nvSpPr>
          <p:cNvPr id="58"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NAND flash manufacturers revenue share worldwide 2010-2024, by quarter</a:t>
            </a:r>
          </a:p>
        </p:txBody>
      </p:sp>
      <p:sp>
        <p:nvSpPr>
          <p:cNvPr id="59"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30</a:t>
            </a:r>
          </a:p>
        </p:txBody>
      </p:sp>
      <p:sp>
        <p:nvSpPr>
          <p:cNvPr id="60"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Enterprise data storage software market share worldwide 2024, by vendor</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second quarter of 2024, the semiconductor industry made 22.9 billion U.S. dollars through sales of dynamic random-access memory products, commonly known as DRAM. This is up from the 18.35 billion U.S. dollars that was made during the first quarter of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2024</a:t>
            </a:r>
          </a:p>
          <a:p>
            <a:r>
              <a:rPr sz="600" b="1">
                <a:solidFill>
                  <a:srgbClr val="0F2741"/>
                </a:solidFill>
                <a:latin typeface="Open Sans"/>
              </a:rPr>
              <a:t>Source(s): </a:t>
            </a:r>
            <a:r>
              <a:rPr sz="600" b="0">
                <a:solidFill>
                  <a:srgbClr val="0F2741"/>
                </a:solidFill>
                <a:latin typeface="Open Sans"/>
              </a:rPr>
              <a:t>DRAMeXchange; IHS; TrendFocus;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DRAM market revenue worldwide from 2010 to 2024, by quarter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DRAM market revenue worldwide 2010-2024, by quarter</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2025, it is predicted that the high-bandwidth memory (HBM) share of the dynamic random-access memory (DRAM) will be at least 30 percent by 2025 The market is set to experience a steady output and revenue growth after 2023.HBM is a specialized type of computer memory. It's designed to offer fast data transfer rates between the processor and memory, commonly used in graphics cards and high-performance computing systems. HBM revolutionizes how DRAM is packaged.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 to 2024; *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High-bandwidth memory share of dynamic random-access memory (DRAM) market worldwide from 2023 to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share of HBM in DRAM market worldwide 2023-2025</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second quarter of 2024, 16.8 billion U.S. dollars worth of revenue was generated from sales of NAND flash memory products worldwide. Among vendors, Samsung is the leading NAND flash manufacturer in terms of revenue.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2024</a:t>
            </a:r>
          </a:p>
          <a:p>
            <a:r>
              <a:rPr sz="600" b="1">
                <a:solidFill>
                  <a:srgbClr val="0F2741"/>
                </a:solidFill>
                <a:latin typeface="Open Sans"/>
              </a:rPr>
              <a:t>Source(s): </a:t>
            </a:r>
            <a:r>
              <a:rPr sz="600" b="0">
                <a:solidFill>
                  <a:srgbClr val="0F2741"/>
                </a:solidFill>
                <a:latin typeface="Open Sans"/>
              </a:rPr>
              <a:t>DRAMeXchange;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NAND flash market revenue worldwide from 2010 to 2024, by quarter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NAND flash market revenue worldwide 2010-2024, by quarter</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Companies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Microsoft generated revenue of 33.7 billion U.S. dollars, positioning the tech giant as the leader among cloud vendors in terms of revenue. Azure —Microsoft’s cloud computing platform — offers customers services for running and managing applications in different cloud environments.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2024</a:t>
            </a:r>
          </a:p>
          <a:p>
            <a:r>
              <a:rPr sz="600" b="1">
                <a:solidFill>
                  <a:srgbClr val="0F2741"/>
                </a:solidFill>
                <a:latin typeface="Open Sans"/>
              </a:rPr>
              <a:t>Source(s): </a:t>
            </a:r>
            <a:r>
              <a:rPr sz="600" b="0">
                <a:solidFill>
                  <a:srgbClr val="0F2741"/>
                </a:solidFill>
                <a:latin typeface="Open Sans"/>
              </a:rPr>
              <a:t>cloudwars.co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97800" y="1882800"/>
            <a:ext cx="2794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Revenue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Worldwide top-10 leading cloud vendors by total revenue 2024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top-10 cloud vendors by total revenue 2024</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first quarter of 2024, the most popular vendor in the cloud infrastructure services market, Amazon Web Services (AWS), controlled 31 percent of the entire market. Microsoft Azure takes second place with 25 percent market share, followed by Google Cloud with 10 percent market share. Together, these three cloud vendors account for 66 percent of total spend in the first quarter of 2024. Organizations use cloud services from these vendors for machine learning, data analytics, cloud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2017 to 2024</a:t>
            </a:r>
          </a:p>
          <a:p>
            <a:r>
              <a:rPr sz="600" b="1">
                <a:solidFill>
                  <a:srgbClr val="0F2741"/>
                </a:solidFill>
                <a:latin typeface="Open Sans"/>
              </a:rPr>
              <a:t>Source(s): </a:t>
            </a:r>
            <a:r>
              <a:rPr sz="600" b="0">
                <a:solidFill>
                  <a:srgbClr val="0F2741"/>
                </a:solidFill>
                <a:latin typeface="Open Sans"/>
              </a:rPr>
              <a:t>Canalys;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Cloud infrastructure services vendor market share worldwide from fourth quarter 2017 to first quarter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Vendor market share in cloud infrastructure services market worldwide 2017-2024</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Dell EMC was the most popular manufacturer for data center storage equipment among U.S. and European organizations. Formerly EMC Corporation, the U.S. firm was acquired by Dell in 2016. Hewlett Packard Enterprise (HPE) was the second most popular manufacturer, followed NetApp.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United States; April to July 2023; 1006 respondents; IT professionals</a:t>
            </a:r>
          </a:p>
          <a:p>
            <a:r>
              <a:rPr sz="600" b="1">
                <a:solidFill>
                  <a:srgbClr val="0F2741"/>
                </a:solidFill>
                <a:latin typeface="Open Sans"/>
              </a:rPr>
              <a:t>Source(s): </a:t>
            </a:r>
            <a:r>
              <a:rPr sz="600" b="0">
                <a:solidFill>
                  <a:srgbClr val="0F2741"/>
                </a:solidFill>
                <a:latin typeface="Open Sans"/>
              </a:rPr>
              <a:t>Service Express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Data center storage equipment used by organizations in the United States and Europe in 2023, by manufacturer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Data center storage equipment used in the U.S. and Europe 2023, by manufacturer</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second quarter of 2024, Samsung achieved a revenue of 9.82 billion U.S. dollars from global DRAM sales, up from the 4.53 billion U.S. dollars the company achieved during the same quarter of 2023. SK Hynix, who ranked second among vendors, generated revenues of 7.91 billion U.S. dollars from global DRAM sales in the second quarter of 2024. Overall DRAM revenues amounted to 22.9 billion U.S. dollars for the quarter, up from the 18.35 billion U.S. dollars observed in the first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2011 to 2024</a:t>
            </a:r>
          </a:p>
          <a:p>
            <a:r>
              <a:rPr sz="600" b="1">
                <a:solidFill>
                  <a:srgbClr val="0F2741"/>
                </a:solidFill>
                <a:latin typeface="Open Sans"/>
              </a:rPr>
              <a:t>Source(s): </a:t>
            </a:r>
            <a:r>
              <a:rPr sz="600" b="0">
                <a:solidFill>
                  <a:srgbClr val="0F2741"/>
                </a:solidFill>
                <a:latin typeface="Open Sans"/>
              </a:rPr>
              <a:t>DRAMeXchange; IHS; TrendFocus;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DRAM manufacturers revenue worldwide from 2011 to 2024, by quarter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DRAM manufacturers revenue worldwide 2011-2024, by quarter</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second quarter of 2024, Samsung held a DRAM market share of 42.9 percent, while SK Hynix occupied a market share of 34.5 percent. Micron sat as the third-largest DRAM supplier with a market share of 19.6 percent during the second quarter of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2011 to 2024</a:t>
            </a:r>
          </a:p>
          <a:p>
            <a:r>
              <a:rPr sz="600" b="1">
                <a:solidFill>
                  <a:srgbClr val="0F2741"/>
                </a:solidFill>
                <a:latin typeface="Open Sans"/>
              </a:rPr>
              <a:t>Source(s): </a:t>
            </a:r>
            <a:r>
              <a:rPr sz="600" b="0">
                <a:solidFill>
                  <a:srgbClr val="0F2741"/>
                </a:solidFill>
                <a:latin typeface="Open Sans"/>
              </a:rPr>
              <a:t>DRAMeXchange; IHS; TrendFocus;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DRAM manufacturers revenue share worldwide from 2011 to 2024, by quarter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DRAM manufacturers revenue share worldwide 2011-2024, by quarter</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second quarter of 2024, Samsung generated revenues of 6.2 billion U.S. dollars from the sales of NAND flash products worldwide, ranking them first among manufacturers. This was an increase from the 5.4 billion U.S. dollars the company generated in the first quarter of 2024. SK Group ranked second among vendors, generating 3.72 billion U.S. dollars in revenue from the sales of NAND flash products.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2024; *Toshiba Memory was rebranded to Kioxia on Oct. 1,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DRAMeXchange;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NAND flash manufacturers revenue worldwide from 2010 to 2024, by quarter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NAND flash manufacturers revenue worldwide 2010-2024, by quarter</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second quarter of 2024, Samsung held a market share of 36.9 percent of the NAND flash memory market worldwide, ranking first among vendors. SK Group ranked second, occupying 22.1 percent of the global market.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2024; * Toshiba Memory was rebranded to Kioxia on Oct. 1,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DRAMeXchange;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NAND flash manufacturers revenue share worldwide from 2010 to 2024, by quarter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NAND flash manufacturers revenue share worldwide 2010-2024, by quarter</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Amazon S3 led the global enterprise data storage software industry in 2024 with a market share of 22.98 percent, followed by Pure and NetApp, which accounted for 13.03 and 6.61 percent shares, respectively. Amazon S3, also known as Amazon Simple Storage Service, was launched in 2006 by Amazon Web Services (AWS).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2024</a:t>
            </a:r>
          </a:p>
          <a:p>
            <a:r>
              <a:rPr sz="600" b="1">
                <a:solidFill>
                  <a:srgbClr val="0F2741"/>
                </a:solidFill>
                <a:latin typeface="Open Sans"/>
              </a:rPr>
              <a:t>Source(s): </a:t>
            </a:r>
            <a:r>
              <a:rPr sz="600" b="0">
                <a:solidFill>
                  <a:srgbClr val="0F2741"/>
                </a:solidFill>
                <a:latin typeface="Open Sans"/>
              </a:rPr>
              <a:t>Datanyze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vendors' share in the enterprise data storage software market worldwide in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Enterprise data storage software market share worldwide 2024, by vendor</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Canalys</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cloudwars.co</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Datanyze</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DRAMeXchange</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Gartner</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IDC</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IHS</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iSuppli</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Service Express</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 Consumer Market Insights</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 estimates</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 Market Insights</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Synergy Research Group</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TrendFocus</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TrendForce</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global spending on public IT cloud services amounted to approximately 669 billion U.S. dollars in total. Software as a service (SaaS) spending is the largest segment with revenues of around nearly 413 billion U.S. dollars. This growth is driven by organizations across the world replacing their legacy business applications with SaaS applications that are more data-driven and a more appropriate fit for modern cloud architectures.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 to 2024; *SaaS revenues include both SaaS applications and SaaS Systems Infrastructure Software (SISaaS). 2023 SaaS applications revenue: 298.5bn USD 2023 SISaaS revenue: 114bn USD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IDC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Public IT cloud services market revenue worldwide from 2016 to 2023, by segment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public IT cloud services revenue 2016-2023, by segment</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the Infrastructure as a Service (IaaS) market is expected to be worth around 180 billion U.S. dollars. IaaS is a computing infrastructure that is provisioned and managed over the internet by a cloud provider. IaaS delivers fundamental network, compute, and storage resources to customers on demand. This model reduces the need for an owned infrastructure that is difficult and expensive to maintain.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2015 to 2024;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Gartner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Public cloud infrastructure as a service (IaaS) end-user spending worldwide from 2015 to 2025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public cloud infrastructure as a service market size 2015-2025</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enterprise spending on cloud infrastructure services amounted to 270 billion U.S. dollars, a growth of 45 billion U.S. dollars compared to the previous year. The growing market for cloud infrastructure services is driven by organizations' demand for modern networking, storage, and databases solutions.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2009 to 2024</a:t>
            </a:r>
          </a:p>
          <a:p>
            <a:r>
              <a:rPr sz="600" b="1">
                <a:solidFill>
                  <a:srgbClr val="0F2741"/>
                </a:solidFill>
                <a:latin typeface="Open Sans"/>
              </a:rPr>
              <a:t>Source(s): </a:t>
            </a:r>
            <a:r>
              <a:rPr sz="600" b="0">
                <a:solidFill>
                  <a:srgbClr val="0F2741"/>
                </a:solidFill>
                <a:latin typeface="Open Sans"/>
              </a:rPr>
              <a:t>Statista estimates; Synergy Research Group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Enterprise spending on cloud and data centers by segment from 2009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Spending on cloud and data centers 2009-2023, by segment</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revenue is forecast to experience significant growth in all segments in 2029. As part of the positive trend, the indicator reaches the maximum value for all three different segments at the end of the comparison period. Particularly noteworthy is the segment Network Infrastructure, which has the highest value of 315.43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a:t>
            </a:r>
          </a:p>
          <a:p>
            <a:r>
              <a:rPr sz="600" b="1">
                <a:solidFill>
                  <a:srgbClr val="0F2741"/>
                </a:solidFill>
                <a:latin typeface="Open Sans"/>
              </a:rPr>
              <a:t>Source(s): </a:t>
            </a:r>
            <a:r>
              <a:rPr sz="600" b="0">
                <a:solidFill>
                  <a:srgbClr val="0F2741"/>
                </a:solidFill>
                <a:latin typeface="Open Sans"/>
              </a:rPr>
              <a:t>Statista; Statista Market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in the Data Center market for different segments Worldwide from 2018 to 2029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in the Data Center market Worldwide 2018-2029</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number of hyperscale data centers worldwide reached 992 in 2023, up from just 700 two years prior.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2015 to 2023; *Forecast.  The source did not provide a figure for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Synergy Research Group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hyperscale data centers worldwide from 2015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figure of hyperscale data centers 2015-2023</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Markets influenced</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235</Paragraphs>
  <Slides>32</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32</vt:i4>
      </vt:variant>
    </vt:vector>
  </HeadingPairs>
  <TitlesOfParts>
    <vt:vector baseType="lpstr" size="37">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2024-10-09T10:30:39.440</cp:lastPrinted>
  <dcterms:created xsi:type="dcterms:W3CDTF">2024-10-09T08:30:39Z</dcterms:created>
  <dcterms:modified xsi:type="dcterms:W3CDTF">2024-10-09T08:30:39Z</dcterms:modified>
</cp:coreProperties>
</file>