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FlfABkxlJWMpC3Qi964BQA&amp;r=0&amp;pid=OfficeInsert" ContentType="image/png"/>
  <Default Extension="jpg&amp;ehk=90BdLsoc0VIIc0dHJ5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0F6E-1540-46D7-8C3E-87962705043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91E9D-D42E-4622-9547-FED05ECF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1E9D-D42E-4622-9547-FED05ECFF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87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19ED03-3A56-41DB-BBB4-99F14B7BA2D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5C85BE-86EF-4196-A8A2-FB34861BE5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highschoolpersonalfinance.wikispaces.com/Insuranc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ile:The_Travelers_Companies.svg" TargetMode="External"/><Relationship Id="rId4" Type="http://schemas.openxmlformats.org/officeDocument/2006/relationships/image" Target="../media/image1.png&amp;ehk=FlfABkxlJWMpC3Qi964BQA&amp;r=0&amp;pid=OfficeInser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dp-taiwan.blogspot.com/2015/11/blog-post_28.html" TargetMode="External"/><Relationship Id="rId2" Type="http://schemas.openxmlformats.org/officeDocument/2006/relationships/image" Target="../media/image2.jpg&amp;ehk=90BdLsoc0VIIc0dHJ5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273D12-9663-4078-9757-27C361671539}"/>
              </a:ext>
            </a:extLst>
          </p:cNvPr>
          <p:cNvSpPr txBox="1"/>
          <p:nvPr/>
        </p:nvSpPr>
        <p:spPr>
          <a:xfrm>
            <a:off x="7500620" y="9454292"/>
            <a:ext cx="4894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highschoolpersonalfinance.wikispaces.com/Insuranc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B44A0-95FA-47D3-A612-D9F95FDB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231" y="1164981"/>
            <a:ext cx="9331213" cy="2618554"/>
          </a:xfrm>
        </p:spPr>
        <p:txBody>
          <a:bodyPr>
            <a:normAutofit/>
          </a:bodyPr>
          <a:lstStyle/>
          <a:p>
            <a:r>
              <a:rPr lang="en-US" b="1" dirty="0">
                <a:latin typeface="Stencil" panose="040409050D0802020404" pitchFamily="82" charset="0"/>
              </a:rPr>
              <a:t>Cancel or Retain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12CF-C3FE-4FE0-8FB9-9E500996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073" y="3863047"/>
            <a:ext cx="8637072" cy="1071095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solidFill>
                  <a:schemeClr val="tx1"/>
                </a:solidFill>
              </a:rPr>
              <a:t>Kangaroo Auto Insurance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2E773-3873-415E-8C05-D4FA715D4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90857" y="5396187"/>
            <a:ext cx="3589174" cy="8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2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89C7-2441-4B71-A919-23B95C87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7A23-9771-4B6B-947B-46CAC248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Data Visualization and Exploration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Model Results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Conclusion &amp; Recommendations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9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732EE4-28A7-4D4D-A3AE-E2FEDDD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2A15-B59F-4E34-A79B-B18938E9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F2C7E-795B-4A1F-BD71-C059C826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25643" y="2171769"/>
            <a:ext cx="4907902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732EE4-28A7-4D4D-A3AE-E2FEDDD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E39190-3600-416A-A175-1A12FE4D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35" y="2510323"/>
            <a:ext cx="2951473" cy="258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3AF06-E7A4-4E96-9AA9-12EDE5E45781}"/>
              </a:ext>
            </a:extLst>
          </p:cNvPr>
          <p:cNvSpPr txBox="1"/>
          <p:nvPr/>
        </p:nvSpPr>
        <p:spPr>
          <a:xfrm>
            <a:off x="7968343" y="2171769"/>
            <a:ext cx="338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Response Outcome Frequency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88C0E-73CE-4D81-A663-2824C80D3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6"/>
          <a:stretch/>
        </p:blipFill>
        <p:spPr>
          <a:xfrm>
            <a:off x="10565424" y="4317496"/>
            <a:ext cx="953690" cy="4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732EE4-28A7-4D4D-A3AE-E2FEDDD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2A15-B59F-4E34-A79B-B18938E9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732EE4-28A7-4D4D-A3AE-E2FEDDD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2A15-B59F-4E34-A79B-B18938E9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732EE4-28A7-4D4D-A3AE-E2FEDDD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2A15-B59F-4E34-A79B-B18938E9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670B-5E60-430B-936D-A022D64C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Recommendations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B536-6AC9-4CC4-8C5D-BCC06981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8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38</Words>
  <Application>Microsoft Office PowerPoint</Application>
  <PresentationFormat>Widescreen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Stencil</vt:lpstr>
      <vt:lpstr>Wingdings</vt:lpstr>
      <vt:lpstr>Retrospect</vt:lpstr>
      <vt:lpstr>Cancel or Retain </vt:lpstr>
      <vt:lpstr>Agenda</vt:lpstr>
      <vt:lpstr>Introduction</vt:lpstr>
      <vt:lpstr>Visualization</vt:lpstr>
      <vt:lpstr>Model Selection</vt:lpstr>
      <vt:lpstr>Results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Cancel or Retain </dc:title>
  <dc:creator>Qiuyi Jia</dc:creator>
  <cp:lastModifiedBy>Qiuyi Jia</cp:lastModifiedBy>
  <cp:revision>10</cp:revision>
  <dcterms:created xsi:type="dcterms:W3CDTF">2017-10-30T18:21:40Z</dcterms:created>
  <dcterms:modified xsi:type="dcterms:W3CDTF">2017-10-30T19:58:04Z</dcterms:modified>
</cp:coreProperties>
</file>