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5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 autoAdjust="0"/>
    <p:restoredTop sz="94660"/>
  </p:normalViewPr>
  <p:slideViewPr>
    <p:cSldViewPr>
      <p:cViewPr>
        <p:scale>
          <a:sx n="100" d="100"/>
          <a:sy n="100" d="100"/>
        </p:scale>
        <p:origin x="-7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75D0-EF0B-43E3-B0F8-83FA75BD697E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2E9F-F6A0-4189-96B8-40DA378FFB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4F20-0F8E-4D9F-B90B-6AAF3119E9DB}" type="datetimeFigureOut">
              <a:rPr lang="en-IN" smtClean="0"/>
              <a:pPr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6867-BFE1-4619-A112-23C67D3C0E4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/>
          <p:cNvGrpSpPr/>
          <p:nvPr/>
        </p:nvGrpSpPr>
        <p:grpSpPr>
          <a:xfrm>
            <a:off x="1547664" y="476672"/>
            <a:ext cx="5112568" cy="3319919"/>
            <a:chOff x="1547664" y="476672"/>
            <a:chExt cx="5112568" cy="3319919"/>
          </a:xfrm>
        </p:grpSpPr>
        <p:sp>
          <p:nvSpPr>
            <p:cNvPr id="9" name="Rectangle 8"/>
            <p:cNvSpPr/>
            <p:nvPr/>
          </p:nvSpPr>
          <p:spPr>
            <a:xfrm>
              <a:off x="1763688" y="2276872"/>
              <a:ext cx="792088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Branches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5856" y="2204864"/>
              <a:ext cx="936104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Local Master Branch Repo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88024" y="2204864"/>
              <a:ext cx="792088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err="1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GitHub</a:t>
              </a:r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 Repo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7864" y="3429000"/>
              <a:ext cx="792088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Open PR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47664" y="1340768"/>
              <a:ext cx="792088" cy="5040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Issues/Changes (Add, </a:t>
              </a:r>
              <a:r>
                <a:rPr lang="en-IN" sz="900" dirty="0" err="1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Edit,Delete</a:t>
              </a:r>
              <a:endParaRPr lang="en-IN" sz="9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55776" y="1412776"/>
              <a:ext cx="792088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Commits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88024" y="3356992"/>
              <a:ext cx="792088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Review OK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2" idx="1"/>
              <a:endCxn id="11" idx="3"/>
            </p:cNvCxnSpPr>
            <p:nvPr/>
          </p:nvCxnSpPr>
          <p:spPr>
            <a:xfrm flipH="1">
              <a:off x="4211960" y="2420888"/>
              <a:ext cx="5760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1"/>
              <a:endCxn id="9" idx="3"/>
            </p:cNvCxnSpPr>
            <p:nvPr/>
          </p:nvCxnSpPr>
          <p:spPr>
            <a:xfrm flipH="1">
              <a:off x="2555776" y="2420888"/>
              <a:ext cx="7200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0"/>
              <a:endCxn id="14" idx="2"/>
            </p:cNvCxnSpPr>
            <p:nvPr/>
          </p:nvCxnSpPr>
          <p:spPr>
            <a:xfrm flipH="1" flipV="1">
              <a:off x="1943708" y="1844824"/>
              <a:ext cx="216024" cy="4320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3"/>
              <a:endCxn id="15" idx="1"/>
            </p:cNvCxnSpPr>
            <p:nvPr/>
          </p:nvCxnSpPr>
          <p:spPr>
            <a:xfrm>
              <a:off x="2339752" y="1592796"/>
              <a:ext cx="2160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0" idx="2"/>
              <a:endCxn id="11" idx="0"/>
            </p:cNvCxnSpPr>
            <p:nvPr/>
          </p:nvCxnSpPr>
          <p:spPr>
            <a:xfrm flipH="1">
              <a:off x="3743908" y="1772816"/>
              <a:ext cx="2376264" cy="4320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64" idx="1"/>
            </p:cNvCxnSpPr>
            <p:nvPr/>
          </p:nvCxnSpPr>
          <p:spPr>
            <a:xfrm>
              <a:off x="5580112" y="2420888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248" idx="2"/>
            </p:cNvCxnSpPr>
            <p:nvPr/>
          </p:nvCxnSpPr>
          <p:spPr>
            <a:xfrm flipV="1">
              <a:off x="5184068" y="3140968"/>
              <a:ext cx="0" cy="2160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3"/>
              <a:endCxn id="16" idx="1"/>
            </p:cNvCxnSpPr>
            <p:nvPr/>
          </p:nvCxnSpPr>
          <p:spPr>
            <a:xfrm>
              <a:off x="4139952" y="3573016"/>
              <a:ext cx="6480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1" idx="2"/>
              <a:endCxn id="13" idx="0"/>
            </p:cNvCxnSpPr>
            <p:nvPr/>
          </p:nvCxnSpPr>
          <p:spPr>
            <a:xfrm>
              <a:off x="3743908" y="2636912"/>
              <a:ext cx="0" cy="792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211960" y="2462699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Forking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55776" y="2462699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Branching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15816" y="2780928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Pull Requests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35896" y="1412776"/>
              <a:ext cx="792088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Deploy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125" name="Straight Arrow Connector 124"/>
            <p:cNvCxnSpPr>
              <a:stCxn id="15" idx="3"/>
              <a:endCxn id="124" idx="1"/>
            </p:cNvCxnSpPr>
            <p:nvPr/>
          </p:nvCxnSpPr>
          <p:spPr>
            <a:xfrm>
              <a:off x="3347864" y="1592796"/>
              <a:ext cx="2880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4644008" y="1412776"/>
              <a:ext cx="864096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Production OK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147" name="Straight Arrow Connector 146"/>
            <p:cNvCxnSpPr>
              <a:stCxn id="124" idx="3"/>
              <a:endCxn id="136" idx="1"/>
            </p:cNvCxnSpPr>
            <p:nvPr/>
          </p:nvCxnSpPr>
          <p:spPr>
            <a:xfrm>
              <a:off x="4427984" y="1592796"/>
              <a:ext cx="2160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5940152" y="2276872"/>
              <a:ext cx="720080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Versions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724128" y="1412776"/>
              <a:ext cx="792088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Merge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716016" y="908720"/>
              <a:ext cx="720080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Rollback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206" name="Straight Arrow Connector 205"/>
            <p:cNvCxnSpPr>
              <a:stCxn id="136" idx="0"/>
              <a:endCxn id="201" idx="2"/>
            </p:cNvCxnSpPr>
            <p:nvPr/>
          </p:nvCxnSpPr>
          <p:spPr>
            <a:xfrm flipV="1">
              <a:off x="5076056" y="1196752"/>
              <a:ext cx="0" cy="2160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36" idx="3"/>
              <a:endCxn id="200" idx="1"/>
            </p:cNvCxnSpPr>
            <p:nvPr/>
          </p:nvCxnSpPr>
          <p:spPr>
            <a:xfrm>
              <a:off x="5508104" y="1592796"/>
              <a:ext cx="2160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508104" y="1382579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Y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860032" y="1196752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N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580112" y="249289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Releases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932040" y="3110771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Y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580112" y="3356992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N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796136" y="3429000"/>
              <a:ext cx="720080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Rollback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236" name="Straight Arrow Connector 235"/>
            <p:cNvCxnSpPr>
              <a:stCxn id="16" idx="3"/>
              <a:endCxn id="235" idx="1"/>
            </p:cNvCxnSpPr>
            <p:nvPr/>
          </p:nvCxnSpPr>
          <p:spPr>
            <a:xfrm>
              <a:off x="5580112" y="3573016"/>
              <a:ext cx="2160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/>
            <p:cNvSpPr/>
            <p:nvPr/>
          </p:nvSpPr>
          <p:spPr>
            <a:xfrm>
              <a:off x="4788024" y="2852936"/>
              <a:ext cx="792088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>
                  <a:solidFill>
                    <a:schemeClr val="tx1"/>
                  </a:solidFill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Merge</a:t>
              </a:r>
              <a:endParaRPr lang="en-IN" sz="1100" dirty="0">
                <a:solidFill>
                  <a:schemeClr val="tx1"/>
                </a:solidFill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</p:txBody>
        </p:sp>
        <p:cxnSp>
          <p:nvCxnSpPr>
            <p:cNvPr id="252" name="Straight Arrow Connector 251"/>
            <p:cNvCxnSpPr>
              <a:stCxn id="248" idx="0"/>
              <a:endCxn id="12" idx="2"/>
            </p:cNvCxnSpPr>
            <p:nvPr/>
          </p:nvCxnSpPr>
          <p:spPr>
            <a:xfrm flipV="1">
              <a:off x="5184068" y="2636912"/>
              <a:ext cx="0" cy="2160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691680" y="2780928"/>
              <a:ext cx="1152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u="sng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OSS Project Dev Lifecycle Stages</a:t>
              </a:r>
            </a:p>
            <a:p>
              <a:pPr marL="228600" indent="-228600">
                <a:buAutoNum type="arabicPeriod"/>
              </a:pPr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Forking</a:t>
              </a:r>
              <a:endParaRPr lang="en-IN" sz="1000" dirty="0">
                <a:latin typeface="Times New Roman" pitchFamily="18" charset="0"/>
                <a:ea typeface="Linux Libertine" pitchFamily="2" charset="0"/>
                <a:cs typeface="Times New Roman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Branching</a:t>
              </a:r>
            </a:p>
            <a:p>
              <a:pPr marL="228600" indent="-228600">
                <a:buAutoNum type="arabicPeriod"/>
              </a:pPr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Pull Requests</a:t>
              </a:r>
            </a:p>
            <a:p>
              <a:pPr marL="228600" indent="-228600">
                <a:buAutoNum type="arabicPeriod"/>
              </a:pPr>
              <a:r>
                <a:rPr lang="en-IN" sz="1000" dirty="0" smtClean="0">
                  <a:latin typeface="Times New Roman" pitchFamily="18" charset="0"/>
                  <a:ea typeface="Linux Libertine" pitchFamily="2" charset="0"/>
                  <a:cs typeface="Times New Roman" pitchFamily="18" charset="0"/>
                </a:rPr>
                <a:t>Releases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979712" y="476672"/>
              <a:ext cx="43204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err="1" smtClean="0">
                  <a:latin typeface="Times New Roman" pitchFamily="18" charset="0"/>
                  <a:cs typeface="Times New Roman" pitchFamily="18" charset="0"/>
                </a:rPr>
                <a:t>GitHub</a:t>
              </a:r>
              <a:r>
                <a:rPr lang="en-IN" sz="1400" b="1" dirty="0" smtClean="0">
                  <a:latin typeface="Times New Roman" pitchFamily="18" charset="0"/>
                  <a:cs typeface="Times New Roman" pitchFamily="18" charset="0"/>
                </a:rPr>
                <a:t>  – Fork and Pull Project Development Model</a:t>
              </a:r>
              <a:endParaRPr lang="en-IN" sz="14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5652120" y="2132856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IN" sz="1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3851920" y="2780928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1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2843808" y="2132856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IN" sz="1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4427984" y="2132856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IN" sz="1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56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Senthilkumar Thangavelu</dc:creator>
  <cp:lastModifiedBy>senmalkis@outlook.com</cp:lastModifiedBy>
  <cp:revision>108</cp:revision>
  <dcterms:created xsi:type="dcterms:W3CDTF">2017-07-11T11:48:10Z</dcterms:created>
  <dcterms:modified xsi:type="dcterms:W3CDTF">2018-12-07T03:57:51Z</dcterms:modified>
</cp:coreProperties>
</file>