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13298" y="5143500"/>
            <a:ext cx="11314634" cy="1131463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A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684846" y="594631"/>
            <a:ext cx="9371538" cy="11154420"/>
          </a:xfrm>
          <a:custGeom>
            <a:avLst/>
            <a:gdLst/>
            <a:ahLst/>
            <a:cxnLst/>
            <a:rect r="r" b="b" t="t" l="l"/>
            <a:pathLst>
              <a:path h="11154420" w="9371538">
                <a:moveTo>
                  <a:pt x="0" y="0"/>
                </a:moveTo>
                <a:lnTo>
                  <a:pt x="9371537" y="0"/>
                </a:lnTo>
                <a:lnTo>
                  <a:pt x="9371537" y="11154420"/>
                </a:lnTo>
                <a:lnTo>
                  <a:pt x="0" y="1115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235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31749" y="5547827"/>
            <a:ext cx="4779422" cy="4368432"/>
          </a:xfrm>
          <a:custGeom>
            <a:avLst/>
            <a:gdLst/>
            <a:ahLst/>
            <a:cxnLst/>
            <a:rect r="r" b="b" t="t" l="l"/>
            <a:pathLst>
              <a:path h="4368432" w="4779422">
                <a:moveTo>
                  <a:pt x="0" y="0"/>
                </a:moveTo>
                <a:lnTo>
                  <a:pt x="4779422" y="0"/>
                </a:lnTo>
                <a:lnTo>
                  <a:pt x="4779422" y="4368431"/>
                </a:lnTo>
                <a:lnTo>
                  <a:pt x="0" y="436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98871">
            <a:off x="10567868" y="5180050"/>
            <a:ext cx="1302039" cy="1303734"/>
          </a:xfrm>
          <a:custGeom>
            <a:avLst/>
            <a:gdLst/>
            <a:ahLst/>
            <a:cxnLst/>
            <a:rect r="r" b="b" t="t" l="l"/>
            <a:pathLst>
              <a:path h="1303734" w="1302039">
                <a:moveTo>
                  <a:pt x="0" y="0"/>
                </a:moveTo>
                <a:lnTo>
                  <a:pt x="1302040" y="0"/>
                </a:lnTo>
                <a:lnTo>
                  <a:pt x="1302040" y="1303734"/>
                </a:lnTo>
                <a:lnTo>
                  <a:pt x="0" y="1303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026" r="0" b="-17026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892219"/>
            <a:ext cx="6385520" cy="19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  <a:spcBef>
                <a:spcPct val="0"/>
              </a:spcBef>
            </a:pPr>
            <a:r>
              <a:rPr lang="en-US" sz="10615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Recicla+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728134"/>
            <a:ext cx="8947510" cy="187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  <a:spcBef>
                <a:spcPct val="0"/>
              </a:spcBef>
            </a:pPr>
            <a:r>
              <a:rPr lang="en-US" sz="2677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É um aplicativo web criado para conscientizar sobre o cuidado com o meio ambiente, facilitando o descarte responsável do lixo e incentivando práticas sustentáveis nas comunidades.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7454" y="156382"/>
            <a:ext cx="5026406" cy="9974236"/>
          </a:xfrm>
          <a:custGeom>
            <a:avLst/>
            <a:gdLst/>
            <a:ahLst/>
            <a:cxnLst/>
            <a:rect r="r" b="b" t="t" l="l"/>
            <a:pathLst>
              <a:path h="9974236" w="5026406">
                <a:moveTo>
                  <a:pt x="0" y="0"/>
                </a:moveTo>
                <a:lnTo>
                  <a:pt x="5026406" y="0"/>
                </a:lnTo>
                <a:lnTo>
                  <a:pt x="5026406" y="9974236"/>
                </a:lnTo>
                <a:lnTo>
                  <a:pt x="0" y="9974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9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67060" y="3231385"/>
            <a:ext cx="4012525" cy="19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  <a:spcBef>
                <a:spcPct val="0"/>
              </a:spcBef>
            </a:pPr>
            <a:r>
              <a:rPr lang="en-US" sz="10615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Login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179" y="5396606"/>
            <a:ext cx="8096288" cy="190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677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Oferece múltiplas formas de acesso, como Google, Facebook, e-mail e o novo app X, garantindo facilidade e flexibilidade na entrada dos usuários.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5014438" cy="9903165"/>
          </a:xfrm>
          <a:custGeom>
            <a:avLst/>
            <a:gdLst/>
            <a:ahLst/>
            <a:cxnLst/>
            <a:rect r="r" b="b" t="t" l="l"/>
            <a:pathLst>
              <a:path h="9903165" w="5014438">
                <a:moveTo>
                  <a:pt x="0" y="0"/>
                </a:moveTo>
                <a:lnTo>
                  <a:pt x="5014438" y="0"/>
                </a:lnTo>
                <a:lnTo>
                  <a:pt x="5014438" y="9903165"/>
                </a:lnTo>
                <a:lnTo>
                  <a:pt x="0" y="9903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05963" y="3231385"/>
            <a:ext cx="4185267" cy="19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  <a:spcBef>
                <a:spcPct val="0"/>
              </a:spcBef>
            </a:pPr>
            <a:r>
              <a:rPr lang="en-US" sz="10615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Home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37893" y="5362576"/>
            <a:ext cx="8721407" cy="143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677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Apresenta guias detalhados e dicas úteis sobre reciclagem, ajudando os usuários a adotar práticas sustentáveis no seu dia a dia.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7454" y="156382"/>
            <a:ext cx="5026406" cy="9974236"/>
          </a:xfrm>
          <a:custGeom>
            <a:avLst/>
            <a:gdLst/>
            <a:ahLst/>
            <a:cxnLst/>
            <a:rect r="r" b="b" t="t" l="l"/>
            <a:pathLst>
              <a:path h="9974236" w="5026406">
                <a:moveTo>
                  <a:pt x="0" y="0"/>
                </a:moveTo>
                <a:lnTo>
                  <a:pt x="5026406" y="0"/>
                </a:lnTo>
                <a:lnTo>
                  <a:pt x="5026406" y="9974236"/>
                </a:lnTo>
                <a:lnTo>
                  <a:pt x="0" y="9974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" t="0" r="-7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09966" y="3231385"/>
            <a:ext cx="4526713" cy="19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  <a:spcBef>
                <a:spcPct val="0"/>
              </a:spcBef>
            </a:pPr>
            <a:r>
              <a:rPr lang="en-US" sz="10615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Fórum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2646" y="5396606"/>
            <a:ext cx="8541354" cy="2384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677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Espaço dedicado para que moradores de um bairro, comunidade ou município possam discutir e compartilhar informações sobre o descarte adequado e a gestão eficiente de resíduo.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9021" y="-11340"/>
            <a:ext cx="4864934" cy="9929322"/>
          </a:xfrm>
          <a:custGeom>
            <a:avLst/>
            <a:gdLst/>
            <a:ahLst/>
            <a:cxnLst/>
            <a:rect r="r" b="b" t="t" l="l"/>
            <a:pathLst>
              <a:path h="9929322" w="4864934">
                <a:moveTo>
                  <a:pt x="0" y="0"/>
                </a:moveTo>
                <a:lnTo>
                  <a:pt x="4864934" y="0"/>
                </a:lnTo>
                <a:lnTo>
                  <a:pt x="4864934" y="9929322"/>
                </a:lnTo>
                <a:lnTo>
                  <a:pt x="0" y="9929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21" t="0" r="-222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18060" y="4896171"/>
            <a:ext cx="496110" cy="3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43955" y="4896171"/>
            <a:ext cx="496110" cy="3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81514" y="3849626"/>
            <a:ext cx="4315960" cy="19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  <a:spcBef>
                <a:spcPct val="0"/>
              </a:spcBef>
            </a:pPr>
            <a:r>
              <a:rPr lang="en-US" sz="10615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Mapa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12260" y="5800367"/>
            <a:ext cx="8854466" cy="190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677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Ferramenta de pesquisa que permite aos usuários localizar rapidamente centros e organizações de reciclagem próximos, onde podem levar seus resíduos.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4366" y="122938"/>
            <a:ext cx="4864934" cy="9929322"/>
          </a:xfrm>
          <a:custGeom>
            <a:avLst/>
            <a:gdLst/>
            <a:ahLst/>
            <a:cxnLst/>
            <a:rect r="r" b="b" t="t" l="l"/>
            <a:pathLst>
              <a:path h="9929322" w="4864934">
                <a:moveTo>
                  <a:pt x="0" y="0"/>
                </a:moveTo>
                <a:lnTo>
                  <a:pt x="4864934" y="0"/>
                </a:lnTo>
                <a:lnTo>
                  <a:pt x="4864934" y="9929322"/>
                </a:lnTo>
                <a:lnTo>
                  <a:pt x="0" y="9929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67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18060" y="4896171"/>
            <a:ext cx="496110" cy="3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43955" y="4896171"/>
            <a:ext cx="496110" cy="3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14171" y="3860966"/>
            <a:ext cx="4867359" cy="19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  <a:spcBef>
                <a:spcPct val="0"/>
              </a:spcBef>
            </a:pPr>
            <a:r>
              <a:rPr lang="en-US" sz="10615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Coleta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068" y="5909733"/>
            <a:ext cx="8197564" cy="190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677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Permite que os usuários solicitem a coleta de tipos específicos de lixo, como eletrônicos, metálicos, medicamentos ou baterias, facilitando o descarte correto.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9021" y="-11340"/>
            <a:ext cx="4864934" cy="9929322"/>
          </a:xfrm>
          <a:custGeom>
            <a:avLst/>
            <a:gdLst/>
            <a:ahLst/>
            <a:cxnLst/>
            <a:rect r="r" b="b" t="t" l="l"/>
            <a:pathLst>
              <a:path h="9929322" w="4864934">
                <a:moveTo>
                  <a:pt x="0" y="0"/>
                </a:moveTo>
                <a:lnTo>
                  <a:pt x="4864934" y="0"/>
                </a:lnTo>
                <a:lnTo>
                  <a:pt x="4864934" y="9929322"/>
                </a:lnTo>
                <a:lnTo>
                  <a:pt x="0" y="9929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26" t="0" r="-192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18060" y="4896171"/>
            <a:ext cx="496110" cy="3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43955" y="4896171"/>
            <a:ext cx="496110" cy="3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46718" y="3849626"/>
            <a:ext cx="3185551" cy="19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  <a:spcBef>
                <a:spcPct val="0"/>
              </a:spcBef>
            </a:pPr>
            <a:r>
              <a:rPr lang="en-US" sz="10615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Pefil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46749" y="5800367"/>
            <a:ext cx="9585489" cy="143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677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Área onde os usuários podem gerenciar suas preferências e informações pessoais, personalizando sua experiência no site.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76683">
            <a:off x="12430135" y="71019"/>
            <a:ext cx="4788565" cy="9457083"/>
          </a:xfrm>
          <a:custGeom>
            <a:avLst/>
            <a:gdLst/>
            <a:ahLst/>
            <a:cxnLst/>
            <a:rect r="r" b="b" t="t" l="l"/>
            <a:pathLst>
              <a:path h="9457083" w="4788565">
                <a:moveTo>
                  <a:pt x="0" y="0"/>
                </a:moveTo>
                <a:lnTo>
                  <a:pt x="4788565" y="0"/>
                </a:lnTo>
                <a:lnTo>
                  <a:pt x="4788565" y="9457084"/>
                </a:lnTo>
                <a:lnTo>
                  <a:pt x="0" y="9457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3838" y="7893058"/>
            <a:ext cx="9284338" cy="192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2"/>
              </a:lnSpc>
            </a:pPr>
            <a:r>
              <a:rPr lang="en-US" sz="220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Marcos Gabriel - Desenvolvedor de Conteúdo </a:t>
            </a:r>
          </a:p>
          <a:p>
            <a:pPr algn="l">
              <a:lnSpc>
                <a:spcPts val="3092"/>
              </a:lnSpc>
            </a:pPr>
            <a:r>
              <a:rPr lang="en-US" sz="220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Dyogo Carvalho  - Coordenador &amp; Desenvolvedor de Conteúdo </a:t>
            </a:r>
          </a:p>
          <a:p>
            <a:pPr algn="l">
              <a:lnSpc>
                <a:spcPts val="3092"/>
              </a:lnSpc>
            </a:pPr>
            <a:r>
              <a:rPr lang="en-US" sz="220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Marcos Kawã - Designer  Projetista </a:t>
            </a:r>
          </a:p>
          <a:p>
            <a:pPr algn="l">
              <a:lnSpc>
                <a:spcPts val="3092"/>
              </a:lnSpc>
            </a:pPr>
            <a:r>
              <a:rPr lang="en-US" sz="220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Jean Augusto - Desenvolvedor de conteúdo </a:t>
            </a:r>
          </a:p>
          <a:p>
            <a:pPr algn="l">
              <a:lnSpc>
                <a:spcPts val="3092"/>
              </a:lnSpc>
            </a:pPr>
            <a:r>
              <a:rPr lang="en-US" sz="220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Matheus Sena - Coordenador &amp; Designer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3838" y="1518550"/>
            <a:ext cx="9908176" cy="328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Obrigado pela compreensão!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90832" y="5261664"/>
            <a:ext cx="6385520" cy="19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  <a:spcBef>
                <a:spcPct val="0"/>
              </a:spcBef>
            </a:pPr>
            <a:r>
              <a:rPr lang="en-US" sz="10615">
                <a:solidFill>
                  <a:srgbClr val="2BA26B"/>
                </a:solidFill>
                <a:latin typeface="Poppins Bold"/>
                <a:ea typeface="Poppins Bold"/>
                <a:cs typeface="Poppins Bold"/>
                <a:sym typeface="Poppins Bold"/>
              </a:rPr>
              <a:t>Recicla+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DAGO4SoQwlQ</dc:identifier>
  <dcterms:modified xsi:type="dcterms:W3CDTF">2011-08-01T06:04:30Z</dcterms:modified>
  <cp:revision>1</cp:revision>
  <dc:title>Blue Modern Mobile Application Presentation</dc:title>
</cp:coreProperties>
</file>