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erif Display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26105">
            <a:off x="17257717" y="6849218"/>
            <a:ext cx="8668367" cy="8894780"/>
          </a:xfrm>
          <a:custGeom>
            <a:avLst/>
            <a:gdLst/>
            <a:ahLst/>
            <a:cxnLst/>
            <a:rect r="r" b="b" t="t" l="l"/>
            <a:pathLst>
              <a:path h="8894780" w="8668367">
                <a:moveTo>
                  <a:pt x="0" y="0"/>
                </a:moveTo>
                <a:lnTo>
                  <a:pt x="8668367" y="0"/>
                </a:lnTo>
                <a:lnTo>
                  <a:pt x="8668367" y="8894780"/>
                </a:lnTo>
                <a:lnTo>
                  <a:pt x="0" y="8894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38961">
            <a:off x="-4848376" y="-612248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37059" y="2628086"/>
            <a:ext cx="12062136" cy="5030829"/>
            <a:chOff x="0" y="0"/>
            <a:chExt cx="16082848" cy="67077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657935" y="0"/>
              <a:ext cx="6766979" cy="4508500"/>
            </a:xfrm>
            <a:custGeom>
              <a:avLst/>
              <a:gdLst/>
              <a:ahLst/>
              <a:cxnLst/>
              <a:rect r="r" b="b" t="t" l="l"/>
              <a:pathLst>
                <a:path h="4508500" w="6766979">
                  <a:moveTo>
                    <a:pt x="0" y="0"/>
                  </a:moveTo>
                  <a:lnTo>
                    <a:pt x="6766979" y="0"/>
                  </a:lnTo>
                  <a:lnTo>
                    <a:pt x="6766979" y="4508500"/>
                  </a:lnTo>
                  <a:lnTo>
                    <a:pt x="0" y="450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13" t="0" r="-3513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884517" y="6036062"/>
              <a:ext cx="671710" cy="671710"/>
            </a:xfrm>
            <a:custGeom>
              <a:avLst/>
              <a:gdLst/>
              <a:ahLst/>
              <a:cxnLst/>
              <a:rect r="r" b="b" t="t" l="l"/>
              <a:pathLst>
                <a:path h="671710" w="671710">
                  <a:moveTo>
                    <a:pt x="0" y="0"/>
                  </a:moveTo>
                  <a:lnTo>
                    <a:pt x="671711" y="0"/>
                  </a:lnTo>
                  <a:lnTo>
                    <a:pt x="671711" y="671710"/>
                  </a:lnTo>
                  <a:lnTo>
                    <a:pt x="0" y="671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4220372" y="6041044"/>
              <a:ext cx="7977959" cy="666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31F2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Seminário de biologia – Grupo 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788922"/>
              <a:ext cx="16082848" cy="891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0"/>
                </a:lnSpc>
              </a:pPr>
              <a:r>
                <a:rPr lang="en-US" sz="4050">
                  <a:solidFill>
                    <a:srgbClr val="231F2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Infecções Sexualmente Transmissíveis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033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574964" y="1018248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9683" t="0" r="-49683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39977" y="3602968"/>
            <a:ext cx="9008047" cy="4214275"/>
            <a:chOff x="0" y="0"/>
            <a:chExt cx="2372490" cy="1109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2490" cy="1109933"/>
            </a:xfrm>
            <a:custGeom>
              <a:avLst/>
              <a:gdLst/>
              <a:ahLst/>
              <a:cxnLst/>
              <a:rect r="r" b="b" t="t" l="l"/>
              <a:pathLst>
                <a:path h="1109933" w="2372490">
                  <a:moveTo>
                    <a:pt x="0" y="0"/>
                  </a:moveTo>
                  <a:lnTo>
                    <a:pt x="2372490" y="0"/>
                  </a:lnTo>
                  <a:lnTo>
                    <a:pt x="2372490" y="1109933"/>
                  </a:lnTo>
                  <a:lnTo>
                    <a:pt x="0" y="1109933"/>
                  </a:lnTo>
                  <a:close/>
                </a:path>
              </a:pathLst>
            </a:custGeom>
            <a:solidFill>
              <a:srgbClr val="C0336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28600"/>
              <a:ext cx="2372490" cy="13385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 marL="766444" indent="-383222" lvl="1">
                <a:lnSpc>
                  <a:spcPts val="6567"/>
                </a:lnSpc>
                <a:buFont typeface="Arial"/>
                <a:buChar char="•"/>
              </a:pPr>
              <a:r>
                <a:rPr lang="en-US" sz="3549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Candidíase</a:t>
              </a:r>
            </a:p>
            <a:p>
              <a:pPr algn="l" marL="766444" indent="-383222" lvl="1">
                <a:lnSpc>
                  <a:spcPts val="6567"/>
                </a:lnSpc>
                <a:buFont typeface="Arial"/>
                <a:buChar char="•"/>
              </a:pPr>
              <a:r>
                <a:rPr lang="en-US" sz="3549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Gonorréia</a:t>
              </a:r>
            </a:p>
            <a:p>
              <a:pPr algn="l" marL="766444" indent="-383222" lvl="1">
                <a:lnSpc>
                  <a:spcPts val="6567"/>
                </a:lnSpc>
                <a:buFont typeface="Arial"/>
                <a:buChar char="•"/>
              </a:pPr>
              <a:r>
                <a:rPr lang="en-US" sz="3549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Herpes</a:t>
              </a:r>
            </a:p>
            <a:p>
              <a:pPr algn="l" marL="766444" indent="-383222" lvl="1">
                <a:lnSpc>
                  <a:spcPts val="6567"/>
                </a:lnSpc>
                <a:buFont typeface="Arial"/>
                <a:buChar char="•"/>
              </a:pPr>
              <a:r>
                <a:rPr lang="en-US" sz="3549">
                  <a:solidFill>
                    <a:srgbClr val="FFFFFF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Tricomoníase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49374" y="1734610"/>
            <a:ext cx="2830380" cy="1275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70"/>
              </a:lnSpc>
            </a:pPr>
            <a:r>
              <a:rPr lang="en-US" sz="755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Índice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38961">
            <a:off x="-4848376" y="-612248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38961">
            <a:off x="13776683" y="504160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033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4309794" y="761618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92383" y="1551986"/>
            <a:ext cx="7141221" cy="71412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020" r="0" b="-102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366908"/>
            <a:ext cx="6913167" cy="13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08"/>
              </a:lnSpc>
            </a:pPr>
            <a:r>
              <a:rPr lang="en-US" sz="8049" spc="120">
                <a:solidFill>
                  <a:srgbClr val="231F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CANDIDÍASE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30078" y="9293056"/>
            <a:ext cx="4708922" cy="61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9"/>
              </a:lnSpc>
            </a:pPr>
            <a:r>
              <a:rPr lang="en-US" sz="3549">
                <a:solidFill>
                  <a:srgbClr val="231F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Vaginite por candidíase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838961">
            <a:off x="-4848376" y="-612248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033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366908"/>
            <a:ext cx="6913167" cy="13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08"/>
              </a:lnSpc>
            </a:pPr>
            <a:r>
              <a:rPr lang="en-US" sz="8049" spc="120">
                <a:solidFill>
                  <a:srgbClr val="231F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GONORRÉIA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4309794" y="761618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322262" y="9293056"/>
            <a:ext cx="5524553" cy="1243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9"/>
              </a:lnSpc>
            </a:pPr>
            <a:r>
              <a:rPr lang="en-US" sz="3549">
                <a:solidFill>
                  <a:srgbClr val="231F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Neisseria gonorrhoeae</a:t>
            </a:r>
          </a:p>
          <a:p>
            <a:pPr algn="ctr">
              <a:lnSpc>
                <a:spcPts val="4969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092383" y="1551986"/>
            <a:ext cx="7141221" cy="714122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26923" t="0" r="-26923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838961">
            <a:off x="-4848376" y="-612248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033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366908"/>
            <a:ext cx="6913167" cy="13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08"/>
              </a:lnSpc>
            </a:pPr>
            <a:r>
              <a:rPr lang="en-US" sz="8049" spc="120">
                <a:solidFill>
                  <a:srgbClr val="231F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HERPES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4309794" y="761618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322262" y="9293056"/>
            <a:ext cx="5524553" cy="61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9"/>
              </a:lnSpc>
            </a:pPr>
            <a:r>
              <a:rPr lang="en-US" sz="3549">
                <a:solidFill>
                  <a:srgbClr val="231F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Herpes (labial)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092383" y="1551986"/>
            <a:ext cx="7141221" cy="714122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1876" t="0" r="-32008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838961">
            <a:off x="-4848376" y="-612248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033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366908"/>
            <a:ext cx="8567420" cy="1368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08"/>
              </a:lnSpc>
            </a:pPr>
            <a:r>
              <a:rPr lang="en-US" sz="8049" spc="120">
                <a:solidFill>
                  <a:srgbClr val="231F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TRICOMONÍASE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4309794" y="761618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50294" y="9293056"/>
            <a:ext cx="8225912" cy="61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9"/>
              </a:lnSpc>
            </a:pPr>
            <a:r>
              <a:rPr lang="en-US" sz="3549">
                <a:solidFill>
                  <a:srgbClr val="231F2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Parasita Trichomonas vaginalis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092383" y="1551986"/>
            <a:ext cx="7141221" cy="714122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9139" r="0" b="-9139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838961">
            <a:off x="-4848376" y="-612248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26105">
            <a:off x="17257717" y="6849218"/>
            <a:ext cx="8668367" cy="8894780"/>
          </a:xfrm>
          <a:custGeom>
            <a:avLst/>
            <a:gdLst/>
            <a:ahLst/>
            <a:cxnLst/>
            <a:rect r="r" b="b" t="t" l="l"/>
            <a:pathLst>
              <a:path h="8894780" w="8668367">
                <a:moveTo>
                  <a:pt x="0" y="0"/>
                </a:moveTo>
                <a:lnTo>
                  <a:pt x="8668367" y="0"/>
                </a:lnTo>
                <a:lnTo>
                  <a:pt x="8668367" y="8894780"/>
                </a:lnTo>
                <a:lnTo>
                  <a:pt x="0" y="8894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38961">
            <a:off x="-4848376" y="-6122486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37059" y="2628086"/>
            <a:ext cx="12062136" cy="5030829"/>
            <a:chOff x="0" y="0"/>
            <a:chExt cx="16082848" cy="67077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657935" y="0"/>
              <a:ext cx="6766979" cy="4508500"/>
            </a:xfrm>
            <a:custGeom>
              <a:avLst/>
              <a:gdLst/>
              <a:ahLst/>
              <a:cxnLst/>
              <a:rect r="r" b="b" t="t" l="l"/>
              <a:pathLst>
                <a:path h="4508500" w="6766979">
                  <a:moveTo>
                    <a:pt x="0" y="0"/>
                  </a:moveTo>
                  <a:lnTo>
                    <a:pt x="6766979" y="0"/>
                  </a:lnTo>
                  <a:lnTo>
                    <a:pt x="6766979" y="4508500"/>
                  </a:lnTo>
                  <a:lnTo>
                    <a:pt x="0" y="450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729" t="0" r="-372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884517" y="6036062"/>
              <a:ext cx="671710" cy="671710"/>
            </a:xfrm>
            <a:custGeom>
              <a:avLst/>
              <a:gdLst/>
              <a:ahLst/>
              <a:cxnLst/>
              <a:rect r="r" b="b" t="t" l="l"/>
              <a:pathLst>
                <a:path h="671710" w="671710">
                  <a:moveTo>
                    <a:pt x="0" y="0"/>
                  </a:moveTo>
                  <a:lnTo>
                    <a:pt x="671711" y="0"/>
                  </a:lnTo>
                  <a:lnTo>
                    <a:pt x="671711" y="671710"/>
                  </a:lnTo>
                  <a:lnTo>
                    <a:pt x="0" y="671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4220372" y="6041044"/>
              <a:ext cx="7977959" cy="666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31F2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Seminário de biologia – Grupo 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788922"/>
              <a:ext cx="16082848" cy="891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0"/>
                </a:lnSpc>
              </a:pPr>
              <a:r>
                <a:rPr lang="en-US" sz="4050">
                  <a:solidFill>
                    <a:srgbClr val="231F2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Obrigado pela compreensão!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033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084894" y="2182450"/>
            <a:ext cx="5922101" cy="5922101"/>
          </a:xfrm>
          <a:custGeom>
            <a:avLst/>
            <a:gdLst/>
            <a:ahLst/>
            <a:cxnLst/>
            <a:rect r="r" b="b" t="t" l="l"/>
            <a:pathLst>
              <a:path h="5922101" w="5922101">
                <a:moveTo>
                  <a:pt x="0" y="0"/>
                </a:moveTo>
                <a:lnTo>
                  <a:pt x="5922101" y="0"/>
                </a:lnTo>
                <a:lnTo>
                  <a:pt x="5922101" y="5922100"/>
                </a:lnTo>
                <a:lnTo>
                  <a:pt x="0" y="5922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411673" y="8286366"/>
            <a:ext cx="8799191" cy="97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5654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Proteja-se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DAGQN-GiDZY</dc:identifier>
  <dcterms:modified xsi:type="dcterms:W3CDTF">2011-08-01T06:04:30Z</dcterms:modified>
  <cp:revision>1</cp:revision>
  <dc:title>Infecções sexual transmissíveis</dc:title>
</cp:coreProperties>
</file>