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Jannah Heavy" charset="1" panose="00000A00000000000000"/>
      <p:regular r:id="rId17"/>
    </p:embeddedFont>
    <p:embeddedFont>
      <p:font typeface="Jannah" charset="1" panose="00000500000000000000"/>
      <p:regular r:id="rId18"/>
    </p:embeddedFont>
    <p:embeddedFont>
      <p:font typeface="Jannah Medium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0389" y="979389"/>
            <a:ext cx="9307611" cy="930761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0" t="0" r="-7817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4781926" y="951518"/>
            <a:ext cx="18111132" cy="11629737"/>
            <a:chOff x="0" y="0"/>
            <a:chExt cx="4770010" cy="30629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70010" cy="3062976"/>
            </a:xfrm>
            <a:custGeom>
              <a:avLst/>
              <a:gdLst/>
              <a:ahLst/>
              <a:cxnLst/>
              <a:rect r="r" b="b" t="t" l="l"/>
              <a:pathLst>
                <a:path h="3062976" w="4770010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2700000">
            <a:off x="10877795" y="-5191057"/>
            <a:ext cx="5852739" cy="8669109"/>
            <a:chOff x="0" y="0"/>
            <a:chExt cx="1541462" cy="22832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700000">
            <a:off x="10877795" y="-5551814"/>
            <a:ext cx="5852739" cy="8669109"/>
            <a:chOff x="0" y="0"/>
            <a:chExt cx="1541462" cy="22832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2700000">
            <a:off x="10877795" y="-6010958"/>
            <a:ext cx="5852739" cy="8669109"/>
            <a:chOff x="0" y="0"/>
            <a:chExt cx="1541462" cy="22832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86846" y="4266669"/>
            <a:ext cx="9257844" cy="167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707"/>
              </a:lnSpc>
              <a:spcBef>
                <a:spcPct val="0"/>
              </a:spcBef>
            </a:pPr>
            <a:r>
              <a:rPr lang="en-US" b="true" sz="9791" spc="-714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SOS MULHER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-4083813" y="5839527"/>
            <a:ext cx="1322781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true" rot="8100000">
            <a:off x="-3475881" y="1121409"/>
            <a:ext cx="9401653" cy="429307"/>
          </a:xfrm>
          <a:custGeom>
            <a:avLst/>
            <a:gdLst/>
            <a:ahLst/>
            <a:cxnLst/>
            <a:rect r="r" b="b" t="t" l="l"/>
            <a:pathLst>
              <a:path h="429307" w="9401653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-332517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56817" y="5982307"/>
            <a:ext cx="4854836" cy="49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APLICATIVO SOCIAL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8622" y="1395819"/>
            <a:ext cx="5855413" cy="1257388"/>
            <a:chOff x="0" y="0"/>
            <a:chExt cx="1760454" cy="378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0454" cy="378039"/>
            </a:xfrm>
            <a:custGeom>
              <a:avLst/>
              <a:gdLst/>
              <a:ahLst/>
              <a:cxnLst/>
              <a:rect r="r" b="b" t="t" l="l"/>
              <a:pathLst>
                <a:path h="378039" w="1760454">
                  <a:moveTo>
                    <a:pt x="0" y="0"/>
                  </a:moveTo>
                  <a:lnTo>
                    <a:pt x="1760454" y="0"/>
                  </a:lnTo>
                  <a:lnTo>
                    <a:pt x="1760454" y="378039"/>
                  </a:lnTo>
                  <a:lnTo>
                    <a:pt x="0" y="378039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0454" cy="416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061022"/>
            <a:ext cx="7439138" cy="92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b="true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Perfil 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-5954360" y="3048012"/>
            <a:ext cx="13227813" cy="0"/>
          </a:xfrm>
          <a:prstGeom prst="line">
            <a:avLst/>
          </a:prstGeom>
          <a:ln cap="flat" w="38100">
            <a:solidFill>
              <a:srgbClr val="EEE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1273518" y="3272214"/>
            <a:ext cx="10417518" cy="3671039"/>
            <a:chOff x="0" y="0"/>
            <a:chExt cx="2743708" cy="9668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3708" cy="966858"/>
            </a:xfrm>
            <a:custGeom>
              <a:avLst/>
              <a:gdLst/>
              <a:ahLst/>
              <a:cxnLst/>
              <a:rect r="r" b="b" t="t" l="l"/>
              <a:pathLst>
                <a:path h="966858" w="2743708">
                  <a:moveTo>
                    <a:pt x="0" y="0"/>
                  </a:moveTo>
                  <a:lnTo>
                    <a:pt x="2743708" y="0"/>
                  </a:lnTo>
                  <a:lnTo>
                    <a:pt x="2743708" y="966858"/>
                  </a:lnTo>
                  <a:lnTo>
                    <a:pt x="0" y="966858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43708" cy="100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160584" y="400108"/>
            <a:ext cx="4934555" cy="9886892"/>
          </a:xfrm>
          <a:custGeom>
            <a:avLst/>
            <a:gdLst/>
            <a:ahLst/>
            <a:cxnLst/>
            <a:rect r="r" b="b" t="t" l="l"/>
            <a:pathLst>
              <a:path h="9886892" w="4934555">
                <a:moveTo>
                  <a:pt x="0" y="0"/>
                </a:moveTo>
                <a:lnTo>
                  <a:pt x="4934555" y="0"/>
                </a:lnTo>
                <a:lnTo>
                  <a:pt x="4934555" y="9886892"/>
                </a:lnTo>
                <a:lnTo>
                  <a:pt x="0" y="9886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0" t="0" r="-9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3638649"/>
            <a:ext cx="7439138" cy="297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Quando a vítima opta por tornar seu perfil público, seu nome deixa de ser oculto, permitindo que outras usuárias vejam sua identidade. Essa decisão é totalmente opcional e pode ser revertida a qualquer momento.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000" r="0" b="-59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25700" y="4977755"/>
            <a:ext cx="587271" cy="587271"/>
          </a:xfrm>
          <a:custGeom>
            <a:avLst/>
            <a:gdLst/>
            <a:ahLst/>
            <a:cxnLst/>
            <a:rect r="r" b="b" t="t" l="l"/>
            <a:pathLst>
              <a:path h="587271" w="587271">
                <a:moveTo>
                  <a:pt x="0" y="0"/>
                </a:moveTo>
                <a:lnTo>
                  <a:pt x="587271" y="0"/>
                </a:lnTo>
                <a:lnTo>
                  <a:pt x="587271" y="587271"/>
                </a:lnTo>
                <a:lnTo>
                  <a:pt x="0" y="587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400000">
            <a:off x="7266889" y="5203500"/>
            <a:ext cx="250797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502352" y="2693233"/>
            <a:ext cx="2447815" cy="2447815"/>
          </a:xfrm>
          <a:custGeom>
            <a:avLst/>
            <a:gdLst/>
            <a:ahLst/>
            <a:cxnLst/>
            <a:rect r="r" b="b" t="t" l="l"/>
            <a:pathLst>
              <a:path h="2447815" w="2447815">
                <a:moveTo>
                  <a:pt x="0" y="0"/>
                </a:moveTo>
                <a:lnTo>
                  <a:pt x="2447815" y="0"/>
                </a:lnTo>
                <a:lnTo>
                  <a:pt x="2447815" y="2447814"/>
                </a:lnTo>
                <a:lnTo>
                  <a:pt x="0" y="2447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888534" y="5032492"/>
            <a:ext cx="5002471" cy="43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sz="2562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Crédito por imagens: Freepik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36468" y="5195191"/>
            <a:ext cx="4579583" cy="78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4"/>
              </a:lnSpc>
              <a:spcBef>
                <a:spcPct val="0"/>
              </a:spcBef>
            </a:pPr>
            <a:r>
              <a:rPr lang="en-US" b="true" sz="4710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SOS MULHER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026" y="7268149"/>
            <a:ext cx="5589233" cy="39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7"/>
              </a:lnSpc>
              <a:spcBef>
                <a:spcPct val="0"/>
              </a:spcBef>
            </a:pPr>
            <a:r>
              <a:rPr lang="en-US" b="true" sz="2355">
                <a:solidFill>
                  <a:srgbClr val="FFFFFF"/>
                </a:solidFill>
                <a:latin typeface="Jannah Medium"/>
                <a:ea typeface="Jannah Medium"/>
                <a:cs typeface="Jannah Medium"/>
                <a:sym typeface="Jannah Medium"/>
              </a:rPr>
              <a:t>1° ANO MARKETING DIGITAL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5169" y="8058171"/>
            <a:ext cx="10322179" cy="1897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5"/>
              </a:lnSpc>
            </a:pPr>
            <a:r>
              <a:rPr lang="en-US" sz="2168" b="true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MARIA EDUARDA PORTELA - COORDENADORA </a:t>
            </a:r>
          </a:p>
          <a:p>
            <a:pPr algn="l">
              <a:lnSpc>
                <a:spcPts val="3035"/>
              </a:lnSpc>
            </a:pPr>
            <a:r>
              <a:rPr lang="en-US" sz="2168" b="true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ALAILTON - DESIGNER</a:t>
            </a:r>
          </a:p>
          <a:p>
            <a:pPr algn="l">
              <a:lnSpc>
                <a:spcPts val="3035"/>
              </a:lnSpc>
            </a:pPr>
            <a:r>
              <a:rPr lang="en-US" sz="2168" b="true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ALBERSON - DES. DE CONTEÚDO </a:t>
            </a:r>
          </a:p>
          <a:p>
            <a:pPr algn="l">
              <a:lnSpc>
                <a:spcPts val="3035"/>
              </a:lnSpc>
            </a:pPr>
            <a:r>
              <a:rPr lang="en-US" sz="2168" b="true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ANNA JÚLIA - DES. DE EXPERIÊNCIA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b="true" sz="2168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MATHEUS SENA  - DES. DE EXPERIÊNCIA E DESIGN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6474984" y="799694"/>
            <a:ext cx="5852739" cy="8669109"/>
            <a:chOff x="0" y="0"/>
            <a:chExt cx="1541462" cy="22832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972214" y="759751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0108517" y="-5762255"/>
            <a:ext cx="6664400" cy="8669109"/>
            <a:chOff x="0" y="0"/>
            <a:chExt cx="1755233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700000">
            <a:off x="4018793" y="-4597290"/>
            <a:ext cx="9393124" cy="21037266"/>
            <a:chOff x="0" y="0"/>
            <a:chExt cx="2473909" cy="55406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73909" cy="5540679"/>
            </a:xfrm>
            <a:custGeom>
              <a:avLst/>
              <a:gdLst/>
              <a:ahLst/>
              <a:cxnLst/>
              <a:rect r="r" b="b" t="t" l="l"/>
              <a:pathLst>
                <a:path h="5540679" w="247390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8100000">
            <a:off x="-2544752" y="7355436"/>
            <a:ext cx="11929395" cy="514338"/>
          </a:xfrm>
          <a:custGeom>
            <a:avLst/>
            <a:gdLst/>
            <a:ahLst/>
            <a:cxnLst/>
            <a:rect r="r" b="b" t="t" l="l"/>
            <a:pathLst>
              <a:path h="514338" w="11929395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8100000">
            <a:off x="6802116" y="2714655"/>
            <a:ext cx="11929395" cy="514338"/>
          </a:xfrm>
          <a:custGeom>
            <a:avLst/>
            <a:gdLst/>
            <a:ahLst/>
            <a:cxnLst/>
            <a:rect r="r" b="b" t="t" l="l"/>
            <a:pathLst>
              <a:path h="514338" w="11929395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-39943"/>
            <a:ext cx="4956009" cy="10146301"/>
          </a:xfrm>
          <a:custGeom>
            <a:avLst/>
            <a:gdLst/>
            <a:ahLst/>
            <a:cxnLst/>
            <a:rect r="r" b="b" t="t" l="l"/>
            <a:pathLst>
              <a:path h="10146301" w="4956009">
                <a:moveTo>
                  <a:pt x="0" y="0"/>
                </a:moveTo>
                <a:lnTo>
                  <a:pt x="4956009" y="0"/>
                </a:lnTo>
                <a:lnTo>
                  <a:pt x="4956009" y="10146301"/>
                </a:lnTo>
                <a:lnTo>
                  <a:pt x="0" y="10146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715355" y="4559300"/>
            <a:ext cx="7557058" cy="87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7"/>
              </a:lnSpc>
            </a:pPr>
            <a:r>
              <a:rPr lang="en-US" sz="5390" b="true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Login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15355" y="5498249"/>
            <a:ext cx="6826442" cy="247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 app utiliza o login com CPF para garantir que cada vítima seja identificada de forma segura e única, permitindo o acompanhamento individualizado e confidencial.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6474984" y="799694"/>
            <a:ext cx="5852739" cy="8669109"/>
            <a:chOff x="0" y="0"/>
            <a:chExt cx="1541462" cy="22832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972214" y="759751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0108517" y="-5762255"/>
            <a:ext cx="6664400" cy="8669109"/>
            <a:chOff x="0" y="0"/>
            <a:chExt cx="1755233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700000">
            <a:off x="4018793" y="-4597290"/>
            <a:ext cx="9393124" cy="21037266"/>
            <a:chOff x="0" y="0"/>
            <a:chExt cx="2473909" cy="55406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73909" cy="5540679"/>
            </a:xfrm>
            <a:custGeom>
              <a:avLst/>
              <a:gdLst/>
              <a:ahLst/>
              <a:cxnLst/>
              <a:rect r="r" b="b" t="t" l="l"/>
              <a:pathLst>
                <a:path h="5540679" w="247390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8100000">
            <a:off x="-2544752" y="7355436"/>
            <a:ext cx="11929395" cy="514338"/>
          </a:xfrm>
          <a:custGeom>
            <a:avLst/>
            <a:gdLst/>
            <a:ahLst/>
            <a:cxnLst/>
            <a:rect r="r" b="b" t="t" l="l"/>
            <a:pathLst>
              <a:path h="514338" w="11929395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8100000">
            <a:off x="6802116" y="2714655"/>
            <a:ext cx="11929395" cy="514338"/>
          </a:xfrm>
          <a:custGeom>
            <a:avLst/>
            <a:gdLst/>
            <a:ahLst/>
            <a:cxnLst/>
            <a:rect r="r" b="b" t="t" l="l"/>
            <a:pathLst>
              <a:path h="514338" w="11929395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-39943"/>
            <a:ext cx="4956009" cy="10146301"/>
          </a:xfrm>
          <a:custGeom>
            <a:avLst/>
            <a:gdLst/>
            <a:ahLst/>
            <a:cxnLst/>
            <a:rect r="r" b="b" t="t" l="l"/>
            <a:pathLst>
              <a:path h="10146301" w="4956009">
                <a:moveTo>
                  <a:pt x="0" y="0"/>
                </a:moveTo>
                <a:lnTo>
                  <a:pt x="4956009" y="0"/>
                </a:lnTo>
                <a:lnTo>
                  <a:pt x="4956009" y="10146301"/>
                </a:lnTo>
                <a:lnTo>
                  <a:pt x="0" y="10146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8" t="0" r="-158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715355" y="4559300"/>
            <a:ext cx="7557058" cy="87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7"/>
              </a:lnSpc>
            </a:pPr>
            <a:r>
              <a:rPr lang="en-US" sz="5390" b="true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Termos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15355" y="5498249"/>
            <a:ext cx="6718241" cy="247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 tela de termos apresenta uma série de concordâncias necessárias para o funcionamento do app, garantindo que a usuária esteja ciente e de acordo com as condições de uso e privacidade.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8622" y="1395819"/>
            <a:ext cx="5855413" cy="1257388"/>
            <a:chOff x="0" y="0"/>
            <a:chExt cx="1760454" cy="378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0454" cy="378039"/>
            </a:xfrm>
            <a:custGeom>
              <a:avLst/>
              <a:gdLst/>
              <a:ahLst/>
              <a:cxnLst/>
              <a:rect r="r" b="b" t="t" l="l"/>
              <a:pathLst>
                <a:path h="378039" w="1760454">
                  <a:moveTo>
                    <a:pt x="0" y="0"/>
                  </a:moveTo>
                  <a:lnTo>
                    <a:pt x="1760454" y="0"/>
                  </a:lnTo>
                  <a:lnTo>
                    <a:pt x="1760454" y="378039"/>
                  </a:lnTo>
                  <a:lnTo>
                    <a:pt x="0" y="378039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0454" cy="416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061022"/>
            <a:ext cx="7439138" cy="92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b="true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Home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-5954360" y="3048012"/>
            <a:ext cx="13227813" cy="0"/>
          </a:xfrm>
          <a:prstGeom prst="line">
            <a:avLst/>
          </a:prstGeom>
          <a:ln cap="flat" w="38100">
            <a:solidFill>
              <a:srgbClr val="EEE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1273518" y="3272214"/>
            <a:ext cx="10417518" cy="3225004"/>
            <a:chOff x="0" y="0"/>
            <a:chExt cx="2743708" cy="8493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3708" cy="849384"/>
            </a:xfrm>
            <a:custGeom>
              <a:avLst/>
              <a:gdLst/>
              <a:ahLst/>
              <a:cxnLst/>
              <a:rect r="r" b="b" t="t" l="l"/>
              <a:pathLst>
                <a:path h="849384" w="2743708">
                  <a:moveTo>
                    <a:pt x="0" y="0"/>
                  </a:moveTo>
                  <a:lnTo>
                    <a:pt x="2743708" y="0"/>
                  </a:lnTo>
                  <a:lnTo>
                    <a:pt x="2743708" y="849384"/>
                  </a:lnTo>
                  <a:lnTo>
                    <a:pt x="0" y="849384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43708" cy="887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160584" y="400108"/>
            <a:ext cx="4934555" cy="9886892"/>
          </a:xfrm>
          <a:custGeom>
            <a:avLst/>
            <a:gdLst/>
            <a:ahLst/>
            <a:cxnLst/>
            <a:rect r="r" b="b" t="t" l="l"/>
            <a:pathLst>
              <a:path h="9886892" w="4934555">
                <a:moveTo>
                  <a:pt x="0" y="0"/>
                </a:moveTo>
                <a:lnTo>
                  <a:pt x="4934555" y="0"/>
                </a:lnTo>
                <a:lnTo>
                  <a:pt x="4934555" y="9886892"/>
                </a:lnTo>
                <a:lnTo>
                  <a:pt x="0" y="9886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3457587"/>
            <a:ext cx="6571664" cy="247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Na tela inicial, um botão de emergência permite que a vítima acione as autoridades de forma rápida e discreta, garantindo uma resposta imediata em situações críticas.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8622" y="1395819"/>
            <a:ext cx="5855413" cy="1257388"/>
            <a:chOff x="0" y="0"/>
            <a:chExt cx="1760454" cy="378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0454" cy="378039"/>
            </a:xfrm>
            <a:custGeom>
              <a:avLst/>
              <a:gdLst/>
              <a:ahLst/>
              <a:cxnLst/>
              <a:rect r="r" b="b" t="t" l="l"/>
              <a:pathLst>
                <a:path h="378039" w="1760454">
                  <a:moveTo>
                    <a:pt x="0" y="0"/>
                  </a:moveTo>
                  <a:lnTo>
                    <a:pt x="1760454" y="0"/>
                  </a:lnTo>
                  <a:lnTo>
                    <a:pt x="1760454" y="378039"/>
                  </a:lnTo>
                  <a:lnTo>
                    <a:pt x="0" y="378039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0454" cy="416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-5954360" y="3048012"/>
            <a:ext cx="13227813" cy="0"/>
          </a:xfrm>
          <a:prstGeom prst="line">
            <a:avLst/>
          </a:prstGeom>
          <a:ln cap="flat" w="38100">
            <a:solidFill>
              <a:srgbClr val="EEE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935241" y="3330944"/>
            <a:ext cx="10417518" cy="3612310"/>
            <a:chOff x="0" y="0"/>
            <a:chExt cx="2743708" cy="9513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3708" cy="951390"/>
            </a:xfrm>
            <a:custGeom>
              <a:avLst/>
              <a:gdLst/>
              <a:ahLst/>
              <a:cxnLst/>
              <a:rect r="r" b="b" t="t" l="l"/>
              <a:pathLst>
                <a:path h="951390" w="2743708">
                  <a:moveTo>
                    <a:pt x="0" y="0"/>
                  </a:moveTo>
                  <a:lnTo>
                    <a:pt x="2743708" y="0"/>
                  </a:lnTo>
                  <a:lnTo>
                    <a:pt x="2743708" y="951390"/>
                  </a:lnTo>
                  <a:lnTo>
                    <a:pt x="0" y="951390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743708" cy="989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3015278" y="200054"/>
            <a:ext cx="4934555" cy="9886892"/>
          </a:xfrm>
          <a:custGeom>
            <a:avLst/>
            <a:gdLst/>
            <a:ahLst/>
            <a:cxnLst/>
            <a:rect r="r" b="b" t="t" l="l"/>
            <a:pathLst>
              <a:path h="9886892" w="4934555">
                <a:moveTo>
                  <a:pt x="0" y="0"/>
                </a:moveTo>
                <a:lnTo>
                  <a:pt x="4934555" y="0"/>
                </a:lnTo>
                <a:lnTo>
                  <a:pt x="4934555" y="9886892"/>
                </a:lnTo>
                <a:lnTo>
                  <a:pt x="0" y="9886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60" r="0" b="-46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981930" y="3638649"/>
            <a:ext cx="6647361" cy="297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Na mesma tela, há dois botões adicionais: um para visualizar a versão do app e outro para acessar o histórico de notificações, facilitando o acompanhamento das ações e atualizações.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661387" y="0"/>
            <a:ext cx="4934555" cy="9886892"/>
          </a:xfrm>
          <a:custGeom>
            <a:avLst/>
            <a:gdLst/>
            <a:ahLst/>
            <a:cxnLst/>
            <a:rect r="r" b="b" t="t" l="l"/>
            <a:pathLst>
              <a:path h="9886892" w="4934555">
                <a:moveTo>
                  <a:pt x="0" y="0"/>
                </a:moveTo>
                <a:lnTo>
                  <a:pt x="4934555" y="0"/>
                </a:lnTo>
                <a:lnTo>
                  <a:pt x="4934555" y="9886892"/>
                </a:lnTo>
                <a:lnTo>
                  <a:pt x="0" y="98868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28" r="0" b="-928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8622" y="1395819"/>
            <a:ext cx="5855413" cy="1257388"/>
            <a:chOff x="0" y="0"/>
            <a:chExt cx="1760454" cy="378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0454" cy="378039"/>
            </a:xfrm>
            <a:custGeom>
              <a:avLst/>
              <a:gdLst/>
              <a:ahLst/>
              <a:cxnLst/>
              <a:rect r="r" b="b" t="t" l="l"/>
              <a:pathLst>
                <a:path h="378039" w="1760454">
                  <a:moveTo>
                    <a:pt x="0" y="0"/>
                  </a:moveTo>
                  <a:lnTo>
                    <a:pt x="1760454" y="0"/>
                  </a:lnTo>
                  <a:lnTo>
                    <a:pt x="1760454" y="378039"/>
                  </a:lnTo>
                  <a:lnTo>
                    <a:pt x="0" y="378039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0454" cy="416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061022"/>
            <a:ext cx="7439138" cy="92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b="true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Medida protetiva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-5954360" y="3048012"/>
            <a:ext cx="13227813" cy="0"/>
          </a:xfrm>
          <a:prstGeom prst="line">
            <a:avLst/>
          </a:prstGeom>
          <a:ln cap="flat" w="38100">
            <a:solidFill>
              <a:srgbClr val="EEE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1273518" y="3272214"/>
            <a:ext cx="10417518" cy="3225004"/>
            <a:chOff x="0" y="0"/>
            <a:chExt cx="2743708" cy="8493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3708" cy="849384"/>
            </a:xfrm>
            <a:custGeom>
              <a:avLst/>
              <a:gdLst/>
              <a:ahLst/>
              <a:cxnLst/>
              <a:rect r="r" b="b" t="t" l="l"/>
              <a:pathLst>
                <a:path h="849384" w="2743708">
                  <a:moveTo>
                    <a:pt x="0" y="0"/>
                  </a:moveTo>
                  <a:lnTo>
                    <a:pt x="2743708" y="0"/>
                  </a:lnTo>
                  <a:lnTo>
                    <a:pt x="2743708" y="849384"/>
                  </a:lnTo>
                  <a:lnTo>
                    <a:pt x="0" y="849384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43708" cy="887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160584" y="400108"/>
            <a:ext cx="4934555" cy="9886892"/>
          </a:xfrm>
          <a:custGeom>
            <a:avLst/>
            <a:gdLst/>
            <a:ahLst/>
            <a:cxnLst/>
            <a:rect r="r" b="b" t="t" l="l"/>
            <a:pathLst>
              <a:path h="9886892" w="4934555">
                <a:moveTo>
                  <a:pt x="0" y="0"/>
                </a:moveTo>
                <a:lnTo>
                  <a:pt x="4934555" y="0"/>
                </a:lnTo>
                <a:lnTo>
                  <a:pt x="4934555" y="9886892"/>
                </a:lnTo>
                <a:lnTo>
                  <a:pt x="0" y="9886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53" r="0" b="-1453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3627499"/>
            <a:ext cx="6571664" cy="247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 layout de visualização exibe as medidas protetivas em andamento de forma clara, com detalhes importantes como datas, status e instruções para a segurança da vítima.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8622" y="1395819"/>
            <a:ext cx="5855413" cy="1257388"/>
            <a:chOff x="0" y="0"/>
            <a:chExt cx="1760454" cy="378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0454" cy="378039"/>
            </a:xfrm>
            <a:custGeom>
              <a:avLst/>
              <a:gdLst/>
              <a:ahLst/>
              <a:cxnLst/>
              <a:rect r="r" b="b" t="t" l="l"/>
              <a:pathLst>
                <a:path h="378039" w="1760454">
                  <a:moveTo>
                    <a:pt x="0" y="0"/>
                  </a:moveTo>
                  <a:lnTo>
                    <a:pt x="1760454" y="0"/>
                  </a:lnTo>
                  <a:lnTo>
                    <a:pt x="1760454" y="378039"/>
                  </a:lnTo>
                  <a:lnTo>
                    <a:pt x="0" y="378039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0454" cy="416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68871" y="2061022"/>
            <a:ext cx="7439138" cy="92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b="true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Apoio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-5954360" y="3048012"/>
            <a:ext cx="13227813" cy="0"/>
          </a:xfrm>
          <a:prstGeom prst="line">
            <a:avLst/>
          </a:prstGeom>
          <a:ln cap="flat" w="38100">
            <a:solidFill>
              <a:srgbClr val="EEE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1273518" y="3272214"/>
            <a:ext cx="10417518" cy="4163120"/>
            <a:chOff x="0" y="0"/>
            <a:chExt cx="2743708" cy="10964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3708" cy="1096460"/>
            </a:xfrm>
            <a:custGeom>
              <a:avLst/>
              <a:gdLst/>
              <a:ahLst/>
              <a:cxnLst/>
              <a:rect r="r" b="b" t="t" l="l"/>
              <a:pathLst>
                <a:path h="1096460" w="2743708">
                  <a:moveTo>
                    <a:pt x="0" y="0"/>
                  </a:moveTo>
                  <a:lnTo>
                    <a:pt x="2743708" y="0"/>
                  </a:lnTo>
                  <a:lnTo>
                    <a:pt x="2743708" y="1096460"/>
                  </a:lnTo>
                  <a:lnTo>
                    <a:pt x="0" y="1096460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43708" cy="1134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160584" y="400108"/>
            <a:ext cx="4934555" cy="9886892"/>
          </a:xfrm>
          <a:custGeom>
            <a:avLst/>
            <a:gdLst/>
            <a:ahLst/>
            <a:cxnLst/>
            <a:rect r="r" b="b" t="t" l="l"/>
            <a:pathLst>
              <a:path h="9886892" w="4934555">
                <a:moveTo>
                  <a:pt x="0" y="0"/>
                </a:moveTo>
                <a:lnTo>
                  <a:pt x="4934555" y="0"/>
                </a:lnTo>
                <a:lnTo>
                  <a:pt x="4934555" y="9886892"/>
                </a:lnTo>
                <a:lnTo>
                  <a:pt x="0" y="9886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14" r="0" b="-414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668871" y="3838703"/>
            <a:ext cx="6957651" cy="297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 layout de desabafos permite que as vítimas compartilhem suas experiências de forma anônima ou pública, conforme a preferência. Essa seção oferece um espaço seguro para apoio e troca de vivências entre usuárias.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8622" y="1395819"/>
            <a:ext cx="5855413" cy="1257388"/>
            <a:chOff x="0" y="0"/>
            <a:chExt cx="1760454" cy="378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0454" cy="378039"/>
            </a:xfrm>
            <a:custGeom>
              <a:avLst/>
              <a:gdLst/>
              <a:ahLst/>
              <a:cxnLst/>
              <a:rect r="r" b="b" t="t" l="l"/>
              <a:pathLst>
                <a:path h="378039" w="1760454">
                  <a:moveTo>
                    <a:pt x="0" y="0"/>
                  </a:moveTo>
                  <a:lnTo>
                    <a:pt x="1760454" y="0"/>
                  </a:lnTo>
                  <a:lnTo>
                    <a:pt x="1760454" y="378039"/>
                  </a:lnTo>
                  <a:lnTo>
                    <a:pt x="0" y="378039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0454" cy="416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061022"/>
            <a:ext cx="7439138" cy="92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b="true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Apoio 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-5954360" y="3048012"/>
            <a:ext cx="13227813" cy="0"/>
          </a:xfrm>
          <a:prstGeom prst="line">
            <a:avLst/>
          </a:prstGeom>
          <a:ln cap="flat" w="38100">
            <a:solidFill>
              <a:srgbClr val="EEE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1273518" y="3272214"/>
            <a:ext cx="10417518" cy="3225004"/>
            <a:chOff x="0" y="0"/>
            <a:chExt cx="2743708" cy="8493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3708" cy="849384"/>
            </a:xfrm>
            <a:custGeom>
              <a:avLst/>
              <a:gdLst/>
              <a:ahLst/>
              <a:cxnLst/>
              <a:rect r="r" b="b" t="t" l="l"/>
              <a:pathLst>
                <a:path h="849384" w="2743708">
                  <a:moveTo>
                    <a:pt x="0" y="0"/>
                  </a:moveTo>
                  <a:lnTo>
                    <a:pt x="2743708" y="0"/>
                  </a:lnTo>
                  <a:lnTo>
                    <a:pt x="2743708" y="849384"/>
                  </a:lnTo>
                  <a:lnTo>
                    <a:pt x="0" y="849384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43708" cy="887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160584" y="400108"/>
            <a:ext cx="4934555" cy="9886892"/>
          </a:xfrm>
          <a:custGeom>
            <a:avLst/>
            <a:gdLst/>
            <a:ahLst/>
            <a:cxnLst/>
            <a:rect r="r" b="b" t="t" l="l"/>
            <a:pathLst>
              <a:path h="9886892" w="4934555">
                <a:moveTo>
                  <a:pt x="0" y="0"/>
                </a:moveTo>
                <a:lnTo>
                  <a:pt x="4934555" y="0"/>
                </a:lnTo>
                <a:lnTo>
                  <a:pt x="4934555" y="9886892"/>
                </a:lnTo>
                <a:lnTo>
                  <a:pt x="0" y="9886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97" r="0" b="-1997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3627499"/>
            <a:ext cx="6571664" cy="247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Os containers das mensagens incluem o nome da usuária (se publicado), o horário da postagem e um único botão para responder, facilitando a interação de forma simples e direta.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8622" y="1395819"/>
            <a:ext cx="5855413" cy="1257388"/>
            <a:chOff x="0" y="0"/>
            <a:chExt cx="1760454" cy="378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0454" cy="378039"/>
            </a:xfrm>
            <a:custGeom>
              <a:avLst/>
              <a:gdLst/>
              <a:ahLst/>
              <a:cxnLst/>
              <a:rect r="r" b="b" t="t" l="l"/>
              <a:pathLst>
                <a:path h="378039" w="1760454">
                  <a:moveTo>
                    <a:pt x="0" y="0"/>
                  </a:moveTo>
                  <a:lnTo>
                    <a:pt x="1760454" y="0"/>
                  </a:lnTo>
                  <a:lnTo>
                    <a:pt x="1760454" y="378039"/>
                  </a:lnTo>
                  <a:lnTo>
                    <a:pt x="0" y="378039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0454" cy="416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061022"/>
            <a:ext cx="7439138" cy="92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b="true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Perfil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-5954360" y="3048012"/>
            <a:ext cx="13227813" cy="0"/>
          </a:xfrm>
          <a:prstGeom prst="line">
            <a:avLst/>
          </a:prstGeom>
          <a:ln cap="flat" w="38100">
            <a:solidFill>
              <a:srgbClr val="EEE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1273518" y="3272214"/>
            <a:ext cx="10417518" cy="3225004"/>
            <a:chOff x="0" y="0"/>
            <a:chExt cx="2743708" cy="8493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3708" cy="849384"/>
            </a:xfrm>
            <a:custGeom>
              <a:avLst/>
              <a:gdLst/>
              <a:ahLst/>
              <a:cxnLst/>
              <a:rect r="r" b="b" t="t" l="l"/>
              <a:pathLst>
                <a:path h="849384" w="2743708">
                  <a:moveTo>
                    <a:pt x="0" y="0"/>
                  </a:moveTo>
                  <a:lnTo>
                    <a:pt x="2743708" y="0"/>
                  </a:lnTo>
                  <a:lnTo>
                    <a:pt x="2743708" y="849384"/>
                  </a:lnTo>
                  <a:lnTo>
                    <a:pt x="0" y="849384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43708" cy="887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160584" y="400108"/>
            <a:ext cx="4934555" cy="9886892"/>
          </a:xfrm>
          <a:custGeom>
            <a:avLst/>
            <a:gdLst/>
            <a:ahLst/>
            <a:cxnLst/>
            <a:rect r="r" b="b" t="t" l="l"/>
            <a:pathLst>
              <a:path h="9886892" w="4934555">
                <a:moveTo>
                  <a:pt x="0" y="0"/>
                </a:moveTo>
                <a:lnTo>
                  <a:pt x="4934555" y="0"/>
                </a:lnTo>
                <a:lnTo>
                  <a:pt x="4934555" y="9886892"/>
                </a:lnTo>
                <a:lnTo>
                  <a:pt x="0" y="9886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8" r="0" b="-928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3627499"/>
            <a:ext cx="6571664" cy="247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 layout de perfil é simples e direto, apresentando as informações da vítima de forma clara, com acesso a três funções básicas, tudo em uma interface intuitiva e fácil de navegar.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DAGPyCINL0U</dc:identifier>
  <dcterms:modified xsi:type="dcterms:W3CDTF">2011-08-01T06:04:30Z</dcterms:modified>
  <cp:revision>1</cp:revision>
  <dc:title>SOS Mulher</dc:title>
</cp:coreProperties>
</file>