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DM Serif Display" charset="1" panose="00000000000000000000"/>
      <p:regular r:id="rId14"/>
    </p:embeddedFont>
    <p:embeddedFont>
      <p:font typeface="DM Sans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207104" y="2944648"/>
            <a:ext cx="5246391" cy="5246370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17904" r="0" b="-17904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3167058"/>
            <a:ext cx="9737278" cy="3952885"/>
            <a:chOff x="0" y="0"/>
            <a:chExt cx="12983037" cy="527051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14300"/>
              <a:ext cx="12983037" cy="4559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208"/>
                </a:lnSpc>
              </a:pPr>
              <a:r>
                <a:rPr lang="en-US" sz="12007" spc="-312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RELAÇÕES SOCIAIS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775328"/>
              <a:ext cx="12983037" cy="495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51"/>
                </a:lnSpc>
              </a:pPr>
              <a:r>
                <a:rPr lang="en-US" sz="2459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Compreendendo as relações sociais na perspectiva sociológica.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72986"/>
            <a:ext cx="8635973" cy="329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7604" indent="-403802" lvl="1">
              <a:lnSpc>
                <a:spcPts val="5236"/>
              </a:lnSpc>
              <a:buFont typeface="Arial"/>
              <a:buChar char="•"/>
            </a:pPr>
            <a:r>
              <a:rPr lang="en-US" sz="374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Conceito de Relações Sociais  </a:t>
            </a:r>
          </a:p>
          <a:p>
            <a:pPr algn="l" marL="807604" indent="-403802" lvl="1">
              <a:lnSpc>
                <a:spcPts val="5236"/>
              </a:lnSpc>
              <a:buFont typeface="Arial"/>
              <a:buChar char="•"/>
            </a:pPr>
            <a:r>
              <a:rPr lang="en-US" sz="374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Tipos de Relações Sociais  </a:t>
            </a:r>
          </a:p>
          <a:p>
            <a:pPr algn="l" marL="807604" indent="-403802" lvl="1">
              <a:lnSpc>
                <a:spcPts val="5236"/>
              </a:lnSpc>
              <a:buFont typeface="Arial"/>
              <a:buChar char="•"/>
            </a:pPr>
            <a:r>
              <a:rPr lang="en-US" sz="374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Influência das Instituições Sociais  </a:t>
            </a:r>
          </a:p>
          <a:p>
            <a:pPr algn="l" marL="807604" indent="-403802" lvl="1">
              <a:lnSpc>
                <a:spcPts val="5236"/>
              </a:lnSpc>
              <a:buFont typeface="Arial"/>
              <a:buChar char="•"/>
            </a:pPr>
            <a:r>
              <a:rPr lang="en-US" sz="374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Relações Sociais e Estratificação  </a:t>
            </a:r>
          </a:p>
          <a:p>
            <a:pPr algn="l" marL="807604" indent="-403802" lvl="1">
              <a:lnSpc>
                <a:spcPts val="5236"/>
              </a:lnSpc>
              <a:buFont typeface="Arial"/>
              <a:buChar char="•"/>
            </a:pPr>
            <a:r>
              <a:rPr lang="en-US" sz="374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Transformações nas Relações Sociais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98408"/>
            <a:ext cx="11115311" cy="7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6"/>
              </a:lnSpc>
            </a:pPr>
            <a:r>
              <a:rPr lang="en-US" sz="4675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 que será abordado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3595" y="3670624"/>
            <a:ext cx="12880810" cy="410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4"/>
              </a:lnSpc>
            </a:pPr>
            <a:r>
              <a:rPr lang="en-US" sz="3346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  Em ciências sociais, relação social refere-se ao relacionamento entre dois ou mais indivíduos no interior de um grupo social. As relações sociais formam a base da estrutura social. Nesse sentido, as relações sociais são o objeto básico da análise das ciências sociais. Investigações fundamentais sobre a natureza das relações sociais são encontradas nos trabalhos da sociologia clássica, tais como a teoria da ação social de Max Weber.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06966" y="2553950"/>
            <a:ext cx="8474069" cy="713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5"/>
              </a:lnSpc>
            </a:pPr>
            <a:r>
              <a:rPr lang="en-US" sz="4182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Conceito de Relações Sociais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3595" y="3532660"/>
            <a:ext cx="12880810" cy="469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4"/>
              </a:lnSpc>
            </a:pPr>
            <a:r>
              <a:rPr lang="en-US" sz="3346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Relações sociais referem-se às interações e vínculos entre indivíduos dentro de uma sociedade. Elas podem ser de diversos tipos, como relações familiares (entre pais e filhos), amizades (entre amigos), relações de trabalho (entre colegas e superiores), relações escolares (entre alunos e professores) e relações comunitárias (entre vizinhos e membros de grupos locais). Cada tipo de relação desempenha um papel importante na vida social e pessoal dos indivíduos.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06966" y="2429792"/>
            <a:ext cx="8474069" cy="713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5"/>
              </a:lnSpc>
            </a:pPr>
            <a:r>
              <a:rPr lang="en-US" sz="4182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Tipos de Relações Sociais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3595" y="3532660"/>
            <a:ext cx="12880810" cy="410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4"/>
              </a:lnSpc>
            </a:pPr>
            <a:r>
              <a:rPr lang="en-US" sz="3346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  As instituições sociais, como família, escola, religião e governo, influenciam profundamente a vida dos cidadãos. A família ensina normas e valores básicos, a escola promove a educação e o desenvolvimento social, a religião oferece uma estrutura moral e espiritual, e o governo estabelece leis e políticas que afetam a vida cotidiana. Essas instituições formam uma rede que guia e regula o comportamento dos indivíduos.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06966" y="2540174"/>
            <a:ext cx="8474069" cy="713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5"/>
              </a:lnSpc>
            </a:pPr>
            <a:r>
              <a:rPr lang="en-US" sz="4182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Influência das Intuições Sociais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3595" y="3652553"/>
            <a:ext cx="12880810" cy="292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4"/>
              </a:lnSpc>
            </a:pPr>
            <a:r>
              <a:rPr lang="en-US" sz="3346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Estratificação social é um conceito sociológico utilizado para classificar os indivíduos ou grupos a partir da análise das condições socioeconômicas. A estratificação social serve também como base para entender a configuração da sociedade em hierarquias e na formação das desigualdades sociais.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06966" y="2429792"/>
            <a:ext cx="8474069" cy="713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5"/>
              </a:lnSpc>
            </a:pPr>
            <a:r>
              <a:rPr lang="en-US" sz="4182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Relações Sociais e Estratificação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79295" y="3477469"/>
            <a:ext cx="12880810" cy="3515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4"/>
              </a:lnSpc>
            </a:pPr>
            <a:r>
              <a:rPr lang="en-US" sz="3346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Mudanças nas relações sociais são causadas por fatores como a tecnologia, que altera a comunicação e as conexões, a globalização, que mistura culturas e modifica tradições, e mudanças culturais, como a evolução dos papéis de gênero. Esses fatores impactam como as pessoas interagem e mantêm relacionamentos na sociedade atual.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94303" y="2462360"/>
            <a:ext cx="10250794" cy="713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5"/>
              </a:lnSpc>
            </a:pPr>
            <a:r>
              <a:rPr lang="en-US" sz="4182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Transformações nas Relações Sociais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207104" y="2944648"/>
            <a:ext cx="5246391" cy="5246370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17904" r="0" b="-17904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4005249"/>
            <a:ext cx="9737278" cy="2276502"/>
            <a:chOff x="0" y="0"/>
            <a:chExt cx="12983037" cy="303533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14300"/>
              <a:ext cx="12983037" cy="2324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208"/>
                </a:lnSpc>
              </a:pPr>
              <a:r>
                <a:rPr lang="en-US" sz="12007" spc="-312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FINALIZAÇÃO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540150"/>
              <a:ext cx="12983037" cy="495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51"/>
                </a:lnSpc>
              </a:pPr>
              <a:r>
                <a:rPr lang="en-US" sz="2459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Agradecemos pela compreensão — Créditos Wikipédia &amp; Gemini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9699170"/>
            <a:ext cx="9737278" cy="37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1"/>
              </a:lnSpc>
            </a:pPr>
            <a:r>
              <a:rPr lang="en-US" sz="246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https://senna36.gihub.io/blog/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DAGPpxbCy_Y</dc:identifier>
  <dcterms:modified xsi:type="dcterms:W3CDTF">2011-08-01T06:04:30Z</dcterms:modified>
  <cp:revision>1</cp:revision>
  <dc:title>Plano de Negócios</dc:title>
</cp:coreProperties>
</file>