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5"/>
  </p:notesMasterIdLst>
  <p:sldIdLst>
    <p:sldId id="256" r:id="rId3"/>
    <p:sldId id="262" r:id="rId4"/>
    <p:sldId id="268" r:id="rId5"/>
    <p:sldId id="342" r:id="rId6"/>
    <p:sldId id="264" r:id="rId7"/>
    <p:sldId id="343" r:id="rId8"/>
    <p:sldId id="258" r:id="rId9"/>
    <p:sldId id="344" r:id="rId10"/>
    <p:sldId id="276" r:id="rId11"/>
    <p:sldId id="345" r:id="rId12"/>
    <p:sldId id="347" r:id="rId13"/>
    <p:sldId id="346" r:id="rId14"/>
    <p:sldId id="266" r:id="rId15"/>
    <p:sldId id="348" r:id="rId16"/>
    <p:sldId id="350" r:id="rId17"/>
    <p:sldId id="352" r:id="rId18"/>
    <p:sldId id="353" r:id="rId19"/>
    <p:sldId id="278" r:id="rId20"/>
    <p:sldId id="280" r:id="rId21"/>
    <p:sldId id="317" r:id="rId22"/>
    <p:sldId id="328" r:id="rId23"/>
    <p:sldId id="341" r:id="rId24"/>
  </p:sldIdLst>
  <p:sldSz cx="9144000" cy="5143500" type="screen16x9"/>
  <p:notesSz cx="6858000" cy="9144000"/>
  <p:embeddedFontLst>
    <p:embeddedFont>
      <p:font typeface="Proxima Nova" panose="020B0604020202020204" charset="0"/>
      <p:regular r:id="rId26"/>
      <p:bold r:id="rId27"/>
      <p:italic r:id="rId28"/>
      <p:boldItalic r:id="rId29"/>
    </p:embeddedFont>
    <p:embeddedFont>
      <p:font typeface="Josefin Sans"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roxima Nova Semibold" panose="020B0604020202020204" charset="0"/>
      <p:regular r:id="rId38"/>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98B9B9-9AC0-4513-B773-F19A4DA10603}">
  <a:tblStyle styleId="{C398B9B9-9AC0-4513-B773-F19A4DA106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891467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44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229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00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99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589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062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10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45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099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54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b8d1ca927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b8d1ca927_3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6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46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ab8d1ca927_3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ab8d1ca927_3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5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ab8d1ca927_3_8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ab8d1ca927_3_8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489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4"/>
        <p:cNvGrpSpPr/>
        <p:nvPr/>
      </p:nvGrpSpPr>
      <p:grpSpPr>
        <a:xfrm>
          <a:off x="0" y="0"/>
          <a:ext cx="0" cy="0"/>
          <a:chOff x="0" y="0"/>
          <a:chExt cx="0" cy="0"/>
        </a:xfrm>
      </p:grpSpPr>
      <p:sp>
        <p:nvSpPr>
          <p:cNvPr id="9015" name="Google Shape;9015;gab8d1ca927_3_16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6" name="Google Shape;9016;gab8d1ca927_3_16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43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16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26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96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44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030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49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77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2129125" y="363275"/>
            <a:ext cx="4885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37" name="Google Shape;237;p16"/>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2846475" y="363275"/>
            <a:ext cx="345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45" name="Google Shape;245;p17"/>
          <p:cNvSpPr txBox="1">
            <a:spLocks noGrp="1"/>
          </p:cNvSpPr>
          <p:nvPr>
            <p:ph type="subTitle" idx="1"/>
          </p:nvPr>
        </p:nvSpPr>
        <p:spPr>
          <a:xfrm>
            <a:off x="788350"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6" name="Google Shape;246;p17"/>
          <p:cNvSpPr txBox="1">
            <a:spLocks noGrp="1"/>
          </p:cNvSpPr>
          <p:nvPr>
            <p:ph type="subTitle" idx="2"/>
          </p:nvPr>
        </p:nvSpPr>
        <p:spPr>
          <a:xfrm>
            <a:off x="53817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7" name="Google Shape;247;p17"/>
          <p:cNvSpPr txBox="1">
            <a:spLocks noGrp="1"/>
          </p:cNvSpPr>
          <p:nvPr>
            <p:ph type="subTitle" idx="3"/>
          </p:nvPr>
        </p:nvSpPr>
        <p:spPr>
          <a:xfrm>
            <a:off x="5158975"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8" name="Google Shape;248;p17"/>
          <p:cNvSpPr txBox="1">
            <a:spLocks noGrp="1"/>
          </p:cNvSpPr>
          <p:nvPr>
            <p:ph type="subTitle" idx="4"/>
          </p:nvPr>
        </p:nvSpPr>
        <p:spPr>
          <a:xfrm>
            <a:off x="477182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9" name="Google Shape;249;p17"/>
          <p:cNvSpPr/>
          <p:nvPr/>
        </p:nvSpPr>
        <p:spPr>
          <a:xfrm rot="-10350985" flipH="1">
            <a:off x="6450155"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rot="10350985">
            <a:off x="-562292"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2" name="Google Shape;82;p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52" name="Google Shape;152;p11"/>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54"/>
        <p:cNvGrpSpPr/>
        <p:nvPr/>
      </p:nvGrpSpPr>
      <p:grpSpPr>
        <a:xfrm>
          <a:off x="0" y="0"/>
          <a:ext cx="0" cy="0"/>
          <a:chOff x="0" y="0"/>
          <a:chExt cx="0" cy="0"/>
        </a:xfrm>
      </p:grpSpPr>
      <p:sp>
        <p:nvSpPr>
          <p:cNvPr id="455" name="Google Shape;455;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6" name="Google Shape;456;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ctrTitle"/>
          </p:nvPr>
        </p:nvSpPr>
        <p:spPr>
          <a:xfrm>
            <a:off x="400857" y="570150"/>
            <a:ext cx="8342235"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Tugas Besar Algoritma dan Struktur Data</a:t>
            </a:r>
            <a:endParaRPr dirty="0"/>
          </a:p>
        </p:txBody>
      </p:sp>
      <p:sp>
        <p:nvSpPr>
          <p:cNvPr id="463" name="Google Shape;463;p30"/>
          <p:cNvSpPr txBox="1">
            <a:spLocks noGrp="1"/>
          </p:cNvSpPr>
          <p:nvPr>
            <p:ph type="subTitle" idx="1"/>
          </p:nvPr>
        </p:nvSpPr>
        <p:spPr>
          <a:xfrm>
            <a:off x="2059825" y="3232003"/>
            <a:ext cx="5024298" cy="1237256"/>
          </a:xfrm>
          <a:prstGeom prst="rect">
            <a:avLst/>
          </a:prstGeom>
        </p:spPr>
        <p:txBody>
          <a:bodyPr spcFirstLastPara="1" wrap="square" lIns="91425" tIns="91425" rIns="91425" bIns="91425" anchor="t" anchorCtr="0">
            <a:noAutofit/>
          </a:bodyPr>
          <a:lstStyle/>
          <a:p>
            <a:pPr marL="0" lvl="0" indent="0"/>
            <a:r>
              <a:rPr lang="en-US" dirty="0" err="1"/>
              <a:t>Thesion</a:t>
            </a:r>
            <a:r>
              <a:rPr lang="en-US" dirty="0"/>
              <a:t> Marta </a:t>
            </a:r>
            <a:r>
              <a:rPr lang="en-US" dirty="0" err="1" smtClean="0"/>
              <a:t>Sianipar</a:t>
            </a:r>
            <a:r>
              <a:rPr lang="en-US" dirty="0" smtClean="0"/>
              <a:t> 	(DS-01-01 – 1206210004)</a:t>
            </a:r>
          </a:p>
          <a:p>
            <a:pPr marL="0" lvl="0" indent="0"/>
            <a:r>
              <a:rPr lang="en-US" dirty="0" err="1" smtClean="0"/>
              <a:t>Fikrie</a:t>
            </a:r>
            <a:r>
              <a:rPr lang="en-US" dirty="0" smtClean="0"/>
              <a:t> </a:t>
            </a:r>
            <a:r>
              <a:rPr lang="en-US" dirty="0" err="1"/>
              <a:t>Hartanta</a:t>
            </a:r>
            <a:r>
              <a:rPr lang="en-US" dirty="0"/>
              <a:t> </a:t>
            </a:r>
            <a:r>
              <a:rPr lang="en-US" dirty="0" err="1" smtClean="0"/>
              <a:t>Sembiring</a:t>
            </a:r>
            <a:r>
              <a:rPr lang="en-US" dirty="0" smtClean="0"/>
              <a:t> 	(DS-01-01 </a:t>
            </a:r>
            <a:r>
              <a:rPr lang="en-US" dirty="0"/>
              <a:t>- 1206210007</a:t>
            </a:r>
            <a:r>
              <a:rPr lang="en-US" dirty="0" smtClean="0"/>
              <a:t>)</a:t>
            </a:r>
          </a:p>
          <a:p>
            <a:pPr marL="0" lvl="0" indent="0"/>
            <a:r>
              <a:rPr lang="en-US" dirty="0" smtClean="0"/>
              <a:t>Rizal </a:t>
            </a:r>
            <a:r>
              <a:rPr lang="en-US" dirty="0"/>
              <a:t>Rahman </a:t>
            </a:r>
            <a:r>
              <a:rPr lang="en-US" dirty="0" err="1" smtClean="0"/>
              <a:t>Rizkika</a:t>
            </a:r>
            <a:r>
              <a:rPr lang="en-US" dirty="0" smtClean="0"/>
              <a:t> 		(DS-01-01 </a:t>
            </a:r>
            <a:r>
              <a:rPr lang="en-US" dirty="0"/>
              <a:t>- 1206210010</a:t>
            </a:r>
            <a:r>
              <a:rPr lang="en-US" dirty="0" smtClean="0"/>
              <a:t>)</a:t>
            </a:r>
          </a:p>
          <a:p>
            <a:pPr marL="0" lvl="0" indent="0"/>
            <a:r>
              <a:rPr lang="en-US" dirty="0" err="1" smtClean="0"/>
              <a:t>Senna</a:t>
            </a:r>
            <a:r>
              <a:rPr lang="en-US" dirty="0" smtClean="0"/>
              <a:t> </a:t>
            </a:r>
            <a:r>
              <a:rPr lang="en-US" dirty="0"/>
              <a:t>Yoga </a:t>
            </a:r>
            <a:r>
              <a:rPr lang="en-US" dirty="0" err="1" smtClean="0"/>
              <a:t>Abira</a:t>
            </a:r>
            <a:r>
              <a:rPr lang="en-US" dirty="0" smtClean="0"/>
              <a:t>	 	(DS-01-01 </a:t>
            </a:r>
            <a:r>
              <a:rPr lang="en-US" dirty="0"/>
              <a:t>- 1206210012</a:t>
            </a:r>
            <a:r>
              <a:rPr lang="en-US" dirty="0" smtClean="0"/>
              <a:t>)</a:t>
            </a:r>
          </a:p>
          <a:p>
            <a:pPr marL="0" lvl="0" indent="0"/>
            <a:r>
              <a:rPr lang="en-US" dirty="0" err="1" smtClean="0"/>
              <a:t>Avriono</a:t>
            </a:r>
            <a:r>
              <a:rPr lang="en-US" dirty="0" smtClean="0"/>
              <a:t> </a:t>
            </a:r>
            <a:r>
              <a:rPr lang="en-US" dirty="0" err="1" smtClean="0"/>
              <a:t>Aritonang</a:t>
            </a:r>
            <a:r>
              <a:rPr lang="en-US" dirty="0" smtClean="0"/>
              <a:t> 		(DS-01-01 </a:t>
            </a:r>
            <a:r>
              <a:rPr lang="en-US" dirty="0"/>
              <a:t>- 1206210016)</a:t>
            </a:r>
            <a:endParaRPr dirty="0"/>
          </a:p>
        </p:txBody>
      </p:sp>
      <p:sp>
        <p:nvSpPr>
          <p:cNvPr id="4" name="Google Shape;462;p30"/>
          <p:cNvSpPr txBox="1">
            <a:spLocks/>
          </p:cNvSpPr>
          <p:nvPr/>
        </p:nvSpPr>
        <p:spPr>
          <a:xfrm>
            <a:off x="2095128" y="2794072"/>
            <a:ext cx="4953691" cy="300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25000"/>
              </a:lnSpc>
              <a:spcBef>
                <a:spcPts val="0"/>
              </a:spcBef>
              <a:spcAft>
                <a:spcPts val="0"/>
              </a:spcAft>
              <a:buClr>
                <a:schemeClr val="accent6"/>
              </a:buClr>
              <a:buSzPts val="5200"/>
              <a:buFont typeface="Josefin Sans"/>
              <a:buNone/>
              <a:defRPr sz="55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9pPr>
          </a:lstStyle>
          <a:p>
            <a:r>
              <a:rPr lang="en-US" sz="2000" dirty="0" err="1" smtClean="0"/>
              <a:t>Kelompok</a:t>
            </a:r>
            <a:r>
              <a:rPr lang="en-US" sz="2000" dirty="0" smtClean="0"/>
              <a:t> 5 – </a:t>
            </a:r>
            <a:r>
              <a:rPr lang="en-US" sz="2000" dirty="0" err="1" smtClean="0"/>
              <a:t>Studi</a:t>
            </a:r>
            <a:r>
              <a:rPr lang="en-US" sz="2000" dirty="0" smtClean="0"/>
              <a:t> </a:t>
            </a:r>
            <a:r>
              <a:rPr lang="en-US" sz="2000" dirty="0" err="1" smtClean="0"/>
              <a:t>Kasus</a:t>
            </a:r>
            <a:r>
              <a:rPr lang="en-US" sz="2000" dirty="0" smtClean="0"/>
              <a:t> 1</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1912500" y="2487369"/>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Q</a:t>
            </a:r>
            <a:r>
              <a:rPr lang="en" dirty="0" smtClean="0"/>
              <a:t>ueue</a:t>
            </a:r>
            <a:endParaRPr dirty="0"/>
          </a:p>
        </p:txBody>
      </p:sp>
      <p:sp>
        <p:nvSpPr>
          <p:cNvPr id="511" name="Google Shape;511;p36"/>
          <p:cNvSpPr txBox="1">
            <a:spLocks noGrp="1"/>
          </p:cNvSpPr>
          <p:nvPr>
            <p:ph type="title" idx="2"/>
          </p:nvPr>
        </p:nvSpPr>
        <p:spPr>
          <a:xfrm>
            <a:off x="3105600" y="1354957"/>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Tree>
    <p:extLst>
      <p:ext uri="{BB962C8B-B14F-4D97-AF65-F5344CB8AC3E}">
        <p14:creationId xmlns:p14="http://schemas.microsoft.com/office/powerpoint/2010/main" val="85206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Rectangle 2"/>
          <p:cNvSpPr/>
          <p:nvPr/>
        </p:nvSpPr>
        <p:spPr>
          <a:xfrm>
            <a:off x="3626778" y="380144"/>
            <a:ext cx="267128" cy="17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Google Shape;614;p48"/>
          <p:cNvSpPr txBox="1">
            <a:spLocks noGrp="1"/>
          </p:cNvSpPr>
          <p:nvPr>
            <p:ph type="subTitle" idx="1"/>
          </p:nvPr>
        </p:nvSpPr>
        <p:spPr>
          <a:xfrm>
            <a:off x="470222" y="1454759"/>
            <a:ext cx="2789545" cy="1627486"/>
          </a:xfrm>
          <a:prstGeom prst="rect">
            <a:avLst/>
          </a:prstGeom>
        </p:spPr>
        <p:txBody>
          <a:bodyPr spcFirstLastPara="1" wrap="square" lIns="91425" tIns="91425" rIns="91425" bIns="91425" anchor="ctr" anchorCtr="0">
            <a:noAutofit/>
          </a:bodyPr>
          <a:lstStyle/>
          <a:p>
            <a:pPr marL="0" lvl="0" indent="0"/>
            <a:r>
              <a:rPr lang="en-US" dirty="0" smtClean="0">
                <a:solidFill>
                  <a:schemeClr val="dk2"/>
                </a:solidFill>
              </a:rPr>
              <a:t>Queue </a:t>
            </a:r>
            <a:r>
              <a:rPr lang="en-US" dirty="0" err="1">
                <a:solidFill>
                  <a:schemeClr val="dk2"/>
                </a:solidFill>
              </a:rPr>
              <a:t>adalah</a:t>
            </a:r>
            <a:r>
              <a:rPr lang="en-US" dirty="0">
                <a:solidFill>
                  <a:schemeClr val="dk2"/>
                </a:solidFill>
              </a:rPr>
              <a:t> </a:t>
            </a:r>
            <a:r>
              <a:rPr lang="en-US" dirty="0" err="1">
                <a:solidFill>
                  <a:schemeClr val="dk2"/>
                </a:solidFill>
              </a:rPr>
              <a:t>struktur</a:t>
            </a:r>
            <a:r>
              <a:rPr lang="en-US" dirty="0">
                <a:solidFill>
                  <a:schemeClr val="dk2"/>
                </a:solidFill>
              </a:rPr>
              <a:t> data yang </a:t>
            </a:r>
            <a:r>
              <a:rPr lang="en-US" dirty="0" err="1">
                <a:solidFill>
                  <a:schemeClr val="dk2"/>
                </a:solidFill>
              </a:rPr>
              <a:t>memiliki</a:t>
            </a:r>
            <a:r>
              <a:rPr lang="en-US" dirty="0">
                <a:solidFill>
                  <a:schemeClr val="dk2"/>
                </a:solidFill>
              </a:rPr>
              <a:t> </a:t>
            </a:r>
            <a:r>
              <a:rPr lang="en-US" dirty="0" err="1">
                <a:solidFill>
                  <a:schemeClr val="dk2"/>
                </a:solidFill>
              </a:rPr>
              <a:t>properti</a:t>
            </a:r>
            <a:r>
              <a:rPr lang="en-US" dirty="0">
                <a:solidFill>
                  <a:schemeClr val="dk2"/>
                </a:solidFill>
              </a:rPr>
              <a:t> FIFO (first in, first out). </a:t>
            </a:r>
            <a:r>
              <a:rPr lang="en-US" dirty="0" err="1">
                <a:solidFill>
                  <a:schemeClr val="dk2"/>
                </a:solidFill>
              </a:rPr>
              <a:t>Operasi</a:t>
            </a:r>
            <a:r>
              <a:rPr lang="en-US" dirty="0">
                <a:solidFill>
                  <a:schemeClr val="dk2"/>
                </a:solidFill>
              </a:rPr>
              <a:t> yang </a:t>
            </a:r>
            <a:r>
              <a:rPr lang="en-US" dirty="0" err="1">
                <a:solidFill>
                  <a:schemeClr val="dk2"/>
                </a:solidFill>
              </a:rPr>
              <a:t>dapat</a:t>
            </a:r>
            <a:r>
              <a:rPr lang="en-US" dirty="0">
                <a:solidFill>
                  <a:schemeClr val="dk2"/>
                </a:solidFill>
              </a:rPr>
              <a:t> </a:t>
            </a:r>
            <a:r>
              <a:rPr lang="en-US" dirty="0" err="1">
                <a:solidFill>
                  <a:schemeClr val="dk2"/>
                </a:solidFill>
              </a:rPr>
              <a:t>dilakukan</a:t>
            </a:r>
            <a:r>
              <a:rPr lang="en-US" dirty="0">
                <a:solidFill>
                  <a:schemeClr val="dk2"/>
                </a:solidFill>
              </a:rPr>
              <a:t> </a:t>
            </a:r>
            <a:r>
              <a:rPr lang="en-US" dirty="0" err="1">
                <a:solidFill>
                  <a:schemeClr val="dk2"/>
                </a:solidFill>
              </a:rPr>
              <a:t>adalah</a:t>
            </a:r>
            <a:r>
              <a:rPr lang="en-US" dirty="0">
                <a:solidFill>
                  <a:schemeClr val="dk2"/>
                </a:solidFill>
              </a:rPr>
              <a:t> </a:t>
            </a:r>
            <a:r>
              <a:rPr lang="en-US" dirty="0" err="1">
                <a:solidFill>
                  <a:schemeClr val="dk2"/>
                </a:solidFill>
              </a:rPr>
              <a:t>enqueue</a:t>
            </a:r>
            <a:r>
              <a:rPr lang="en-US" dirty="0">
                <a:solidFill>
                  <a:schemeClr val="dk2"/>
                </a:solidFill>
              </a:rPr>
              <a:t> </a:t>
            </a:r>
            <a:r>
              <a:rPr lang="en-US" dirty="0" err="1">
                <a:solidFill>
                  <a:schemeClr val="dk2"/>
                </a:solidFill>
              </a:rPr>
              <a:t>dan</a:t>
            </a:r>
            <a:r>
              <a:rPr lang="en-US" dirty="0">
                <a:solidFill>
                  <a:schemeClr val="dk2"/>
                </a:solidFill>
              </a:rPr>
              <a:t> </a:t>
            </a:r>
            <a:r>
              <a:rPr lang="en-US" dirty="0" err="1">
                <a:solidFill>
                  <a:schemeClr val="dk2"/>
                </a:solidFill>
              </a:rPr>
              <a:t>dequeue</a:t>
            </a:r>
            <a:endParaRPr dirty="0">
              <a:solidFill>
                <a:schemeClr val="dk2"/>
              </a:solidFill>
            </a:endParaRPr>
          </a:p>
        </p:txBody>
      </p:sp>
      <p:sp>
        <p:nvSpPr>
          <p:cNvPr id="5" name="Google Shape;614;p48"/>
          <p:cNvSpPr txBox="1">
            <a:spLocks/>
          </p:cNvSpPr>
          <p:nvPr/>
        </p:nvSpPr>
        <p:spPr>
          <a:xfrm>
            <a:off x="3475981" y="184933"/>
            <a:ext cx="5102941" cy="3719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smtClean="0">
                <a:solidFill>
                  <a:schemeClr val="dk2"/>
                </a:solidFill>
              </a:rPr>
              <a:t>Queue </a:t>
            </a:r>
            <a:r>
              <a:rPr lang="en-US" dirty="0">
                <a:solidFill>
                  <a:schemeClr val="dk2"/>
                </a:solidFill>
              </a:rPr>
              <a:t>ADT </a:t>
            </a:r>
            <a:r>
              <a:rPr lang="en-US" dirty="0" err="1">
                <a:solidFill>
                  <a:schemeClr val="dk2"/>
                </a:solidFill>
              </a:rPr>
              <a:t>dibuat</a:t>
            </a:r>
            <a:r>
              <a:rPr lang="en-US" dirty="0">
                <a:solidFill>
                  <a:schemeClr val="dk2"/>
                </a:solidFill>
              </a:rPr>
              <a:t> </a:t>
            </a:r>
            <a:r>
              <a:rPr lang="en-US" dirty="0" err="1">
                <a:solidFill>
                  <a:schemeClr val="dk2"/>
                </a:solidFill>
              </a:rPr>
              <a:t>dari</a:t>
            </a:r>
            <a:r>
              <a:rPr lang="en-US" dirty="0">
                <a:solidFill>
                  <a:schemeClr val="dk2"/>
                </a:solidFill>
              </a:rPr>
              <a:t> </a:t>
            </a:r>
            <a:r>
              <a:rPr lang="en-US" dirty="0" err="1">
                <a:solidFill>
                  <a:schemeClr val="dk2"/>
                </a:solidFill>
              </a:rPr>
              <a:t>sebuah</a:t>
            </a:r>
            <a:r>
              <a:rPr lang="en-US" dirty="0">
                <a:solidFill>
                  <a:schemeClr val="dk2"/>
                </a:solidFill>
              </a:rPr>
              <a:t> list yang </a:t>
            </a:r>
            <a:r>
              <a:rPr lang="en-US" dirty="0" err="1">
                <a:solidFill>
                  <a:schemeClr val="dk2"/>
                </a:solidFill>
              </a:rPr>
              <a:t>dibatasi</a:t>
            </a:r>
            <a:r>
              <a:rPr lang="en-US" dirty="0">
                <a:solidFill>
                  <a:schemeClr val="dk2"/>
                </a:solidFill>
              </a:rPr>
              <a:t> </a:t>
            </a:r>
            <a:r>
              <a:rPr lang="en-US" dirty="0" err="1">
                <a:solidFill>
                  <a:schemeClr val="dk2"/>
                </a:solidFill>
              </a:rPr>
              <a:t>sifat-sifat</a:t>
            </a:r>
            <a:r>
              <a:rPr lang="en-US" dirty="0">
                <a:solidFill>
                  <a:schemeClr val="dk2"/>
                </a:solidFill>
              </a:rPr>
              <a:t> </a:t>
            </a:r>
            <a:r>
              <a:rPr lang="en-US" dirty="0" err="1">
                <a:solidFill>
                  <a:schemeClr val="dk2"/>
                </a:solidFill>
              </a:rPr>
              <a:t>dan</a:t>
            </a:r>
            <a:r>
              <a:rPr lang="en-US" dirty="0">
                <a:solidFill>
                  <a:schemeClr val="dk2"/>
                </a:solidFill>
              </a:rPr>
              <a:t> </a:t>
            </a:r>
            <a:r>
              <a:rPr lang="en-US" dirty="0" err="1">
                <a:solidFill>
                  <a:schemeClr val="dk2"/>
                </a:solidFill>
              </a:rPr>
              <a:t>aksi</a:t>
            </a:r>
            <a:r>
              <a:rPr lang="en-US" dirty="0">
                <a:solidFill>
                  <a:schemeClr val="dk2"/>
                </a:solidFill>
              </a:rPr>
              <a:t> / </a:t>
            </a:r>
            <a:r>
              <a:rPr lang="en-US" dirty="0" err="1">
                <a:solidFill>
                  <a:schemeClr val="dk2"/>
                </a:solidFill>
              </a:rPr>
              <a:t>operasi</a:t>
            </a:r>
            <a:r>
              <a:rPr lang="en-US" dirty="0">
                <a:solidFill>
                  <a:schemeClr val="dk2"/>
                </a:solidFill>
              </a:rPr>
              <a:t> yang </a:t>
            </a:r>
            <a:r>
              <a:rPr lang="en-US" dirty="0" err="1">
                <a:solidFill>
                  <a:schemeClr val="dk2"/>
                </a:solidFill>
              </a:rPr>
              <a:t>dilakukan</a:t>
            </a:r>
            <a:r>
              <a:rPr lang="en-US" dirty="0">
                <a:solidFill>
                  <a:schemeClr val="dk2"/>
                </a:solidFill>
              </a:rPr>
              <a:t> </a:t>
            </a:r>
            <a:r>
              <a:rPr lang="en-US" dirty="0" err="1">
                <a:solidFill>
                  <a:schemeClr val="dk2"/>
                </a:solidFill>
              </a:rPr>
              <a:t>pada</a:t>
            </a:r>
            <a:r>
              <a:rPr lang="en-US" dirty="0">
                <a:solidFill>
                  <a:schemeClr val="dk2"/>
                </a:solidFill>
              </a:rPr>
              <a:t> list </a:t>
            </a:r>
            <a:r>
              <a:rPr lang="en-US" dirty="0" err="1">
                <a:solidFill>
                  <a:schemeClr val="dk2"/>
                </a:solidFill>
              </a:rPr>
              <a:t>tersebut.Aksi</a:t>
            </a:r>
            <a:r>
              <a:rPr lang="en-US" dirty="0">
                <a:solidFill>
                  <a:schemeClr val="dk2"/>
                </a:solidFill>
              </a:rPr>
              <a:t> / </a:t>
            </a:r>
            <a:r>
              <a:rPr lang="en-US" dirty="0" err="1">
                <a:solidFill>
                  <a:schemeClr val="dk2"/>
                </a:solidFill>
              </a:rPr>
              <a:t>Operasi</a:t>
            </a:r>
            <a:r>
              <a:rPr lang="en-US" dirty="0">
                <a:solidFill>
                  <a:schemeClr val="dk2"/>
                </a:solidFill>
              </a:rPr>
              <a:t> yang </a:t>
            </a:r>
            <a:r>
              <a:rPr lang="en-US" dirty="0" err="1">
                <a:solidFill>
                  <a:schemeClr val="dk2"/>
                </a:solidFill>
              </a:rPr>
              <a:t>bisa</a:t>
            </a:r>
            <a:r>
              <a:rPr lang="en-US" dirty="0">
                <a:solidFill>
                  <a:schemeClr val="dk2"/>
                </a:solidFill>
              </a:rPr>
              <a:t> </a:t>
            </a:r>
            <a:r>
              <a:rPr lang="en-US" dirty="0" err="1">
                <a:solidFill>
                  <a:schemeClr val="dk2"/>
                </a:solidFill>
              </a:rPr>
              <a:t>dilakukan</a:t>
            </a:r>
            <a:r>
              <a:rPr lang="en-US" dirty="0">
                <a:solidFill>
                  <a:schemeClr val="dk2"/>
                </a:solidFill>
              </a:rPr>
              <a:t> </a:t>
            </a:r>
            <a:r>
              <a:rPr lang="en-US" dirty="0" err="1">
                <a:solidFill>
                  <a:schemeClr val="dk2"/>
                </a:solidFill>
              </a:rPr>
              <a:t>dengan</a:t>
            </a:r>
            <a:r>
              <a:rPr lang="en-US" dirty="0">
                <a:solidFill>
                  <a:schemeClr val="dk2"/>
                </a:solidFill>
              </a:rPr>
              <a:t> Queue ADT: </a:t>
            </a:r>
            <a:endParaRPr lang="en-US" dirty="0" smtClean="0">
              <a:solidFill>
                <a:schemeClr val="dk2"/>
              </a:solidFill>
            </a:endParaRPr>
          </a:p>
          <a:p>
            <a:pPr marL="0" indent="0"/>
            <a:r>
              <a:rPr lang="en-US" b="1" dirty="0" smtClean="0">
                <a:solidFill>
                  <a:schemeClr val="dk2"/>
                </a:solidFill>
              </a:rPr>
              <a:t>a. </a:t>
            </a:r>
            <a:r>
              <a:rPr lang="en-US" b="1" dirty="0" err="1" smtClean="0">
                <a:solidFill>
                  <a:schemeClr val="dk2"/>
                </a:solidFill>
              </a:rPr>
              <a:t>isEmpty</a:t>
            </a:r>
            <a:r>
              <a:rPr lang="en-US" b="1" dirty="0" smtClean="0">
                <a:solidFill>
                  <a:schemeClr val="dk2"/>
                </a:solidFill>
              </a:rPr>
              <a:t>()</a:t>
            </a:r>
            <a:r>
              <a:rPr lang="en-US" dirty="0" smtClean="0">
                <a:solidFill>
                  <a:schemeClr val="dk2"/>
                </a:solidFill>
              </a:rPr>
              <a:t>,</a:t>
            </a:r>
            <a:r>
              <a:rPr lang="en-US" b="1" dirty="0" smtClean="0">
                <a:solidFill>
                  <a:schemeClr val="dk2"/>
                </a:solidFill>
              </a:rPr>
              <a:t> </a:t>
            </a:r>
            <a:r>
              <a:rPr lang="en-US" dirty="0" err="1">
                <a:solidFill>
                  <a:schemeClr val="dk2"/>
                </a:solidFill>
              </a:rPr>
              <a:t>untuk</a:t>
            </a:r>
            <a:r>
              <a:rPr lang="en-US" dirty="0">
                <a:solidFill>
                  <a:schemeClr val="dk2"/>
                </a:solidFill>
              </a:rPr>
              <a:t> </a:t>
            </a:r>
            <a:r>
              <a:rPr lang="en-US" dirty="0" err="1">
                <a:solidFill>
                  <a:schemeClr val="dk2"/>
                </a:solidFill>
              </a:rPr>
              <a:t>mengecek</a:t>
            </a:r>
            <a:r>
              <a:rPr lang="en-US" dirty="0">
                <a:solidFill>
                  <a:schemeClr val="dk2"/>
                </a:solidFill>
              </a:rPr>
              <a:t> </a:t>
            </a:r>
            <a:r>
              <a:rPr lang="en-US" dirty="0" err="1">
                <a:solidFill>
                  <a:schemeClr val="dk2"/>
                </a:solidFill>
              </a:rPr>
              <a:t>apakah</a:t>
            </a:r>
            <a:r>
              <a:rPr lang="en-US" dirty="0">
                <a:solidFill>
                  <a:schemeClr val="dk2"/>
                </a:solidFill>
              </a:rPr>
              <a:t> Queue </a:t>
            </a:r>
            <a:r>
              <a:rPr lang="en-US" dirty="0" err="1">
                <a:solidFill>
                  <a:schemeClr val="dk2"/>
                </a:solidFill>
              </a:rPr>
              <a:t>sedang</a:t>
            </a:r>
            <a:r>
              <a:rPr lang="en-US" dirty="0">
                <a:solidFill>
                  <a:schemeClr val="dk2"/>
                </a:solidFill>
              </a:rPr>
              <a:t> </a:t>
            </a:r>
            <a:r>
              <a:rPr lang="en-US" dirty="0" err="1">
                <a:solidFill>
                  <a:schemeClr val="dk2"/>
                </a:solidFill>
              </a:rPr>
              <a:t>kosong</a:t>
            </a:r>
            <a:r>
              <a:rPr lang="en-US" dirty="0">
                <a:solidFill>
                  <a:schemeClr val="dk2"/>
                </a:solidFill>
              </a:rPr>
              <a:t> </a:t>
            </a:r>
            <a:r>
              <a:rPr lang="en-US" dirty="0" err="1">
                <a:solidFill>
                  <a:schemeClr val="dk2"/>
                </a:solidFill>
              </a:rPr>
              <a:t>atau</a:t>
            </a:r>
            <a:r>
              <a:rPr lang="en-US" dirty="0">
                <a:solidFill>
                  <a:schemeClr val="dk2"/>
                </a:solidFill>
              </a:rPr>
              <a:t> </a:t>
            </a:r>
            <a:r>
              <a:rPr lang="en-US" dirty="0" err="1">
                <a:solidFill>
                  <a:schemeClr val="dk2"/>
                </a:solidFill>
              </a:rPr>
              <a:t>tidak</a:t>
            </a:r>
            <a:r>
              <a:rPr lang="en-US" dirty="0">
                <a:solidFill>
                  <a:schemeClr val="dk2"/>
                </a:solidFill>
              </a:rPr>
              <a:t> </a:t>
            </a:r>
            <a:endParaRPr lang="en-US" dirty="0" smtClean="0">
              <a:solidFill>
                <a:schemeClr val="dk2"/>
              </a:solidFill>
            </a:endParaRPr>
          </a:p>
          <a:p>
            <a:pPr marL="0" indent="0"/>
            <a:r>
              <a:rPr lang="en-US" b="1" dirty="0" smtClean="0">
                <a:solidFill>
                  <a:schemeClr val="dk2"/>
                </a:solidFill>
              </a:rPr>
              <a:t>b. </a:t>
            </a:r>
            <a:r>
              <a:rPr lang="en-US" b="1" dirty="0" err="1" smtClean="0">
                <a:solidFill>
                  <a:schemeClr val="dk2"/>
                </a:solidFill>
              </a:rPr>
              <a:t>enqueue</a:t>
            </a:r>
            <a:r>
              <a:rPr lang="en-US" b="1" dirty="0" smtClean="0">
                <a:solidFill>
                  <a:schemeClr val="dk2"/>
                </a:solidFill>
              </a:rPr>
              <a:t>(x)</a:t>
            </a:r>
            <a:r>
              <a:rPr lang="en-US" dirty="0" smtClean="0">
                <a:solidFill>
                  <a:schemeClr val="dk2"/>
                </a:solidFill>
              </a:rPr>
              <a:t>, </a:t>
            </a:r>
            <a:r>
              <a:rPr lang="en-US" dirty="0" err="1" smtClean="0">
                <a:solidFill>
                  <a:schemeClr val="dk2"/>
                </a:solidFill>
              </a:rPr>
              <a:t>untuk</a:t>
            </a:r>
            <a:r>
              <a:rPr lang="en-US" dirty="0" smtClean="0">
                <a:solidFill>
                  <a:schemeClr val="dk2"/>
                </a:solidFill>
              </a:rPr>
              <a:t> </a:t>
            </a:r>
            <a:r>
              <a:rPr lang="en-US" dirty="0" err="1">
                <a:solidFill>
                  <a:schemeClr val="dk2"/>
                </a:solidFill>
              </a:rPr>
              <a:t>melakukan</a:t>
            </a:r>
            <a:r>
              <a:rPr lang="en-US" dirty="0">
                <a:solidFill>
                  <a:schemeClr val="dk2"/>
                </a:solidFill>
              </a:rPr>
              <a:t> insert data x </a:t>
            </a:r>
            <a:r>
              <a:rPr lang="en-US" dirty="0" err="1">
                <a:solidFill>
                  <a:schemeClr val="dk2"/>
                </a:solidFill>
              </a:rPr>
              <a:t>ke</a:t>
            </a:r>
            <a:r>
              <a:rPr lang="en-US" dirty="0">
                <a:solidFill>
                  <a:schemeClr val="dk2"/>
                </a:solidFill>
              </a:rPr>
              <a:t> Queue </a:t>
            </a:r>
            <a:endParaRPr lang="en-US" dirty="0" smtClean="0">
              <a:solidFill>
                <a:schemeClr val="dk2"/>
              </a:solidFill>
            </a:endParaRPr>
          </a:p>
          <a:p>
            <a:pPr marL="0" indent="0"/>
            <a:r>
              <a:rPr lang="en-US" b="1" dirty="0" smtClean="0">
                <a:solidFill>
                  <a:schemeClr val="dk2"/>
                </a:solidFill>
              </a:rPr>
              <a:t>c. </a:t>
            </a:r>
            <a:r>
              <a:rPr lang="en-US" b="1" dirty="0" err="1" smtClean="0">
                <a:solidFill>
                  <a:schemeClr val="dk2"/>
                </a:solidFill>
              </a:rPr>
              <a:t>dequeue</a:t>
            </a:r>
            <a:r>
              <a:rPr lang="en-US" b="1" dirty="0" smtClean="0">
                <a:solidFill>
                  <a:schemeClr val="dk2"/>
                </a:solidFill>
              </a:rPr>
              <a:t>()</a:t>
            </a:r>
            <a:r>
              <a:rPr lang="en-US" dirty="0" smtClean="0">
                <a:solidFill>
                  <a:schemeClr val="dk2"/>
                </a:solidFill>
              </a:rPr>
              <a:t>, </a:t>
            </a:r>
            <a:r>
              <a:rPr lang="en-US" dirty="0" err="1" smtClean="0">
                <a:solidFill>
                  <a:schemeClr val="dk2"/>
                </a:solidFill>
              </a:rPr>
              <a:t>untuk</a:t>
            </a:r>
            <a:r>
              <a:rPr lang="en-US" dirty="0" smtClean="0">
                <a:solidFill>
                  <a:schemeClr val="dk2"/>
                </a:solidFill>
              </a:rPr>
              <a:t> </a:t>
            </a:r>
            <a:r>
              <a:rPr lang="en-US" dirty="0" err="1">
                <a:solidFill>
                  <a:schemeClr val="dk2"/>
                </a:solidFill>
              </a:rPr>
              <a:t>melakukan</a:t>
            </a:r>
            <a:r>
              <a:rPr lang="en-US" dirty="0">
                <a:solidFill>
                  <a:schemeClr val="dk2"/>
                </a:solidFill>
              </a:rPr>
              <a:t> delete 1 data di Queue yang </a:t>
            </a:r>
            <a:r>
              <a:rPr lang="en-US" dirty="0" err="1">
                <a:solidFill>
                  <a:schemeClr val="dk2"/>
                </a:solidFill>
              </a:rPr>
              <a:t>berada</a:t>
            </a:r>
            <a:r>
              <a:rPr lang="en-US" dirty="0">
                <a:solidFill>
                  <a:schemeClr val="dk2"/>
                </a:solidFill>
              </a:rPr>
              <a:t> di paling </a:t>
            </a:r>
            <a:r>
              <a:rPr lang="en-US" dirty="0" err="1">
                <a:solidFill>
                  <a:schemeClr val="dk2"/>
                </a:solidFill>
              </a:rPr>
              <a:t>depan</a:t>
            </a:r>
            <a:r>
              <a:rPr lang="en-US" dirty="0">
                <a:solidFill>
                  <a:schemeClr val="dk2"/>
                </a:solidFill>
              </a:rPr>
              <a:t> </a:t>
            </a:r>
            <a:endParaRPr lang="en-US" dirty="0" smtClean="0">
              <a:solidFill>
                <a:schemeClr val="dk2"/>
              </a:solidFill>
            </a:endParaRPr>
          </a:p>
          <a:p>
            <a:pPr marL="0" indent="0"/>
            <a:r>
              <a:rPr lang="en-US" b="1" dirty="0" smtClean="0">
                <a:solidFill>
                  <a:schemeClr val="dk2"/>
                </a:solidFill>
              </a:rPr>
              <a:t>d. front()</a:t>
            </a:r>
            <a:r>
              <a:rPr lang="en-US" dirty="0" smtClean="0">
                <a:solidFill>
                  <a:schemeClr val="dk2"/>
                </a:solidFill>
              </a:rPr>
              <a:t>, </a:t>
            </a:r>
            <a:r>
              <a:rPr lang="en-US" dirty="0" err="1" smtClean="0">
                <a:solidFill>
                  <a:schemeClr val="dk2"/>
                </a:solidFill>
              </a:rPr>
              <a:t>untuk</a:t>
            </a:r>
            <a:r>
              <a:rPr lang="en-US" dirty="0" smtClean="0">
                <a:solidFill>
                  <a:schemeClr val="dk2"/>
                </a:solidFill>
              </a:rPr>
              <a:t> </a:t>
            </a:r>
            <a:r>
              <a:rPr lang="en-US" dirty="0" err="1">
                <a:solidFill>
                  <a:schemeClr val="dk2"/>
                </a:solidFill>
              </a:rPr>
              <a:t>melihat</a:t>
            </a:r>
            <a:r>
              <a:rPr lang="en-US" dirty="0">
                <a:solidFill>
                  <a:schemeClr val="dk2"/>
                </a:solidFill>
              </a:rPr>
              <a:t> data di Queue yang </a:t>
            </a:r>
            <a:r>
              <a:rPr lang="en-US" dirty="0" err="1">
                <a:solidFill>
                  <a:schemeClr val="dk2"/>
                </a:solidFill>
              </a:rPr>
              <a:t>berada</a:t>
            </a:r>
            <a:r>
              <a:rPr lang="en-US" dirty="0">
                <a:solidFill>
                  <a:schemeClr val="dk2"/>
                </a:solidFill>
              </a:rPr>
              <a:t> di paling </a:t>
            </a:r>
            <a:r>
              <a:rPr lang="en-US" dirty="0" err="1">
                <a:solidFill>
                  <a:schemeClr val="dk2"/>
                </a:solidFill>
              </a:rPr>
              <a:t>depan</a:t>
            </a:r>
            <a:r>
              <a:rPr lang="en-US" dirty="0">
                <a:solidFill>
                  <a:schemeClr val="dk2"/>
                </a:solidFill>
              </a:rPr>
              <a:t> </a:t>
            </a:r>
            <a:endParaRPr lang="en-US" dirty="0" smtClean="0">
              <a:solidFill>
                <a:schemeClr val="dk2"/>
              </a:solidFill>
            </a:endParaRPr>
          </a:p>
          <a:p>
            <a:pPr marL="0" indent="0"/>
            <a:r>
              <a:rPr lang="en-US" b="1" dirty="0" smtClean="0">
                <a:solidFill>
                  <a:schemeClr val="dk2"/>
                </a:solidFill>
              </a:rPr>
              <a:t>e. size()</a:t>
            </a:r>
            <a:r>
              <a:rPr lang="en-US" dirty="0" smtClean="0">
                <a:solidFill>
                  <a:schemeClr val="dk2"/>
                </a:solidFill>
              </a:rPr>
              <a:t>, </a:t>
            </a:r>
            <a:r>
              <a:rPr lang="en-US" dirty="0" err="1" smtClean="0">
                <a:solidFill>
                  <a:schemeClr val="dk2"/>
                </a:solidFill>
              </a:rPr>
              <a:t>untuk</a:t>
            </a:r>
            <a:r>
              <a:rPr lang="en-US" dirty="0" smtClean="0">
                <a:solidFill>
                  <a:schemeClr val="dk2"/>
                </a:solidFill>
              </a:rPr>
              <a:t> </a:t>
            </a:r>
            <a:r>
              <a:rPr lang="en-US" dirty="0" err="1">
                <a:solidFill>
                  <a:schemeClr val="dk2"/>
                </a:solidFill>
              </a:rPr>
              <a:t>melihat</a:t>
            </a:r>
            <a:r>
              <a:rPr lang="en-US" dirty="0">
                <a:solidFill>
                  <a:schemeClr val="dk2"/>
                </a:solidFill>
              </a:rPr>
              <a:t> </a:t>
            </a:r>
            <a:r>
              <a:rPr lang="en-US" dirty="0" err="1">
                <a:solidFill>
                  <a:schemeClr val="dk2"/>
                </a:solidFill>
              </a:rPr>
              <a:t>jumlah</a:t>
            </a:r>
            <a:r>
              <a:rPr lang="en-US" dirty="0">
                <a:solidFill>
                  <a:schemeClr val="dk2"/>
                </a:solidFill>
              </a:rPr>
              <a:t> data / </a:t>
            </a:r>
            <a:r>
              <a:rPr lang="en-US" dirty="0" err="1">
                <a:solidFill>
                  <a:schemeClr val="dk2"/>
                </a:solidFill>
              </a:rPr>
              <a:t>ukuran</a:t>
            </a:r>
            <a:r>
              <a:rPr lang="en-US" dirty="0">
                <a:solidFill>
                  <a:schemeClr val="dk2"/>
                </a:solidFill>
              </a:rPr>
              <a:t> </a:t>
            </a:r>
            <a:r>
              <a:rPr lang="en-US" dirty="0" err="1">
                <a:solidFill>
                  <a:schemeClr val="dk2"/>
                </a:solidFill>
              </a:rPr>
              <a:t>dari</a:t>
            </a:r>
            <a:r>
              <a:rPr lang="en-US" dirty="0">
                <a:solidFill>
                  <a:schemeClr val="dk2"/>
                </a:solidFill>
              </a:rPr>
              <a:t> </a:t>
            </a:r>
            <a:r>
              <a:rPr lang="en-US" dirty="0" err="1">
                <a:solidFill>
                  <a:schemeClr val="dk2"/>
                </a:solidFill>
              </a:rPr>
              <a:t>sebuah</a:t>
            </a:r>
            <a:r>
              <a:rPr lang="en-US" dirty="0">
                <a:solidFill>
                  <a:schemeClr val="dk2"/>
                </a:solidFill>
              </a:rPr>
              <a:t> Queue</a:t>
            </a:r>
          </a:p>
        </p:txBody>
      </p:sp>
      <p:sp>
        <p:nvSpPr>
          <p:cNvPr id="6" name="Google Shape;614;p48"/>
          <p:cNvSpPr txBox="1">
            <a:spLocks/>
          </p:cNvSpPr>
          <p:nvPr/>
        </p:nvSpPr>
        <p:spPr>
          <a:xfrm>
            <a:off x="254008" y="3221913"/>
            <a:ext cx="4887187" cy="17877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lgn="l"/>
            <a:r>
              <a:rPr lang="en-US" dirty="0" err="1" smtClean="0">
                <a:solidFill>
                  <a:schemeClr val="dk2"/>
                </a:solidFill>
              </a:rPr>
              <a:t>Pengimpletasian</a:t>
            </a:r>
            <a:r>
              <a:rPr lang="en-US" dirty="0" smtClean="0">
                <a:solidFill>
                  <a:schemeClr val="dk2"/>
                </a:solidFill>
              </a:rPr>
              <a:t> queue: </a:t>
            </a:r>
          </a:p>
          <a:p>
            <a:pPr marL="0" indent="0" algn="l"/>
            <a:r>
              <a:rPr lang="en-US" dirty="0">
                <a:solidFill>
                  <a:schemeClr val="dk2"/>
                </a:solidFill>
              </a:rPr>
              <a:t>a</a:t>
            </a:r>
            <a:r>
              <a:rPr lang="en-US" dirty="0" smtClean="0">
                <a:solidFill>
                  <a:schemeClr val="dk2"/>
                </a:solidFill>
              </a:rPr>
              <a:t>. </a:t>
            </a:r>
            <a:r>
              <a:rPr lang="en-US" dirty="0" err="1" smtClean="0">
                <a:solidFill>
                  <a:schemeClr val="dk2"/>
                </a:solidFill>
              </a:rPr>
              <a:t>Antrian</a:t>
            </a:r>
            <a:r>
              <a:rPr lang="en-US" dirty="0" smtClean="0">
                <a:solidFill>
                  <a:schemeClr val="dk2"/>
                </a:solidFill>
              </a:rPr>
              <a:t> </a:t>
            </a:r>
            <a:r>
              <a:rPr lang="en-US" dirty="0">
                <a:solidFill>
                  <a:schemeClr val="dk2"/>
                </a:solidFill>
              </a:rPr>
              <a:t>Mobil </a:t>
            </a:r>
            <a:r>
              <a:rPr lang="en-US" dirty="0" err="1">
                <a:solidFill>
                  <a:schemeClr val="dk2"/>
                </a:solidFill>
              </a:rPr>
              <a:t>diloket</a:t>
            </a:r>
            <a:r>
              <a:rPr lang="en-US" dirty="0">
                <a:solidFill>
                  <a:schemeClr val="dk2"/>
                </a:solidFill>
              </a:rPr>
              <a:t> </a:t>
            </a:r>
            <a:r>
              <a:rPr lang="en-US" dirty="0" err="1" smtClean="0">
                <a:solidFill>
                  <a:schemeClr val="dk2"/>
                </a:solidFill>
              </a:rPr>
              <a:t>Tol</a:t>
            </a:r>
            <a:r>
              <a:rPr lang="en-US" dirty="0" smtClean="0">
                <a:solidFill>
                  <a:schemeClr val="dk2"/>
                </a:solidFill>
              </a:rPr>
              <a:t>.</a:t>
            </a:r>
          </a:p>
          <a:p>
            <a:pPr marL="0" indent="0" algn="l"/>
            <a:r>
              <a:rPr lang="en-US" dirty="0" smtClean="0">
                <a:solidFill>
                  <a:schemeClr val="dk2"/>
                </a:solidFill>
              </a:rPr>
              <a:t>b. </a:t>
            </a:r>
            <a:r>
              <a:rPr lang="en-US" dirty="0" err="1" smtClean="0">
                <a:solidFill>
                  <a:schemeClr val="dk2"/>
                </a:solidFill>
              </a:rPr>
              <a:t>Antrian</a:t>
            </a:r>
            <a:r>
              <a:rPr lang="en-US" dirty="0" smtClean="0">
                <a:solidFill>
                  <a:schemeClr val="dk2"/>
                </a:solidFill>
              </a:rPr>
              <a:t> </a:t>
            </a:r>
            <a:r>
              <a:rPr lang="en-US" dirty="0" err="1">
                <a:solidFill>
                  <a:schemeClr val="dk2"/>
                </a:solidFill>
              </a:rPr>
              <a:t>mahasiswa</a:t>
            </a:r>
            <a:r>
              <a:rPr lang="en-US" dirty="0">
                <a:solidFill>
                  <a:schemeClr val="dk2"/>
                </a:solidFill>
              </a:rPr>
              <a:t> </a:t>
            </a:r>
            <a:r>
              <a:rPr lang="en-US" dirty="0" err="1">
                <a:solidFill>
                  <a:schemeClr val="dk2"/>
                </a:solidFill>
              </a:rPr>
              <a:t>saat</a:t>
            </a:r>
            <a:r>
              <a:rPr lang="en-US" dirty="0">
                <a:solidFill>
                  <a:schemeClr val="dk2"/>
                </a:solidFill>
              </a:rPr>
              <a:t> </a:t>
            </a:r>
            <a:r>
              <a:rPr lang="en-US" dirty="0" err="1">
                <a:solidFill>
                  <a:schemeClr val="dk2"/>
                </a:solidFill>
              </a:rPr>
              <a:t>melakukan</a:t>
            </a:r>
            <a:r>
              <a:rPr lang="en-US" dirty="0">
                <a:solidFill>
                  <a:schemeClr val="dk2"/>
                </a:solidFill>
              </a:rPr>
              <a:t> </a:t>
            </a:r>
            <a:r>
              <a:rPr lang="en-US" dirty="0" err="1" smtClean="0">
                <a:solidFill>
                  <a:schemeClr val="dk2"/>
                </a:solidFill>
              </a:rPr>
              <a:t>pendaftaran</a:t>
            </a:r>
            <a:r>
              <a:rPr lang="en-US" dirty="0" smtClean="0">
                <a:solidFill>
                  <a:schemeClr val="dk2"/>
                </a:solidFill>
              </a:rPr>
              <a:t>.</a:t>
            </a:r>
          </a:p>
          <a:p>
            <a:pPr marL="0" indent="0" algn="l"/>
            <a:r>
              <a:rPr lang="en-US" dirty="0" smtClean="0">
                <a:solidFill>
                  <a:schemeClr val="dk2"/>
                </a:solidFill>
              </a:rPr>
              <a:t>c. </a:t>
            </a:r>
            <a:r>
              <a:rPr lang="en-US" dirty="0" err="1" smtClean="0">
                <a:solidFill>
                  <a:schemeClr val="dk2"/>
                </a:solidFill>
              </a:rPr>
              <a:t>Antrian</a:t>
            </a:r>
            <a:r>
              <a:rPr lang="en-US" dirty="0" smtClean="0">
                <a:solidFill>
                  <a:schemeClr val="dk2"/>
                </a:solidFill>
              </a:rPr>
              <a:t> </a:t>
            </a:r>
            <a:r>
              <a:rPr lang="en-US" dirty="0" err="1">
                <a:solidFill>
                  <a:schemeClr val="dk2"/>
                </a:solidFill>
              </a:rPr>
              <a:t>saat</a:t>
            </a:r>
            <a:r>
              <a:rPr lang="en-US" dirty="0">
                <a:solidFill>
                  <a:schemeClr val="dk2"/>
                </a:solidFill>
              </a:rPr>
              <a:t> </a:t>
            </a:r>
            <a:r>
              <a:rPr lang="en-US" dirty="0" err="1">
                <a:solidFill>
                  <a:schemeClr val="dk2"/>
                </a:solidFill>
              </a:rPr>
              <a:t>membeli</a:t>
            </a:r>
            <a:r>
              <a:rPr lang="en-US" dirty="0">
                <a:solidFill>
                  <a:schemeClr val="dk2"/>
                </a:solidFill>
              </a:rPr>
              <a:t> </a:t>
            </a:r>
            <a:r>
              <a:rPr lang="en-US" dirty="0" err="1">
                <a:solidFill>
                  <a:schemeClr val="dk2"/>
                </a:solidFill>
              </a:rPr>
              <a:t>tiket</a:t>
            </a:r>
            <a:r>
              <a:rPr lang="en-US" dirty="0">
                <a:solidFill>
                  <a:schemeClr val="dk2"/>
                </a:solidFill>
              </a:rPr>
              <a:t> film di </a:t>
            </a:r>
            <a:r>
              <a:rPr lang="en-US" dirty="0" err="1" smtClean="0">
                <a:solidFill>
                  <a:schemeClr val="dk2"/>
                </a:solidFill>
              </a:rPr>
              <a:t>bioskop</a:t>
            </a:r>
            <a:r>
              <a:rPr lang="en-US" dirty="0" smtClean="0">
                <a:solidFill>
                  <a:schemeClr val="dk2"/>
                </a:solidFill>
              </a:rPr>
              <a:t>.</a:t>
            </a:r>
          </a:p>
          <a:p>
            <a:pPr marL="0" indent="0" algn="l"/>
            <a:r>
              <a:rPr lang="en-US" dirty="0" smtClean="0">
                <a:solidFill>
                  <a:schemeClr val="dk2"/>
                </a:solidFill>
              </a:rPr>
              <a:t>d. </a:t>
            </a:r>
            <a:r>
              <a:rPr lang="en-US" dirty="0" err="1" smtClean="0">
                <a:solidFill>
                  <a:schemeClr val="dk2"/>
                </a:solidFill>
              </a:rPr>
              <a:t>Antrian</a:t>
            </a:r>
            <a:r>
              <a:rPr lang="en-US" dirty="0" smtClean="0">
                <a:solidFill>
                  <a:schemeClr val="dk2"/>
                </a:solidFill>
              </a:rPr>
              <a:t> </a:t>
            </a:r>
            <a:r>
              <a:rPr lang="en-US" dirty="0" err="1">
                <a:solidFill>
                  <a:schemeClr val="dk2"/>
                </a:solidFill>
              </a:rPr>
              <a:t>reservasi</a:t>
            </a:r>
            <a:r>
              <a:rPr lang="en-US" dirty="0">
                <a:solidFill>
                  <a:schemeClr val="dk2"/>
                </a:solidFill>
              </a:rPr>
              <a:t> </a:t>
            </a:r>
            <a:r>
              <a:rPr lang="en-US" dirty="0" err="1">
                <a:solidFill>
                  <a:schemeClr val="dk2"/>
                </a:solidFill>
              </a:rPr>
              <a:t>tiket</a:t>
            </a:r>
            <a:r>
              <a:rPr lang="en-US" dirty="0">
                <a:solidFill>
                  <a:schemeClr val="dk2"/>
                </a:solidFill>
              </a:rPr>
              <a:t> </a:t>
            </a:r>
            <a:r>
              <a:rPr lang="en-US" dirty="0" err="1">
                <a:solidFill>
                  <a:schemeClr val="dk2"/>
                </a:solidFill>
              </a:rPr>
              <a:t>kereta</a:t>
            </a:r>
            <a:r>
              <a:rPr lang="en-US" dirty="0">
                <a:solidFill>
                  <a:schemeClr val="dk2"/>
                </a:solidFill>
              </a:rPr>
              <a:t> </a:t>
            </a:r>
            <a:r>
              <a:rPr lang="en-US" dirty="0" err="1" smtClean="0">
                <a:solidFill>
                  <a:schemeClr val="dk2"/>
                </a:solidFill>
              </a:rPr>
              <a:t>api</a:t>
            </a:r>
            <a:r>
              <a:rPr lang="en-US" dirty="0" smtClean="0">
                <a:solidFill>
                  <a:schemeClr val="dk2"/>
                </a:solidFill>
              </a:rPr>
              <a:t>.</a:t>
            </a:r>
          </a:p>
          <a:p>
            <a:pPr marL="0" indent="0" algn="l"/>
            <a:r>
              <a:rPr lang="en-US" dirty="0" smtClean="0">
                <a:solidFill>
                  <a:schemeClr val="dk2"/>
                </a:solidFill>
              </a:rPr>
              <a:t>e. </a:t>
            </a:r>
            <a:r>
              <a:rPr lang="en-US" dirty="0" err="1" smtClean="0">
                <a:solidFill>
                  <a:schemeClr val="dk2"/>
                </a:solidFill>
              </a:rPr>
              <a:t>Antrian</a:t>
            </a:r>
            <a:r>
              <a:rPr lang="en-US" dirty="0" smtClean="0">
                <a:solidFill>
                  <a:schemeClr val="dk2"/>
                </a:solidFill>
              </a:rPr>
              <a:t> </a:t>
            </a:r>
            <a:r>
              <a:rPr lang="en-US" dirty="0" err="1">
                <a:solidFill>
                  <a:schemeClr val="dk2"/>
                </a:solidFill>
              </a:rPr>
              <a:t>saat</a:t>
            </a:r>
            <a:r>
              <a:rPr lang="en-US" dirty="0">
                <a:solidFill>
                  <a:schemeClr val="dk2"/>
                </a:solidFill>
              </a:rPr>
              <a:t> </a:t>
            </a:r>
            <a:r>
              <a:rPr lang="en-US" dirty="0" err="1">
                <a:solidFill>
                  <a:schemeClr val="dk2"/>
                </a:solidFill>
              </a:rPr>
              <a:t>mengisi</a:t>
            </a:r>
            <a:r>
              <a:rPr lang="en-US" dirty="0">
                <a:solidFill>
                  <a:schemeClr val="dk2"/>
                </a:solidFill>
              </a:rPr>
              <a:t> BBM SPBU</a:t>
            </a:r>
          </a:p>
        </p:txBody>
      </p:sp>
    </p:spTree>
    <p:extLst>
      <p:ext uri="{BB962C8B-B14F-4D97-AF65-F5344CB8AC3E}">
        <p14:creationId xmlns:p14="http://schemas.microsoft.com/office/powerpoint/2010/main" val="1911838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1513240" y="1920953"/>
            <a:ext cx="6117520" cy="25585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smtClean="0"/>
              <a:t>H</a:t>
            </a:r>
            <a:r>
              <a:rPr lang="en" sz="4800" dirty="0" smtClean="0"/>
              <a:t>asil dan pembahasan program</a:t>
            </a:r>
            <a:endParaRPr sz="4800" dirty="0"/>
          </a:p>
        </p:txBody>
      </p:sp>
      <p:sp>
        <p:nvSpPr>
          <p:cNvPr id="511" name="Google Shape;511;p36"/>
          <p:cNvSpPr txBox="1">
            <a:spLocks noGrp="1"/>
          </p:cNvSpPr>
          <p:nvPr>
            <p:ph type="title" idx="2"/>
          </p:nvPr>
        </p:nvSpPr>
        <p:spPr>
          <a:xfrm>
            <a:off x="3105600" y="942653"/>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Tree>
    <p:extLst>
      <p:ext uri="{BB962C8B-B14F-4D97-AF65-F5344CB8AC3E}">
        <p14:creationId xmlns:p14="http://schemas.microsoft.com/office/powerpoint/2010/main" val="3313258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0"/>
          <p:cNvSpPr txBox="1">
            <a:spLocks noGrp="1"/>
          </p:cNvSpPr>
          <p:nvPr>
            <p:ph type="subTitle" idx="1"/>
          </p:nvPr>
        </p:nvSpPr>
        <p:spPr>
          <a:xfrm>
            <a:off x="699234" y="1329520"/>
            <a:ext cx="2331833" cy="5509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smtClean="0"/>
              <a:t>1. Import Library</a:t>
            </a:r>
            <a:endParaRPr b="1" dirty="0"/>
          </a:p>
        </p:txBody>
      </p:sp>
      <p:pic>
        <p:nvPicPr>
          <p:cNvPr id="5" name="Picture 4" descr="C:\Users\ASUS\Downloads\carbon (2).png"/>
          <p:cNvPicPr/>
          <p:nvPr/>
        </p:nvPicPr>
        <p:blipFill>
          <a:blip r:embed="rId3">
            <a:extLst>
              <a:ext uri="{28A0092B-C50C-407E-A947-70E740481C1C}">
                <a14:useLocalDpi xmlns:a14="http://schemas.microsoft.com/office/drawing/2010/main" val="0"/>
              </a:ext>
            </a:extLst>
          </a:blip>
          <a:srcRect/>
          <a:stretch>
            <a:fillRect/>
          </a:stretch>
        </p:blipFill>
        <p:spPr bwMode="auto">
          <a:xfrm>
            <a:off x="699234" y="2161264"/>
            <a:ext cx="2639060" cy="535305"/>
          </a:xfrm>
          <a:prstGeom prst="rect">
            <a:avLst/>
          </a:prstGeom>
          <a:noFill/>
          <a:ln>
            <a:noFill/>
          </a:ln>
        </p:spPr>
      </p:pic>
      <p:pic>
        <p:nvPicPr>
          <p:cNvPr id="6" name="Picture 5" descr="C:\Users\ASUS\Downloads\carb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3668" y="2049297"/>
            <a:ext cx="4845685" cy="1524000"/>
          </a:xfrm>
          <a:prstGeom prst="rect">
            <a:avLst/>
          </a:prstGeom>
          <a:noFill/>
          <a:ln>
            <a:noFill/>
          </a:ln>
        </p:spPr>
      </p:pic>
      <p:sp>
        <p:nvSpPr>
          <p:cNvPr id="7" name="Google Shape;546;p40"/>
          <p:cNvSpPr txBox="1">
            <a:spLocks/>
          </p:cNvSpPr>
          <p:nvPr/>
        </p:nvSpPr>
        <p:spPr>
          <a:xfrm>
            <a:off x="4493439" y="1173486"/>
            <a:ext cx="3871626" cy="1091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4"/>
              </a:buClr>
              <a:buSzPts val="1200"/>
              <a:buFont typeface="Open Sans"/>
              <a:buNone/>
              <a:defRPr sz="20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lgn="l">
              <a:spcAft>
                <a:spcPts val="1600"/>
              </a:spcAft>
            </a:pPr>
            <a:r>
              <a:rPr lang="en-US" b="1" dirty="0"/>
              <a:t>2</a:t>
            </a:r>
            <a:r>
              <a:rPr lang="en-US" b="1" dirty="0" smtClean="0"/>
              <a:t>. </a:t>
            </a:r>
            <a:r>
              <a:rPr lang="en-US" b="1" dirty="0" err="1" smtClean="0"/>
              <a:t>Nama</a:t>
            </a:r>
            <a:r>
              <a:rPr lang="en-US" b="1" dirty="0" smtClean="0"/>
              <a:t> Class, Attribute &amp; Data Frame (OOP)</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Rectangle 2"/>
          <p:cNvSpPr/>
          <p:nvPr/>
        </p:nvSpPr>
        <p:spPr>
          <a:xfrm>
            <a:off x="3626778" y="380144"/>
            <a:ext cx="267128" cy="17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Google Shape;614;p48"/>
          <p:cNvSpPr txBox="1">
            <a:spLocks noGrp="1"/>
          </p:cNvSpPr>
          <p:nvPr>
            <p:ph type="subTitle" idx="1"/>
          </p:nvPr>
        </p:nvSpPr>
        <p:spPr>
          <a:xfrm>
            <a:off x="1697096" y="780997"/>
            <a:ext cx="2332232" cy="767201"/>
          </a:xfrm>
          <a:prstGeom prst="rect">
            <a:avLst/>
          </a:prstGeom>
        </p:spPr>
        <p:txBody>
          <a:bodyPr spcFirstLastPara="1" wrap="square" lIns="91425" tIns="91425" rIns="91425" bIns="91425" anchor="ctr" anchorCtr="0">
            <a:noAutofit/>
          </a:bodyPr>
          <a:lstStyle/>
          <a:p>
            <a:pPr marL="0" indent="0"/>
            <a:r>
              <a:rPr lang="en-US" b="1" dirty="0" smtClean="0"/>
              <a:t>3. </a:t>
            </a:r>
            <a:r>
              <a:rPr lang="id-ID" b="1" dirty="0" smtClean="0"/>
              <a:t>Fungsi </a:t>
            </a:r>
            <a:r>
              <a:rPr lang="id-ID" b="1" dirty="0"/>
              <a:t>Tambah Parkir (Queue</a:t>
            </a:r>
            <a:r>
              <a:rPr lang="id-ID" b="1" dirty="0" smtClean="0"/>
              <a:t>)</a:t>
            </a:r>
            <a:endParaRPr lang="en-US" dirty="0"/>
          </a:p>
        </p:txBody>
      </p:sp>
      <p:pic>
        <p:nvPicPr>
          <p:cNvPr id="7" name="Picture 6" descr="C:\Users\ASUS\Downloads\carbon (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9328" y="236605"/>
            <a:ext cx="4845685" cy="2623185"/>
          </a:xfrm>
          <a:prstGeom prst="rect">
            <a:avLst/>
          </a:prstGeom>
          <a:noFill/>
          <a:ln>
            <a:noFill/>
          </a:ln>
        </p:spPr>
      </p:pic>
      <p:pic>
        <p:nvPicPr>
          <p:cNvPr id="10" name="Picture 9" descr="C:\Users\ASUS\Downloads\carbon (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159" y="3280731"/>
            <a:ext cx="4966738" cy="1428491"/>
          </a:xfrm>
          <a:prstGeom prst="rect">
            <a:avLst/>
          </a:prstGeom>
          <a:noFill/>
          <a:ln>
            <a:noFill/>
          </a:ln>
        </p:spPr>
      </p:pic>
      <p:sp>
        <p:nvSpPr>
          <p:cNvPr id="11" name="Google Shape;614;p48"/>
          <p:cNvSpPr txBox="1">
            <a:spLocks/>
          </p:cNvSpPr>
          <p:nvPr/>
        </p:nvSpPr>
        <p:spPr>
          <a:xfrm>
            <a:off x="5425897" y="3361339"/>
            <a:ext cx="2413286" cy="7672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lvl="0"/>
            <a:r>
              <a:rPr lang="en-US" b="1" dirty="0" smtClean="0"/>
              <a:t>4. </a:t>
            </a:r>
            <a:r>
              <a:rPr lang="id-ID" b="1" dirty="0" smtClean="0"/>
              <a:t>Fungsi </a:t>
            </a:r>
            <a:r>
              <a:rPr lang="id-ID" b="1" dirty="0"/>
              <a:t>Duplikat Plat Mobil</a:t>
            </a:r>
            <a:endParaRPr lang="en-US" dirty="0"/>
          </a:p>
        </p:txBody>
      </p:sp>
    </p:spTree>
    <p:extLst>
      <p:ext uri="{BB962C8B-B14F-4D97-AF65-F5344CB8AC3E}">
        <p14:creationId xmlns:p14="http://schemas.microsoft.com/office/powerpoint/2010/main" val="3717450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0"/>
          <p:cNvSpPr txBox="1">
            <a:spLocks noGrp="1"/>
          </p:cNvSpPr>
          <p:nvPr>
            <p:ph type="subTitle" idx="1"/>
          </p:nvPr>
        </p:nvSpPr>
        <p:spPr>
          <a:xfrm>
            <a:off x="156267" y="460839"/>
            <a:ext cx="5024233" cy="550962"/>
          </a:xfrm>
          <a:prstGeom prst="rect">
            <a:avLst/>
          </a:prstGeom>
        </p:spPr>
        <p:txBody>
          <a:bodyPr spcFirstLastPara="1" wrap="square" lIns="91425" tIns="91425" rIns="91425" bIns="91425" anchor="t" anchorCtr="0">
            <a:noAutofit/>
          </a:bodyPr>
          <a:lstStyle/>
          <a:p>
            <a:pPr lvl="0"/>
            <a:r>
              <a:rPr lang="en-US" b="1" dirty="0" smtClean="0"/>
              <a:t>5. </a:t>
            </a:r>
            <a:r>
              <a:rPr lang="id-ID" b="1" dirty="0" smtClean="0"/>
              <a:t>Fungsi </a:t>
            </a:r>
            <a:r>
              <a:rPr lang="id-ID" b="1" dirty="0"/>
              <a:t>Keluarkan Mobil (Queue)</a:t>
            </a:r>
            <a:endParaRPr lang="en-US" dirty="0"/>
          </a:p>
        </p:txBody>
      </p:sp>
      <p:pic>
        <p:nvPicPr>
          <p:cNvPr id="8" name="Picture 7" descr="C:\Users\ASUS\Downloads\carbon (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532" y="1011801"/>
            <a:ext cx="5058843" cy="2176495"/>
          </a:xfrm>
          <a:prstGeom prst="rect">
            <a:avLst/>
          </a:prstGeom>
          <a:noFill/>
          <a:ln>
            <a:noFill/>
          </a:ln>
        </p:spPr>
      </p:pic>
      <p:pic>
        <p:nvPicPr>
          <p:cNvPr id="9" name="Picture 8" descr="C:\Users\ASUS\Downloads\carbon (5).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8958" y="3512107"/>
            <a:ext cx="5234206" cy="1142086"/>
          </a:xfrm>
          <a:prstGeom prst="rect">
            <a:avLst/>
          </a:prstGeom>
          <a:noFill/>
          <a:ln>
            <a:noFill/>
          </a:ln>
        </p:spPr>
      </p:pic>
      <p:sp>
        <p:nvSpPr>
          <p:cNvPr id="11" name="Google Shape;546;p40"/>
          <p:cNvSpPr txBox="1">
            <a:spLocks/>
          </p:cNvSpPr>
          <p:nvPr/>
        </p:nvSpPr>
        <p:spPr>
          <a:xfrm>
            <a:off x="-153943" y="3469356"/>
            <a:ext cx="3079181" cy="550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4"/>
              </a:buClr>
              <a:buSzPts val="1200"/>
              <a:buFont typeface="Open Sans"/>
              <a:buNone/>
              <a:defRPr sz="20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r>
              <a:rPr lang="en-US" b="1" dirty="0"/>
              <a:t>6</a:t>
            </a:r>
            <a:r>
              <a:rPr lang="en-US" b="1" dirty="0" smtClean="0"/>
              <a:t>. </a:t>
            </a:r>
            <a:r>
              <a:rPr lang="en-US" b="1" dirty="0" err="1" smtClean="0"/>
              <a:t>Fungsi</a:t>
            </a:r>
            <a:r>
              <a:rPr lang="en-US" b="1" dirty="0" smtClean="0"/>
              <a:t> </a:t>
            </a:r>
            <a:r>
              <a:rPr lang="en-US" b="1" dirty="0" err="1" smtClean="0"/>
              <a:t>Tampilkan</a:t>
            </a:r>
            <a:r>
              <a:rPr lang="en-US" b="1" dirty="0" smtClean="0"/>
              <a:t> </a:t>
            </a:r>
            <a:r>
              <a:rPr lang="en-US" b="1" dirty="0" err="1" smtClean="0"/>
              <a:t>Antrian</a:t>
            </a:r>
            <a:r>
              <a:rPr lang="en-US" b="1" dirty="0" smtClean="0"/>
              <a:t> </a:t>
            </a:r>
            <a:r>
              <a:rPr lang="en-US" b="1" dirty="0" err="1" smtClean="0"/>
              <a:t>Parkir</a:t>
            </a:r>
            <a:endParaRPr lang="en-US" dirty="0"/>
          </a:p>
        </p:txBody>
      </p:sp>
    </p:spTree>
    <p:extLst>
      <p:ext uri="{BB962C8B-B14F-4D97-AF65-F5344CB8AC3E}">
        <p14:creationId xmlns:p14="http://schemas.microsoft.com/office/powerpoint/2010/main" val="1346959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8" name="Google Shape;478;p32"/>
          <p:cNvSpPr txBox="1">
            <a:spLocks noGrp="1"/>
          </p:cNvSpPr>
          <p:nvPr>
            <p:ph type="subTitle" idx="4"/>
          </p:nvPr>
        </p:nvSpPr>
        <p:spPr>
          <a:xfrm>
            <a:off x="2311414" y="283183"/>
            <a:ext cx="4148667" cy="509641"/>
          </a:xfrm>
          <a:prstGeom prst="rect">
            <a:avLst/>
          </a:prstGeom>
        </p:spPr>
        <p:txBody>
          <a:bodyPr spcFirstLastPara="1" wrap="square" lIns="91425" tIns="91425" rIns="91425" bIns="91425" anchor="t" anchorCtr="0">
            <a:noAutofit/>
          </a:bodyPr>
          <a:lstStyle/>
          <a:p>
            <a:r>
              <a:rPr lang="en-US" sz="1600" b="1" dirty="0"/>
              <a:t>7</a:t>
            </a:r>
            <a:r>
              <a:rPr lang="en-US" sz="1600" b="1" dirty="0" smtClean="0"/>
              <a:t>. </a:t>
            </a:r>
            <a:r>
              <a:rPr lang="id-ID" sz="1600" b="1" dirty="0"/>
              <a:t>Looping While Untuk Menu</a:t>
            </a:r>
            <a:endParaRPr lang="en-US" sz="1600" dirty="0"/>
          </a:p>
          <a:p>
            <a:pPr lvl="0"/>
            <a:endParaRPr lang="en-US" sz="1600" dirty="0"/>
          </a:p>
        </p:txBody>
      </p:sp>
      <p:pic>
        <p:nvPicPr>
          <p:cNvPr id="4" name="Picture 3" descr="C:\Users\ASUS\Downloads\carbon (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3150" y="901999"/>
            <a:ext cx="5489034" cy="3341227"/>
          </a:xfrm>
          <a:prstGeom prst="rect">
            <a:avLst/>
          </a:prstGeom>
          <a:noFill/>
          <a:ln>
            <a:noFill/>
          </a:ln>
        </p:spPr>
      </p:pic>
    </p:spTree>
    <p:extLst>
      <p:ext uri="{BB962C8B-B14F-4D97-AF65-F5344CB8AC3E}">
        <p14:creationId xmlns:p14="http://schemas.microsoft.com/office/powerpoint/2010/main" val="152319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8" name="Google Shape;478;p32"/>
          <p:cNvSpPr txBox="1">
            <a:spLocks noGrp="1"/>
          </p:cNvSpPr>
          <p:nvPr>
            <p:ph type="subTitle" idx="4"/>
          </p:nvPr>
        </p:nvSpPr>
        <p:spPr>
          <a:xfrm>
            <a:off x="966682" y="353960"/>
            <a:ext cx="3048000" cy="594307"/>
          </a:xfrm>
          <a:prstGeom prst="rect">
            <a:avLst/>
          </a:prstGeom>
        </p:spPr>
        <p:txBody>
          <a:bodyPr spcFirstLastPara="1" wrap="square" lIns="91425" tIns="91425" rIns="91425" bIns="91425" anchor="t" anchorCtr="0">
            <a:noAutofit/>
          </a:bodyPr>
          <a:lstStyle/>
          <a:p>
            <a:r>
              <a:rPr lang="id-ID" sz="1600" b="1" dirty="0"/>
              <a:t>Menu Tambahkan Antrian</a:t>
            </a:r>
            <a:endParaRPr lang="en-US" sz="1600" dirty="0"/>
          </a:p>
          <a:p>
            <a:r>
              <a:rPr lang="id-ID" sz="1600" b="1" dirty="0"/>
              <a:t>(Tanpa Adanya Duplikat)</a:t>
            </a:r>
            <a:endParaRPr lang="en-US" sz="1600" dirty="0"/>
          </a:p>
          <a:p>
            <a:pPr lvl="0"/>
            <a:endParaRPr lang="en-US" sz="16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42296" y="1075796"/>
            <a:ext cx="2246125" cy="3753058"/>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352415" y="1075796"/>
            <a:ext cx="2250461" cy="3753058"/>
          </a:xfrm>
          <a:prstGeom prst="rect">
            <a:avLst/>
          </a:prstGeom>
        </p:spPr>
      </p:pic>
      <p:sp>
        <p:nvSpPr>
          <p:cNvPr id="7" name="Google Shape;478;p32"/>
          <p:cNvSpPr txBox="1">
            <a:spLocks noGrp="1"/>
          </p:cNvSpPr>
          <p:nvPr>
            <p:ph type="subTitle" idx="4"/>
          </p:nvPr>
        </p:nvSpPr>
        <p:spPr>
          <a:xfrm>
            <a:off x="4739957" y="353959"/>
            <a:ext cx="3048000" cy="594307"/>
          </a:xfrm>
          <a:prstGeom prst="rect">
            <a:avLst/>
          </a:prstGeom>
        </p:spPr>
        <p:txBody>
          <a:bodyPr spcFirstLastPara="1" wrap="square" lIns="91425" tIns="91425" rIns="91425" bIns="91425" anchor="t" anchorCtr="0">
            <a:noAutofit/>
          </a:bodyPr>
          <a:lstStyle/>
          <a:p>
            <a:r>
              <a:rPr lang="id-ID" sz="1600" b="1" dirty="0"/>
              <a:t>Menu Tambahkan Antrian</a:t>
            </a:r>
            <a:endParaRPr lang="en-US" sz="1600" dirty="0"/>
          </a:p>
          <a:p>
            <a:r>
              <a:rPr lang="id-ID" sz="1600" b="1" dirty="0"/>
              <a:t>(Dengan Adanya Duplikat)</a:t>
            </a:r>
            <a:endParaRPr lang="en-US" sz="1600" dirty="0"/>
          </a:p>
          <a:p>
            <a:pPr lvl="0"/>
            <a:endParaRPr lang="en-US" sz="1600" dirty="0"/>
          </a:p>
        </p:txBody>
      </p:sp>
    </p:spTree>
    <p:extLst>
      <p:ext uri="{BB962C8B-B14F-4D97-AF65-F5344CB8AC3E}">
        <p14:creationId xmlns:p14="http://schemas.microsoft.com/office/powerpoint/2010/main" val="264642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41" name="Google Shape;641;p52"/>
          <p:cNvSpPr txBox="1">
            <a:spLocks noGrp="1"/>
          </p:cNvSpPr>
          <p:nvPr>
            <p:ph type="title"/>
          </p:nvPr>
        </p:nvSpPr>
        <p:spPr>
          <a:xfrm>
            <a:off x="921746" y="551435"/>
            <a:ext cx="3458875" cy="697317"/>
          </a:xfrm>
          <a:prstGeom prst="rect">
            <a:avLst/>
          </a:prstGeom>
        </p:spPr>
        <p:txBody>
          <a:bodyPr spcFirstLastPara="1" wrap="square" lIns="91425" tIns="91425" rIns="91425" bIns="91425" anchor="t" anchorCtr="0">
            <a:noAutofit/>
          </a:bodyPr>
          <a:lstStyle/>
          <a:p>
            <a:r>
              <a:rPr lang="id-ID" sz="1800" dirty="0"/>
              <a:t>Menu Keluarkan Mobil</a:t>
            </a:r>
            <a:r>
              <a:rPr lang="en-US" sz="1800" dirty="0"/>
              <a:t/>
            </a:r>
            <a:br>
              <a:rPr lang="en-US" sz="1800" dirty="0"/>
            </a:br>
            <a:r>
              <a:rPr lang="id-ID" sz="1800" dirty="0"/>
              <a:t>(Tanpa Adanya Peringatan)</a:t>
            </a:r>
            <a:endParaRPr lang="en-US" sz="1800" dirty="0"/>
          </a:p>
        </p:txBody>
      </p:sp>
      <p:sp>
        <p:nvSpPr>
          <p:cNvPr id="658" name="Google Shape;658;p52"/>
          <p:cNvSpPr txBox="1"/>
          <p:nvPr/>
        </p:nvSpPr>
        <p:spPr>
          <a:xfrm>
            <a:off x="1672396"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2007</a:t>
            </a:r>
            <a:endParaRPr sz="2500" b="1">
              <a:solidFill>
                <a:schemeClr val="lt1"/>
              </a:solidFill>
              <a:latin typeface="Josefin Sans"/>
              <a:ea typeface="Josefin Sans"/>
              <a:cs typeface="Josefin Sans"/>
              <a:sym typeface="Josefin Sans"/>
            </a:endParaRPr>
          </a:p>
        </p:txBody>
      </p:sp>
      <p:sp>
        <p:nvSpPr>
          <p:cNvPr id="659" name="Google Shape;659;p52"/>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2010</a:t>
            </a:r>
            <a:endParaRPr sz="2500" b="1" dirty="0">
              <a:solidFill>
                <a:schemeClr val="lt1"/>
              </a:solidFill>
              <a:latin typeface="Josefin Sans"/>
              <a:ea typeface="Josefin Sans"/>
              <a:cs typeface="Josefin Sans"/>
              <a:sym typeface="Josefin Sans"/>
            </a:endParaRPr>
          </a:p>
        </p:txBody>
      </p:sp>
      <p:sp>
        <p:nvSpPr>
          <p:cNvPr id="660" name="Google Shape;660;p52"/>
          <p:cNvSpPr txBox="1"/>
          <p:nvPr/>
        </p:nvSpPr>
        <p:spPr>
          <a:xfrm>
            <a:off x="47646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2014</a:t>
            </a:r>
            <a:endParaRPr sz="2500" b="1">
              <a:solidFill>
                <a:schemeClr val="lt1"/>
              </a:solidFill>
              <a:latin typeface="Josefin Sans"/>
              <a:ea typeface="Josefin Sans"/>
              <a:cs typeface="Josefin Sans"/>
              <a:sym typeface="Josefin Sans"/>
            </a:endParaRPr>
          </a:p>
        </p:txBody>
      </p:sp>
      <p:sp>
        <p:nvSpPr>
          <p:cNvPr id="661" name="Google Shape;661;p52"/>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dirty="0">
              <a:solidFill>
                <a:schemeClr val="lt1"/>
              </a:solidFill>
              <a:latin typeface="Josefin Sans"/>
              <a:ea typeface="Josefin Sans"/>
              <a:cs typeface="Josefin Sans"/>
              <a:sym typeface="Josefin Sans"/>
            </a:endParaRPr>
          </a:p>
        </p:txBody>
      </p:sp>
      <p:sp>
        <p:nvSpPr>
          <p:cNvPr id="27" name="Google Shape;641;p52"/>
          <p:cNvSpPr txBox="1">
            <a:spLocks/>
          </p:cNvSpPr>
          <p:nvPr/>
        </p:nvSpPr>
        <p:spPr>
          <a:xfrm>
            <a:off x="4764684" y="551435"/>
            <a:ext cx="3458875" cy="6973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id-ID" sz="1800" dirty="0"/>
              <a:t>Menu Keluarkan Mobil</a:t>
            </a:r>
            <a:endParaRPr lang="en-US" sz="1800" dirty="0"/>
          </a:p>
          <a:p>
            <a:r>
              <a:rPr lang="id-ID" sz="1800" dirty="0"/>
              <a:t>(Dengan Adanya Peringatan</a:t>
            </a:r>
            <a:r>
              <a:rPr lang="id-ID" sz="1800" dirty="0" smtClean="0"/>
              <a:t>)</a:t>
            </a:r>
            <a:endParaRPr lang="en-US" sz="1800" dirty="0"/>
          </a:p>
        </p:txBody>
      </p:sp>
      <p:pic>
        <p:nvPicPr>
          <p:cNvPr id="28" name="Picture 27"/>
          <p:cNvPicPr/>
          <p:nvPr/>
        </p:nvPicPr>
        <p:blipFill>
          <a:blip r:embed="rId3">
            <a:extLst>
              <a:ext uri="{28A0092B-C50C-407E-A947-70E740481C1C}">
                <a14:useLocalDpi xmlns:a14="http://schemas.microsoft.com/office/drawing/2010/main" val="0"/>
              </a:ext>
            </a:extLst>
          </a:blip>
          <a:stretch>
            <a:fillRect/>
          </a:stretch>
        </p:blipFill>
        <p:spPr>
          <a:xfrm>
            <a:off x="1326948" y="1499954"/>
            <a:ext cx="2654935" cy="2891790"/>
          </a:xfrm>
          <a:prstGeom prst="rect">
            <a:avLst/>
          </a:prstGeom>
        </p:spPr>
      </p:pic>
      <p:pic>
        <p:nvPicPr>
          <p:cNvPr id="29" name="Picture 28"/>
          <p:cNvPicPr/>
          <p:nvPr/>
        </p:nvPicPr>
        <p:blipFill>
          <a:blip r:embed="rId4">
            <a:extLst>
              <a:ext uri="{28A0092B-C50C-407E-A947-70E740481C1C}">
                <a14:useLocalDpi xmlns:a14="http://schemas.microsoft.com/office/drawing/2010/main" val="0"/>
              </a:ext>
            </a:extLst>
          </a:blip>
          <a:stretch>
            <a:fillRect/>
          </a:stretch>
        </p:blipFill>
        <p:spPr>
          <a:xfrm>
            <a:off x="5344734" y="1604733"/>
            <a:ext cx="2516505" cy="21685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54"/>
          <p:cNvSpPr txBox="1">
            <a:spLocks noGrp="1"/>
          </p:cNvSpPr>
          <p:nvPr>
            <p:ph type="subTitle" idx="1"/>
          </p:nvPr>
        </p:nvSpPr>
        <p:spPr>
          <a:xfrm>
            <a:off x="375623" y="853580"/>
            <a:ext cx="4511783" cy="609950"/>
          </a:xfrm>
          <a:prstGeom prst="rect">
            <a:avLst/>
          </a:prstGeom>
        </p:spPr>
        <p:txBody>
          <a:bodyPr spcFirstLastPara="1" wrap="square" lIns="91425" tIns="91425" rIns="91425" bIns="91425" anchor="ctr" anchorCtr="0">
            <a:noAutofit/>
          </a:bodyPr>
          <a:lstStyle/>
          <a:p>
            <a:r>
              <a:rPr lang="id-ID" sz="2400" dirty="0"/>
              <a:t>Menu Tampilkan Antrian</a:t>
            </a:r>
            <a:endParaRPr lang="en-US" sz="2400" dirty="0"/>
          </a:p>
        </p:txBody>
      </p:sp>
      <p:sp>
        <p:nvSpPr>
          <p:cNvPr id="675" name="Google Shape;675;p54"/>
          <p:cNvSpPr txBox="1">
            <a:spLocks noGrp="1"/>
          </p:cNvSpPr>
          <p:nvPr>
            <p:ph type="subTitle" idx="3"/>
          </p:nvPr>
        </p:nvSpPr>
        <p:spPr>
          <a:xfrm>
            <a:off x="5158974" y="980055"/>
            <a:ext cx="2704500" cy="357000"/>
          </a:xfrm>
          <a:prstGeom prst="rect">
            <a:avLst/>
          </a:prstGeom>
        </p:spPr>
        <p:txBody>
          <a:bodyPr spcFirstLastPara="1" wrap="square" lIns="91425" tIns="91425" rIns="91425" bIns="91425" anchor="ctr" anchorCtr="0">
            <a:noAutofit/>
          </a:bodyPr>
          <a:lstStyle/>
          <a:p>
            <a:r>
              <a:rPr lang="id-ID" sz="2400" dirty="0"/>
              <a:t>Menu Exit</a:t>
            </a:r>
            <a:endParaRPr lang="en-US" sz="2400"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403272" y="1717842"/>
            <a:ext cx="2778310" cy="2576756"/>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5334544" y="1717841"/>
            <a:ext cx="2658750" cy="19911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910004" y="2569563"/>
            <a:ext cx="7323992"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L</a:t>
            </a:r>
            <a:r>
              <a:rPr lang="en" dirty="0" smtClean="0"/>
              <a:t>atar Belakang</a:t>
            </a:r>
            <a:endParaRPr dirty="0"/>
          </a:p>
        </p:txBody>
      </p:sp>
      <p:sp>
        <p:nvSpPr>
          <p:cNvPr id="511" name="Google Shape;511;p36"/>
          <p:cNvSpPr txBox="1">
            <a:spLocks noGrp="1"/>
          </p:cNvSpPr>
          <p:nvPr>
            <p:ph type="title" idx="2"/>
          </p:nvPr>
        </p:nvSpPr>
        <p:spPr>
          <a:xfrm>
            <a:off x="3105600" y="1370158"/>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9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1290" name="Google Shape;1290;p91"/>
          <p:cNvSpPr/>
          <p:nvPr/>
        </p:nvSpPr>
        <p:spPr>
          <a:xfrm>
            <a:off x="4432950" y="2916238"/>
            <a:ext cx="2450531" cy="1610175"/>
          </a:xfrm>
          <a:custGeom>
            <a:avLst/>
            <a:gdLst/>
            <a:ahLst/>
            <a:cxnLst/>
            <a:rect l="l" t="t" r="r" b="b"/>
            <a:pathLst>
              <a:path w="103529" h="68026" extrusionOk="0">
                <a:moveTo>
                  <a:pt x="15325" y="9145"/>
                </a:moveTo>
                <a:lnTo>
                  <a:pt x="15325" y="10453"/>
                </a:lnTo>
                <a:cubicBezTo>
                  <a:pt x="15325" y="10168"/>
                  <a:pt x="15334" y="9889"/>
                  <a:pt x="15352" y="9616"/>
                </a:cubicBezTo>
                <a:lnTo>
                  <a:pt x="15352" y="9616"/>
                </a:lnTo>
                <a:cubicBezTo>
                  <a:pt x="15344" y="9459"/>
                  <a:pt x="15335" y="9301"/>
                  <a:pt x="15325" y="9145"/>
                </a:cubicBezTo>
                <a:close/>
                <a:moveTo>
                  <a:pt x="25933" y="1"/>
                </a:moveTo>
                <a:cubicBezTo>
                  <a:pt x="20655" y="1"/>
                  <a:pt x="15752" y="3338"/>
                  <a:pt x="15352" y="9616"/>
                </a:cubicBezTo>
                <a:lnTo>
                  <a:pt x="15352" y="9616"/>
                </a:lnTo>
                <a:cubicBezTo>
                  <a:pt x="16370" y="30287"/>
                  <a:pt x="1" y="55899"/>
                  <a:pt x="30238" y="62980"/>
                </a:cubicBezTo>
                <a:cubicBezTo>
                  <a:pt x="39958" y="65087"/>
                  <a:pt x="55725" y="68025"/>
                  <a:pt x="69660" y="68025"/>
                </a:cubicBezTo>
                <a:cubicBezTo>
                  <a:pt x="77121" y="68025"/>
                  <a:pt x="84057" y="67183"/>
                  <a:pt x="89258" y="64918"/>
                </a:cubicBezTo>
                <a:cubicBezTo>
                  <a:pt x="97689" y="61684"/>
                  <a:pt x="103528" y="52598"/>
                  <a:pt x="98986" y="42870"/>
                </a:cubicBezTo>
                <a:cubicBezTo>
                  <a:pt x="96753" y="38405"/>
                  <a:pt x="94734" y="37161"/>
                  <a:pt x="92433" y="37161"/>
                </a:cubicBezTo>
                <a:cubicBezTo>
                  <a:pt x="89538" y="37161"/>
                  <a:pt x="86196" y="39129"/>
                  <a:pt x="81420" y="39129"/>
                </a:cubicBezTo>
                <a:cubicBezTo>
                  <a:pt x="81174" y="39129"/>
                  <a:pt x="80925" y="39124"/>
                  <a:pt x="80672" y="39113"/>
                </a:cubicBezTo>
                <a:cubicBezTo>
                  <a:pt x="68423" y="38601"/>
                  <a:pt x="73691" y="32501"/>
                  <a:pt x="67852" y="25365"/>
                </a:cubicBezTo>
                <a:cubicBezTo>
                  <a:pt x="65767" y="22577"/>
                  <a:pt x="63263" y="21867"/>
                  <a:pt x="60522" y="21867"/>
                </a:cubicBezTo>
                <a:cubicBezTo>
                  <a:pt x="57678" y="21867"/>
                  <a:pt x="54577" y="22632"/>
                  <a:pt x="51420" y="22632"/>
                </a:cubicBezTo>
                <a:cubicBezTo>
                  <a:pt x="49120" y="22632"/>
                  <a:pt x="46790" y="22226"/>
                  <a:pt x="44508" y="20823"/>
                </a:cubicBezTo>
                <a:cubicBezTo>
                  <a:pt x="37373" y="16292"/>
                  <a:pt x="39965" y="6552"/>
                  <a:pt x="32842" y="2021"/>
                </a:cubicBezTo>
                <a:cubicBezTo>
                  <a:pt x="30708" y="662"/>
                  <a:pt x="28283" y="1"/>
                  <a:pt x="25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1"/>
          <p:cNvSpPr/>
          <p:nvPr/>
        </p:nvSpPr>
        <p:spPr>
          <a:xfrm>
            <a:off x="4432951" y="1492713"/>
            <a:ext cx="1903789" cy="1328627"/>
          </a:xfrm>
          <a:custGeom>
            <a:avLst/>
            <a:gdLst/>
            <a:ahLst/>
            <a:cxnLst/>
            <a:rect l="l" t="t" r="r" b="b"/>
            <a:pathLst>
              <a:path w="92518" h="64567" extrusionOk="0">
                <a:moveTo>
                  <a:pt x="54320" y="0"/>
                </a:moveTo>
                <a:cubicBezTo>
                  <a:pt x="39902" y="0"/>
                  <a:pt x="22075" y="3338"/>
                  <a:pt x="11355" y="11067"/>
                </a:cubicBezTo>
                <a:cubicBezTo>
                  <a:pt x="4541" y="15253"/>
                  <a:pt x="521" y="17334"/>
                  <a:pt x="224" y="25373"/>
                </a:cubicBezTo>
                <a:cubicBezTo>
                  <a:pt x="0" y="34543"/>
                  <a:pt x="5908" y="37467"/>
                  <a:pt x="12899" y="37467"/>
                </a:cubicBezTo>
                <a:cubicBezTo>
                  <a:pt x="15201" y="37467"/>
                  <a:pt x="17620" y="37150"/>
                  <a:pt x="19977" y="36635"/>
                </a:cubicBezTo>
                <a:cubicBezTo>
                  <a:pt x="23430" y="35867"/>
                  <a:pt x="29606" y="33367"/>
                  <a:pt x="34672" y="33367"/>
                </a:cubicBezTo>
                <a:cubicBezTo>
                  <a:pt x="37457" y="33367"/>
                  <a:pt x="39906" y="34123"/>
                  <a:pt x="41382" y="36337"/>
                </a:cubicBezTo>
                <a:cubicBezTo>
                  <a:pt x="43761" y="40202"/>
                  <a:pt x="40193" y="43770"/>
                  <a:pt x="39301" y="47635"/>
                </a:cubicBezTo>
                <a:cubicBezTo>
                  <a:pt x="38409" y="51797"/>
                  <a:pt x="39051" y="56506"/>
                  <a:pt x="43166" y="58040"/>
                </a:cubicBezTo>
                <a:cubicBezTo>
                  <a:pt x="44436" y="58514"/>
                  <a:pt x="45554" y="58715"/>
                  <a:pt x="46562" y="58715"/>
                </a:cubicBezTo>
                <a:cubicBezTo>
                  <a:pt x="52115" y="58715"/>
                  <a:pt x="54325" y="52598"/>
                  <a:pt x="60112" y="52094"/>
                </a:cubicBezTo>
                <a:cubicBezTo>
                  <a:pt x="60299" y="52085"/>
                  <a:pt x="60479" y="52081"/>
                  <a:pt x="60653" y="52081"/>
                </a:cubicBezTo>
                <a:cubicBezTo>
                  <a:pt x="66270" y="52081"/>
                  <a:pt x="64940" y="56661"/>
                  <a:pt x="67247" y="60121"/>
                </a:cubicBezTo>
                <a:cubicBezTo>
                  <a:pt x="69103" y="63157"/>
                  <a:pt x="72393" y="64567"/>
                  <a:pt x="75761" y="64567"/>
                </a:cubicBezTo>
                <a:cubicBezTo>
                  <a:pt x="78331" y="64567"/>
                  <a:pt x="80946" y="63746"/>
                  <a:pt x="83004" y="62203"/>
                </a:cubicBezTo>
                <a:cubicBezTo>
                  <a:pt x="92518" y="55067"/>
                  <a:pt x="90437" y="32770"/>
                  <a:pt x="88058" y="22662"/>
                </a:cubicBezTo>
                <a:cubicBezTo>
                  <a:pt x="85085" y="10175"/>
                  <a:pt x="74680" y="1850"/>
                  <a:pt x="62193" y="364"/>
                </a:cubicBezTo>
                <a:cubicBezTo>
                  <a:pt x="59745" y="124"/>
                  <a:pt x="57096" y="0"/>
                  <a:pt x="54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1"/>
          <p:cNvSpPr/>
          <p:nvPr/>
        </p:nvSpPr>
        <p:spPr>
          <a:xfrm rot="4207798">
            <a:off x="7076584" y="2968235"/>
            <a:ext cx="1438102" cy="1328698"/>
          </a:xfrm>
          <a:custGeom>
            <a:avLst/>
            <a:gdLst/>
            <a:ahLst/>
            <a:cxnLst/>
            <a:rect l="l" t="t" r="r" b="b"/>
            <a:pathLst>
              <a:path w="57522" h="53146" extrusionOk="0">
                <a:moveTo>
                  <a:pt x="38824" y="0"/>
                </a:moveTo>
                <a:cubicBezTo>
                  <a:pt x="36106" y="0"/>
                  <a:pt x="34222" y="1704"/>
                  <a:pt x="30325" y="3209"/>
                </a:cubicBezTo>
                <a:cubicBezTo>
                  <a:pt x="28876" y="3933"/>
                  <a:pt x="27395" y="4167"/>
                  <a:pt x="25907" y="4167"/>
                </a:cubicBezTo>
                <a:cubicBezTo>
                  <a:pt x="23199" y="4167"/>
                  <a:pt x="20471" y="3393"/>
                  <a:pt x="17884" y="3393"/>
                </a:cubicBezTo>
                <a:cubicBezTo>
                  <a:pt x="16641" y="3393"/>
                  <a:pt x="15430" y="3571"/>
                  <a:pt x="14270" y="4101"/>
                </a:cubicBezTo>
                <a:cubicBezTo>
                  <a:pt x="0" y="10344"/>
                  <a:pt x="24973" y="34425"/>
                  <a:pt x="8467" y="44676"/>
                </a:cubicBezTo>
                <a:lnTo>
                  <a:pt x="8919" y="45128"/>
                </a:lnTo>
                <a:cubicBezTo>
                  <a:pt x="8467" y="50920"/>
                  <a:pt x="14710" y="51812"/>
                  <a:pt x="19170" y="52704"/>
                </a:cubicBezTo>
                <a:cubicBezTo>
                  <a:pt x="21169" y="52998"/>
                  <a:pt x="23137" y="53146"/>
                  <a:pt x="25060" y="53146"/>
                </a:cubicBezTo>
                <a:cubicBezTo>
                  <a:pt x="37720" y="53146"/>
                  <a:pt x="48416" y="46755"/>
                  <a:pt x="53062" y="33974"/>
                </a:cubicBezTo>
                <a:cubicBezTo>
                  <a:pt x="57522" y="22831"/>
                  <a:pt x="55738" y="7668"/>
                  <a:pt x="43703" y="1425"/>
                </a:cubicBezTo>
                <a:cubicBezTo>
                  <a:pt x="41662" y="402"/>
                  <a:pt x="40144" y="0"/>
                  <a:pt x="38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1"/>
          <p:cNvSpPr/>
          <p:nvPr/>
        </p:nvSpPr>
        <p:spPr>
          <a:xfrm>
            <a:off x="6695425" y="1558250"/>
            <a:ext cx="1596875" cy="978525"/>
          </a:xfrm>
          <a:custGeom>
            <a:avLst/>
            <a:gdLst/>
            <a:ahLst/>
            <a:cxnLst/>
            <a:rect l="l" t="t" r="r" b="b"/>
            <a:pathLst>
              <a:path w="63875" h="39141" extrusionOk="0">
                <a:moveTo>
                  <a:pt x="33386" y="1"/>
                </a:moveTo>
                <a:cubicBezTo>
                  <a:pt x="16712" y="1"/>
                  <a:pt x="1" y="9111"/>
                  <a:pt x="3416" y="25597"/>
                </a:cubicBezTo>
                <a:lnTo>
                  <a:pt x="3416" y="25609"/>
                </a:lnTo>
                <a:cubicBezTo>
                  <a:pt x="4486" y="30972"/>
                  <a:pt x="10932" y="38500"/>
                  <a:pt x="16307" y="39035"/>
                </a:cubicBezTo>
                <a:cubicBezTo>
                  <a:pt x="16913" y="39106"/>
                  <a:pt x="17460" y="39140"/>
                  <a:pt x="17955" y="39140"/>
                </a:cubicBezTo>
                <a:cubicBezTo>
                  <a:pt x="24926" y="39140"/>
                  <a:pt x="21539" y="32411"/>
                  <a:pt x="27058" y="29902"/>
                </a:cubicBezTo>
                <a:cubicBezTo>
                  <a:pt x="28422" y="29106"/>
                  <a:pt x="29811" y="28779"/>
                  <a:pt x="31202" y="28779"/>
                </a:cubicBezTo>
                <a:cubicBezTo>
                  <a:pt x="36383" y="28779"/>
                  <a:pt x="41610" y="33304"/>
                  <a:pt x="45847" y="34991"/>
                </a:cubicBezTo>
                <a:cubicBezTo>
                  <a:pt x="48304" y="35775"/>
                  <a:pt x="50521" y="36142"/>
                  <a:pt x="52490" y="36142"/>
                </a:cubicBezTo>
                <a:cubicBezTo>
                  <a:pt x="59992" y="36142"/>
                  <a:pt x="63875" y="30813"/>
                  <a:pt x="63602" y="22909"/>
                </a:cubicBezTo>
                <a:cubicBezTo>
                  <a:pt x="63058" y="7228"/>
                  <a:pt x="48237" y="1"/>
                  <a:pt x="333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1"/>
          <p:cNvSpPr/>
          <p:nvPr/>
        </p:nvSpPr>
        <p:spPr>
          <a:xfrm>
            <a:off x="3166700" y="2734850"/>
            <a:ext cx="1106843" cy="1694032"/>
          </a:xfrm>
          <a:custGeom>
            <a:avLst/>
            <a:gdLst/>
            <a:ahLst/>
            <a:cxnLst/>
            <a:rect l="l" t="t" r="r" b="b"/>
            <a:pathLst>
              <a:path w="55880" h="101348" extrusionOk="0">
                <a:moveTo>
                  <a:pt x="25848" y="1"/>
                </a:moveTo>
                <a:cubicBezTo>
                  <a:pt x="24778" y="2044"/>
                  <a:pt x="24016" y="4233"/>
                  <a:pt x="23594" y="6503"/>
                </a:cubicBezTo>
                <a:cubicBezTo>
                  <a:pt x="22102" y="14870"/>
                  <a:pt x="26140" y="23238"/>
                  <a:pt x="26205" y="31718"/>
                </a:cubicBezTo>
                <a:cubicBezTo>
                  <a:pt x="26221" y="34507"/>
                  <a:pt x="25799" y="37378"/>
                  <a:pt x="24437" y="39875"/>
                </a:cubicBezTo>
                <a:cubicBezTo>
                  <a:pt x="22037" y="44318"/>
                  <a:pt x="17059" y="47058"/>
                  <a:pt x="11968" y="48534"/>
                </a:cubicBezTo>
                <a:cubicBezTo>
                  <a:pt x="9097" y="49377"/>
                  <a:pt x="5984" y="49961"/>
                  <a:pt x="3746" y="51826"/>
                </a:cubicBezTo>
                <a:cubicBezTo>
                  <a:pt x="0" y="54971"/>
                  <a:pt x="130" y="60663"/>
                  <a:pt x="2173" y="64976"/>
                </a:cubicBezTo>
                <a:cubicBezTo>
                  <a:pt x="4622" y="70165"/>
                  <a:pt x="9308" y="74300"/>
                  <a:pt x="14740" y="76862"/>
                </a:cubicBezTo>
                <a:cubicBezTo>
                  <a:pt x="20156" y="79424"/>
                  <a:pt x="26286" y="80478"/>
                  <a:pt x="32367" y="80576"/>
                </a:cubicBezTo>
                <a:cubicBezTo>
                  <a:pt x="34572" y="80608"/>
                  <a:pt x="36891" y="80559"/>
                  <a:pt x="38804" y="81565"/>
                </a:cubicBezTo>
                <a:cubicBezTo>
                  <a:pt x="40701" y="82586"/>
                  <a:pt x="41837" y="84483"/>
                  <a:pt x="42745" y="86364"/>
                </a:cubicBezTo>
                <a:cubicBezTo>
                  <a:pt x="45015" y="91051"/>
                  <a:pt x="46361" y="96142"/>
                  <a:pt x="46734" y="101348"/>
                </a:cubicBezTo>
                <a:lnTo>
                  <a:pt x="55879" y="101348"/>
                </a:lnTo>
                <a:lnTo>
                  <a:pt x="55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1"/>
          <p:cNvSpPr/>
          <p:nvPr/>
        </p:nvSpPr>
        <p:spPr>
          <a:xfrm>
            <a:off x="883400" y="829125"/>
            <a:ext cx="1316725" cy="2533700"/>
          </a:xfrm>
          <a:custGeom>
            <a:avLst/>
            <a:gdLst/>
            <a:ahLst/>
            <a:cxnLst/>
            <a:rect l="l" t="t" r="r" b="b"/>
            <a:pathLst>
              <a:path w="52669" h="101348" extrusionOk="0">
                <a:moveTo>
                  <a:pt x="0" y="1"/>
                </a:moveTo>
                <a:lnTo>
                  <a:pt x="0" y="101348"/>
                </a:lnTo>
                <a:lnTo>
                  <a:pt x="4232" y="101348"/>
                </a:lnTo>
                <a:cubicBezTo>
                  <a:pt x="5157" y="99969"/>
                  <a:pt x="6162" y="98640"/>
                  <a:pt x="7265" y="97375"/>
                </a:cubicBezTo>
                <a:cubicBezTo>
                  <a:pt x="17902" y="85294"/>
                  <a:pt x="34296" y="83673"/>
                  <a:pt x="45225" y="72014"/>
                </a:cubicBezTo>
                <a:cubicBezTo>
                  <a:pt x="47820" y="69225"/>
                  <a:pt x="50106" y="65803"/>
                  <a:pt x="51030" y="61717"/>
                </a:cubicBezTo>
                <a:cubicBezTo>
                  <a:pt x="52668" y="54371"/>
                  <a:pt x="49620" y="46702"/>
                  <a:pt x="45971" y="40540"/>
                </a:cubicBezTo>
                <a:cubicBezTo>
                  <a:pt x="42323" y="34378"/>
                  <a:pt x="37912" y="28573"/>
                  <a:pt x="36242" y="21227"/>
                </a:cubicBezTo>
                <a:cubicBezTo>
                  <a:pt x="34604" y="13979"/>
                  <a:pt x="36080" y="5806"/>
                  <a:pt x="39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1"/>
          <p:cNvSpPr/>
          <p:nvPr/>
        </p:nvSpPr>
        <p:spPr>
          <a:xfrm>
            <a:off x="2782275" y="1558250"/>
            <a:ext cx="1417835" cy="752777"/>
          </a:xfrm>
          <a:custGeom>
            <a:avLst/>
            <a:gdLst/>
            <a:ahLst/>
            <a:cxnLst/>
            <a:rect l="l" t="t" r="r" b="b"/>
            <a:pathLst>
              <a:path w="95445" h="50675" extrusionOk="0">
                <a:moveTo>
                  <a:pt x="19568" y="0"/>
                </a:moveTo>
                <a:cubicBezTo>
                  <a:pt x="17923" y="0"/>
                  <a:pt x="16272" y="114"/>
                  <a:pt x="14659" y="293"/>
                </a:cubicBezTo>
                <a:cubicBezTo>
                  <a:pt x="9778" y="844"/>
                  <a:pt x="4914" y="1931"/>
                  <a:pt x="0" y="2028"/>
                </a:cubicBezTo>
                <a:lnTo>
                  <a:pt x="0" y="50674"/>
                </a:lnTo>
                <a:lnTo>
                  <a:pt x="95445" y="50674"/>
                </a:lnTo>
                <a:lnTo>
                  <a:pt x="95429" y="50658"/>
                </a:lnTo>
                <a:cubicBezTo>
                  <a:pt x="83478" y="37086"/>
                  <a:pt x="64797" y="30227"/>
                  <a:pt x="46328" y="27438"/>
                </a:cubicBezTo>
                <a:cubicBezTo>
                  <a:pt x="41707" y="26740"/>
                  <a:pt x="36453" y="25913"/>
                  <a:pt x="33939" y="22200"/>
                </a:cubicBezTo>
                <a:cubicBezTo>
                  <a:pt x="31199" y="18162"/>
                  <a:pt x="33145" y="12925"/>
                  <a:pt x="33664" y="8157"/>
                </a:cubicBezTo>
                <a:cubicBezTo>
                  <a:pt x="33777" y="7217"/>
                  <a:pt x="33810" y="6228"/>
                  <a:pt x="33469" y="5336"/>
                </a:cubicBezTo>
                <a:cubicBezTo>
                  <a:pt x="33015" y="4201"/>
                  <a:pt x="31977" y="3358"/>
                  <a:pt x="30891" y="2709"/>
                </a:cubicBezTo>
                <a:cubicBezTo>
                  <a:pt x="27556" y="674"/>
                  <a:pt x="23578" y="0"/>
                  <a:pt x="19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1"/>
          <p:cNvSpPr/>
          <p:nvPr/>
        </p:nvSpPr>
        <p:spPr>
          <a:xfrm rot="10800000">
            <a:off x="1268850" y="3574476"/>
            <a:ext cx="1738459" cy="1076925"/>
          </a:xfrm>
          <a:custGeom>
            <a:avLst/>
            <a:gdLst/>
            <a:ahLst/>
            <a:cxnLst/>
            <a:rect l="l" t="t" r="r" b="b"/>
            <a:pathLst>
              <a:path w="88992" h="55128" extrusionOk="0">
                <a:moveTo>
                  <a:pt x="11465" y="1"/>
                </a:moveTo>
                <a:cubicBezTo>
                  <a:pt x="13702" y="4055"/>
                  <a:pt x="15227" y="8514"/>
                  <a:pt x="15178" y="13119"/>
                </a:cubicBezTo>
                <a:cubicBezTo>
                  <a:pt x="15178" y="14546"/>
                  <a:pt x="14919" y="15957"/>
                  <a:pt x="14416" y="17287"/>
                </a:cubicBezTo>
                <a:cubicBezTo>
                  <a:pt x="13897" y="18600"/>
                  <a:pt x="13070" y="19719"/>
                  <a:pt x="11870" y="20400"/>
                </a:cubicBezTo>
                <a:cubicBezTo>
                  <a:pt x="10654" y="21081"/>
                  <a:pt x="9308" y="21211"/>
                  <a:pt x="7913" y="21340"/>
                </a:cubicBezTo>
                <a:cubicBezTo>
                  <a:pt x="6535" y="21486"/>
                  <a:pt x="5141" y="21584"/>
                  <a:pt x="3908" y="22184"/>
                </a:cubicBezTo>
                <a:cubicBezTo>
                  <a:pt x="16" y="24081"/>
                  <a:pt x="0" y="30178"/>
                  <a:pt x="3033" y="33275"/>
                </a:cubicBezTo>
                <a:cubicBezTo>
                  <a:pt x="4541" y="34832"/>
                  <a:pt x="6486" y="35772"/>
                  <a:pt x="8562" y="36291"/>
                </a:cubicBezTo>
                <a:cubicBezTo>
                  <a:pt x="10385" y="36591"/>
                  <a:pt x="12287" y="36754"/>
                  <a:pt x="14208" y="36754"/>
                </a:cubicBezTo>
                <a:cubicBezTo>
                  <a:pt x="21311" y="36754"/>
                  <a:pt x="28661" y="34527"/>
                  <a:pt x="33129" y="28783"/>
                </a:cubicBezTo>
                <a:cubicBezTo>
                  <a:pt x="36582" y="24729"/>
                  <a:pt x="36988" y="19265"/>
                  <a:pt x="40636" y="15211"/>
                </a:cubicBezTo>
                <a:cubicBezTo>
                  <a:pt x="42878" y="12970"/>
                  <a:pt x="45999" y="11993"/>
                  <a:pt x="49138" y="11993"/>
                </a:cubicBezTo>
                <a:cubicBezTo>
                  <a:pt x="49973" y="11993"/>
                  <a:pt x="50809" y="12062"/>
                  <a:pt x="51630" y="12195"/>
                </a:cubicBezTo>
                <a:cubicBezTo>
                  <a:pt x="52895" y="12373"/>
                  <a:pt x="54128" y="12681"/>
                  <a:pt x="55328" y="13087"/>
                </a:cubicBezTo>
                <a:cubicBezTo>
                  <a:pt x="58927" y="14335"/>
                  <a:pt x="62171" y="16622"/>
                  <a:pt x="64246" y="19800"/>
                </a:cubicBezTo>
                <a:cubicBezTo>
                  <a:pt x="65284" y="21405"/>
                  <a:pt x="65997" y="23189"/>
                  <a:pt x="66338" y="25070"/>
                </a:cubicBezTo>
                <a:cubicBezTo>
                  <a:pt x="67992" y="30599"/>
                  <a:pt x="64133" y="34653"/>
                  <a:pt x="62106" y="39323"/>
                </a:cubicBezTo>
                <a:cubicBezTo>
                  <a:pt x="60890" y="42567"/>
                  <a:pt x="62316" y="45810"/>
                  <a:pt x="64749" y="48242"/>
                </a:cubicBezTo>
                <a:cubicBezTo>
                  <a:pt x="70285" y="53599"/>
                  <a:pt x="77889" y="55127"/>
                  <a:pt x="85232" y="55127"/>
                </a:cubicBezTo>
                <a:cubicBezTo>
                  <a:pt x="86491" y="55127"/>
                  <a:pt x="87743" y="55082"/>
                  <a:pt x="88975" y="55004"/>
                </a:cubicBezTo>
                <a:lnTo>
                  <a:pt x="88991" y="55004"/>
                </a:lnTo>
                <a:lnTo>
                  <a:pt x="88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1"/>
          <p:cNvSpPr/>
          <p:nvPr/>
        </p:nvSpPr>
        <p:spPr>
          <a:xfrm>
            <a:off x="2009800" y="2933300"/>
            <a:ext cx="934025" cy="689175"/>
          </a:xfrm>
          <a:custGeom>
            <a:avLst/>
            <a:gdLst/>
            <a:ahLst/>
            <a:cxnLst/>
            <a:rect l="l" t="t" r="r" b="b"/>
            <a:pathLst>
              <a:path w="37361" h="27567" extrusionOk="0">
                <a:moveTo>
                  <a:pt x="0" y="0"/>
                </a:moveTo>
                <a:lnTo>
                  <a:pt x="0" y="27566"/>
                </a:lnTo>
                <a:cubicBezTo>
                  <a:pt x="5854" y="26999"/>
                  <a:pt x="11140" y="23772"/>
                  <a:pt x="14302" y="18794"/>
                </a:cubicBezTo>
                <a:cubicBezTo>
                  <a:pt x="15194" y="17399"/>
                  <a:pt x="15940" y="15859"/>
                  <a:pt x="17108" y="14740"/>
                </a:cubicBezTo>
                <a:cubicBezTo>
                  <a:pt x="19686" y="12275"/>
                  <a:pt x="23480" y="12535"/>
                  <a:pt x="26772" y="11627"/>
                </a:cubicBezTo>
                <a:cubicBezTo>
                  <a:pt x="31604" y="10297"/>
                  <a:pt x="35674" y="6032"/>
                  <a:pt x="37166" y="778"/>
                </a:cubicBezTo>
                <a:cubicBezTo>
                  <a:pt x="37231" y="519"/>
                  <a:pt x="37296" y="260"/>
                  <a:pt x="37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1"/>
        <p:cNvGrpSpPr/>
        <p:nvPr/>
      </p:nvGrpSpPr>
      <p:grpSpPr>
        <a:xfrm>
          <a:off x="0" y="0"/>
          <a:ext cx="0" cy="0"/>
          <a:chOff x="0" y="0"/>
          <a:chExt cx="0" cy="0"/>
        </a:xfrm>
      </p:grpSpPr>
      <p:sp>
        <p:nvSpPr>
          <p:cNvPr id="1392" name="Google Shape;1392;p102"/>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infographics</a:t>
            </a:r>
            <a:r>
              <a:rPr lang="en" sz="1100">
                <a:solidFill>
                  <a:srgbClr val="FFFFFF"/>
                </a:solidFill>
              </a:rPr>
              <a:t> on Slidesgo.</a:t>
            </a:r>
            <a:endParaRPr sz="1100">
              <a:solidFill>
                <a:srgbClr val="FFFFFF"/>
              </a:solidFill>
            </a:endParaRPr>
          </a:p>
        </p:txBody>
      </p:sp>
      <p:grpSp>
        <p:nvGrpSpPr>
          <p:cNvPr id="1393" name="Google Shape;1393;p102"/>
          <p:cNvGrpSpPr/>
          <p:nvPr/>
        </p:nvGrpSpPr>
        <p:grpSpPr>
          <a:xfrm>
            <a:off x="5156078" y="3085736"/>
            <a:ext cx="474294" cy="551291"/>
            <a:chOff x="4727025" y="1332775"/>
            <a:chExt cx="59900" cy="69625"/>
          </a:xfrm>
        </p:grpSpPr>
        <p:sp>
          <p:nvSpPr>
            <p:cNvPr id="1394" name="Google Shape;1394;p102"/>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02"/>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102"/>
          <p:cNvGrpSpPr/>
          <p:nvPr/>
        </p:nvGrpSpPr>
        <p:grpSpPr>
          <a:xfrm>
            <a:off x="5769734" y="2314340"/>
            <a:ext cx="555653" cy="557031"/>
            <a:chOff x="4820425" y="1329900"/>
            <a:chExt cx="70175" cy="70350"/>
          </a:xfrm>
        </p:grpSpPr>
        <p:sp>
          <p:nvSpPr>
            <p:cNvPr id="1397" name="Google Shape;1397;p102"/>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2"/>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2"/>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2"/>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102"/>
          <p:cNvGrpSpPr/>
          <p:nvPr/>
        </p:nvGrpSpPr>
        <p:grpSpPr>
          <a:xfrm>
            <a:off x="6396103" y="2318845"/>
            <a:ext cx="582574" cy="533871"/>
            <a:chOff x="4903200" y="1331525"/>
            <a:chExt cx="73575" cy="67425"/>
          </a:xfrm>
        </p:grpSpPr>
        <p:sp>
          <p:nvSpPr>
            <p:cNvPr id="1402" name="Google Shape;1402;p102"/>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2"/>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102"/>
          <p:cNvGrpSpPr/>
          <p:nvPr/>
        </p:nvGrpSpPr>
        <p:grpSpPr>
          <a:xfrm>
            <a:off x="5755581" y="3078709"/>
            <a:ext cx="583960" cy="565345"/>
            <a:chOff x="4815575" y="1416800"/>
            <a:chExt cx="73750" cy="71400"/>
          </a:xfrm>
        </p:grpSpPr>
        <p:sp>
          <p:nvSpPr>
            <p:cNvPr id="1405" name="Google Shape;1405;p102"/>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2"/>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2"/>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102"/>
          <p:cNvGrpSpPr/>
          <p:nvPr/>
        </p:nvGrpSpPr>
        <p:grpSpPr>
          <a:xfrm>
            <a:off x="6390362" y="3108896"/>
            <a:ext cx="589898" cy="504970"/>
            <a:chOff x="4902475" y="1418875"/>
            <a:chExt cx="74500" cy="63775"/>
          </a:xfrm>
        </p:grpSpPr>
        <p:sp>
          <p:nvSpPr>
            <p:cNvPr id="1409" name="Google Shape;1409;p102"/>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2"/>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102"/>
          <p:cNvGrpSpPr/>
          <p:nvPr/>
        </p:nvGrpSpPr>
        <p:grpSpPr>
          <a:xfrm>
            <a:off x="5765577" y="3826000"/>
            <a:ext cx="563967" cy="567127"/>
            <a:chOff x="4818100" y="1507675"/>
            <a:chExt cx="71225" cy="71625"/>
          </a:xfrm>
        </p:grpSpPr>
        <p:sp>
          <p:nvSpPr>
            <p:cNvPr id="1412" name="Google Shape;1412;p102"/>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02"/>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02"/>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2"/>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102"/>
          <p:cNvGrpSpPr/>
          <p:nvPr/>
        </p:nvGrpSpPr>
        <p:grpSpPr>
          <a:xfrm>
            <a:off x="5079075" y="3829461"/>
            <a:ext cx="628301" cy="588505"/>
            <a:chOff x="4721450" y="1509475"/>
            <a:chExt cx="79350" cy="74325"/>
          </a:xfrm>
        </p:grpSpPr>
        <p:sp>
          <p:nvSpPr>
            <p:cNvPr id="1417" name="Google Shape;1417;p102"/>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2"/>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02"/>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02"/>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102"/>
          <p:cNvGrpSpPr/>
          <p:nvPr/>
        </p:nvGrpSpPr>
        <p:grpSpPr>
          <a:xfrm>
            <a:off x="6424608" y="3814027"/>
            <a:ext cx="557038" cy="562772"/>
            <a:chOff x="4906800" y="1507500"/>
            <a:chExt cx="70350" cy="71075"/>
          </a:xfrm>
        </p:grpSpPr>
        <p:sp>
          <p:nvSpPr>
            <p:cNvPr id="1422" name="Google Shape;1422;p102"/>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2"/>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2"/>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2"/>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2"/>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102"/>
          <p:cNvGrpSpPr/>
          <p:nvPr/>
        </p:nvGrpSpPr>
        <p:grpSpPr>
          <a:xfrm>
            <a:off x="4462216" y="2340963"/>
            <a:ext cx="517934" cy="517934"/>
            <a:chOff x="3736598" y="2170606"/>
            <a:chExt cx="404889" cy="404889"/>
          </a:xfrm>
        </p:grpSpPr>
        <p:sp>
          <p:nvSpPr>
            <p:cNvPr id="1428" name="Google Shape;1428;p102"/>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02"/>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02"/>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2"/>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02"/>
          <p:cNvGrpSpPr/>
          <p:nvPr/>
        </p:nvGrpSpPr>
        <p:grpSpPr>
          <a:xfrm>
            <a:off x="3729277" y="2341061"/>
            <a:ext cx="586986" cy="517740"/>
            <a:chOff x="3161917" y="2170682"/>
            <a:chExt cx="458870" cy="404737"/>
          </a:xfrm>
        </p:grpSpPr>
        <p:sp>
          <p:nvSpPr>
            <p:cNvPr id="1433" name="Google Shape;1433;p102"/>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2"/>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2"/>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102"/>
          <p:cNvGrpSpPr/>
          <p:nvPr/>
        </p:nvGrpSpPr>
        <p:grpSpPr>
          <a:xfrm>
            <a:off x="3752299" y="3102400"/>
            <a:ext cx="540943" cy="517963"/>
            <a:chOff x="3179914" y="2889488"/>
            <a:chExt cx="422876" cy="404911"/>
          </a:xfrm>
        </p:grpSpPr>
        <p:sp>
          <p:nvSpPr>
            <p:cNvPr id="1437" name="Google Shape;1437;p102"/>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2"/>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2"/>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2"/>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2"/>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2"/>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102"/>
          <p:cNvGrpSpPr/>
          <p:nvPr/>
        </p:nvGrpSpPr>
        <p:grpSpPr>
          <a:xfrm>
            <a:off x="4453093" y="3102358"/>
            <a:ext cx="536180" cy="518047"/>
            <a:chOff x="3729467" y="2889422"/>
            <a:chExt cx="419153" cy="404977"/>
          </a:xfrm>
        </p:grpSpPr>
        <p:sp>
          <p:nvSpPr>
            <p:cNvPr id="1444" name="Google Shape;1444;p102"/>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2"/>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2"/>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2"/>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2"/>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2"/>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2"/>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02"/>
          <p:cNvGrpSpPr/>
          <p:nvPr/>
        </p:nvGrpSpPr>
        <p:grpSpPr>
          <a:xfrm>
            <a:off x="1990126" y="3445787"/>
            <a:ext cx="965351" cy="134611"/>
            <a:chOff x="4411970" y="2962952"/>
            <a:chExt cx="706544" cy="104212"/>
          </a:xfrm>
        </p:grpSpPr>
        <p:sp>
          <p:nvSpPr>
            <p:cNvPr id="1452" name="Google Shape;1452;p102"/>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2"/>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2"/>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2"/>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102"/>
          <p:cNvGrpSpPr/>
          <p:nvPr/>
        </p:nvGrpSpPr>
        <p:grpSpPr>
          <a:xfrm>
            <a:off x="1990126" y="3041077"/>
            <a:ext cx="960158" cy="289172"/>
            <a:chOff x="4411970" y="2726085"/>
            <a:chExt cx="643107" cy="193659"/>
          </a:xfrm>
        </p:grpSpPr>
        <p:sp>
          <p:nvSpPr>
            <p:cNvPr id="1457" name="Google Shape;1457;p10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0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0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02"/>
          <p:cNvGrpSpPr/>
          <p:nvPr/>
        </p:nvGrpSpPr>
        <p:grpSpPr>
          <a:xfrm>
            <a:off x="998624" y="3295400"/>
            <a:ext cx="811503" cy="252584"/>
            <a:chOff x="4411970" y="4340222"/>
            <a:chExt cx="779467" cy="242683"/>
          </a:xfrm>
        </p:grpSpPr>
        <p:sp>
          <p:nvSpPr>
            <p:cNvPr id="1461" name="Google Shape;1461;p102"/>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02"/>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02"/>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102"/>
          <p:cNvGrpSpPr/>
          <p:nvPr/>
        </p:nvGrpSpPr>
        <p:grpSpPr>
          <a:xfrm>
            <a:off x="1990126" y="2709308"/>
            <a:ext cx="965160" cy="216230"/>
            <a:chOff x="4411970" y="2468674"/>
            <a:chExt cx="747317" cy="167425"/>
          </a:xfrm>
        </p:grpSpPr>
        <p:sp>
          <p:nvSpPr>
            <p:cNvPr id="1465" name="Google Shape;1465;p102"/>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02"/>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7" name="Google Shape;1467;p102"/>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102"/>
          <p:cNvGrpSpPr/>
          <p:nvPr/>
        </p:nvGrpSpPr>
        <p:grpSpPr>
          <a:xfrm>
            <a:off x="997692" y="2334687"/>
            <a:ext cx="1959041" cy="208784"/>
            <a:chOff x="6336019" y="3733725"/>
            <a:chExt cx="2566206" cy="351310"/>
          </a:xfrm>
        </p:grpSpPr>
        <p:sp>
          <p:nvSpPr>
            <p:cNvPr id="1469" name="Google Shape;1469;p102"/>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02"/>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02"/>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02"/>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102"/>
          <p:cNvGrpSpPr/>
          <p:nvPr/>
        </p:nvGrpSpPr>
        <p:grpSpPr>
          <a:xfrm>
            <a:off x="1990126" y="3950602"/>
            <a:ext cx="946551" cy="153200"/>
            <a:chOff x="4404545" y="3301592"/>
            <a:chExt cx="782403" cy="129272"/>
          </a:xfrm>
        </p:grpSpPr>
        <p:sp>
          <p:nvSpPr>
            <p:cNvPr id="1474" name="Google Shape;1474;p102"/>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02"/>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102"/>
          <p:cNvGrpSpPr/>
          <p:nvPr/>
        </p:nvGrpSpPr>
        <p:grpSpPr>
          <a:xfrm>
            <a:off x="1990126" y="3695937"/>
            <a:ext cx="962257" cy="139127"/>
            <a:chOff x="4411970" y="3131459"/>
            <a:chExt cx="710520" cy="117397"/>
          </a:xfrm>
        </p:grpSpPr>
        <p:sp>
          <p:nvSpPr>
            <p:cNvPr id="1477" name="Google Shape;1477;p102"/>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02"/>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102"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 name="Google Shape;1480;p102"/>
          <p:cNvGrpSpPr/>
          <p:nvPr/>
        </p:nvGrpSpPr>
        <p:grpSpPr>
          <a:xfrm>
            <a:off x="990271" y="3621603"/>
            <a:ext cx="823838" cy="458988"/>
            <a:chOff x="4411970" y="1801825"/>
            <a:chExt cx="734586" cy="409262"/>
          </a:xfrm>
        </p:grpSpPr>
        <p:sp>
          <p:nvSpPr>
            <p:cNvPr id="1481" name="Google Shape;1481;p102"/>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02"/>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102"/>
          <p:cNvGrpSpPr/>
          <p:nvPr/>
        </p:nvGrpSpPr>
        <p:grpSpPr>
          <a:xfrm>
            <a:off x="3095243" y="2339173"/>
            <a:ext cx="521514" cy="521514"/>
            <a:chOff x="5681300" y="2527788"/>
            <a:chExt cx="805800" cy="805800"/>
          </a:xfrm>
        </p:grpSpPr>
        <p:sp>
          <p:nvSpPr>
            <p:cNvPr id="1484" name="Google Shape;1484;p102"/>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02"/>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102"/>
          <p:cNvGrpSpPr/>
          <p:nvPr/>
        </p:nvGrpSpPr>
        <p:grpSpPr>
          <a:xfrm>
            <a:off x="3089483" y="3094865"/>
            <a:ext cx="533033" cy="533033"/>
            <a:chOff x="4049800" y="640400"/>
            <a:chExt cx="858900" cy="858900"/>
          </a:xfrm>
        </p:grpSpPr>
        <p:sp>
          <p:nvSpPr>
            <p:cNvPr id="1487" name="Google Shape;1487;p102"/>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02"/>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102"/>
          <p:cNvGrpSpPr/>
          <p:nvPr/>
        </p:nvGrpSpPr>
        <p:grpSpPr>
          <a:xfrm>
            <a:off x="3014966" y="3772543"/>
            <a:ext cx="682068" cy="682068"/>
            <a:chOff x="5080188" y="927900"/>
            <a:chExt cx="961200" cy="961200"/>
          </a:xfrm>
        </p:grpSpPr>
        <p:sp>
          <p:nvSpPr>
            <p:cNvPr id="1490" name="Google Shape;1490;p102"/>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02"/>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02"/>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02"/>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02"/>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02"/>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02"/>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02"/>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102"/>
          <p:cNvGrpSpPr/>
          <p:nvPr/>
        </p:nvGrpSpPr>
        <p:grpSpPr>
          <a:xfrm>
            <a:off x="4478465" y="3869234"/>
            <a:ext cx="505650" cy="504006"/>
            <a:chOff x="6039282" y="1042577"/>
            <a:chExt cx="734315" cy="731929"/>
          </a:xfrm>
        </p:grpSpPr>
        <p:sp>
          <p:nvSpPr>
            <p:cNvPr id="1499" name="Google Shape;1499;p10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0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0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0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0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0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0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0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0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0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0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0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0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0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0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0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0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0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0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0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0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102"/>
          <p:cNvGrpSpPr/>
          <p:nvPr/>
        </p:nvGrpSpPr>
        <p:grpSpPr>
          <a:xfrm>
            <a:off x="5091067" y="2298862"/>
            <a:ext cx="567744" cy="602136"/>
            <a:chOff x="1825800" y="1651625"/>
            <a:chExt cx="539989" cy="571775"/>
          </a:xfrm>
        </p:grpSpPr>
        <p:sp>
          <p:nvSpPr>
            <p:cNvPr id="1521" name="Google Shape;1521;p102"/>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02"/>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02"/>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02"/>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102"/>
          <p:cNvGrpSpPr/>
          <p:nvPr/>
        </p:nvGrpSpPr>
        <p:grpSpPr>
          <a:xfrm>
            <a:off x="3765995" y="3855579"/>
            <a:ext cx="508123" cy="507955"/>
            <a:chOff x="1897577" y="2802432"/>
            <a:chExt cx="492176" cy="492014"/>
          </a:xfrm>
        </p:grpSpPr>
        <p:sp>
          <p:nvSpPr>
            <p:cNvPr id="1526" name="Google Shape;1526;p102"/>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02"/>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02"/>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02"/>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02"/>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02"/>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02"/>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02"/>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02"/>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02"/>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02"/>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02"/>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02"/>
          <p:cNvGrpSpPr/>
          <p:nvPr/>
        </p:nvGrpSpPr>
        <p:grpSpPr>
          <a:xfrm>
            <a:off x="997525" y="4169123"/>
            <a:ext cx="809227" cy="200842"/>
            <a:chOff x="2013045" y="4813233"/>
            <a:chExt cx="921986" cy="228854"/>
          </a:xfrm>
        </p:grpSpPr>
        <p:sp>
          <p:nvSpPr>
            <p:cNvPr id="1539" name="Google Shape;1539;p102"/>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02"/>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02"/>
          <p:cNvGrpSpPr/>
          <p:nvPr/>
        </p:nvGrpSpPr>
        <p:grpSpPr>
          <a:xfrm>
            <a:off x="1005985" y="2656004"/>
            <a:ext cx="792421" cy="269941"/>
            <a:chOff x="1046767" y="4756633"/>
            <a:chExt cx="859646" cy="292841"/>
          </a:xfrm>
        </p:grpSpPr>
        <p:sp>
          <p:nvSpPr>
            <p:cNvPr id="1542" name="Google Shape;1542;p102"/>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02"/>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02"/>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5" name="Google Shape;1545;p102"/>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02"/>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02"/>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02"/>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9" name="Google Shape;1549;p102"/>
          <p:cNvGrpSpPr/>
          <p:nvPr/>
        </p:nvGrpSpPr>
        <p:grpSpPr>
          <a:xfrm>
            <a:off x="7141841" y="2550562"/>
            <a:ext cx="166473" cy="141497"/>
            <a:chOff x="4660325" y="1866850"/>
            <a:chExt cx="68350" cy="58100"/>
          </a:xfrm>
        </p:grpSpPr>
        <p:sp>
          <p:nvSpPr>
            <p:cNvPr id="1550" name="Google Shape;1550;p102"/>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02"/>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102"/>
          <p:cNvGrpSpPr/>
          <p:nvPr/>
        </p:nvGrpSpPr>
        <p:grpSpPr>
          <a:xfrm>
            <a:off x="7451186" y="2576286"/>
            <a:ext cx="162515" cy="90049"/>
            <a:chOff x="4791775" y="1877500"/>
            <a:chExt cx="66725" cy="36975"/>
          </a:xfrm>
        </p:grpSpPr>
        <p:sp>
          <p:nvSpPr>
            <p:cNvPr id="1553" name="Google Shape;1553;p102"/>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02"/>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102"/>
          <p:cNvGrpSpPr/>
          <p:nvPr/>
        </p:nvGrpSpPr>
        <p:grpSpPr>
          <a:xfrm>
            <a:off x="7772899" y="2576286"/>
            <a:ext cx="144979" cy="90049"/>
            <a:chOff x="4923925" y="1877500"/>
            <a:chExt cx="59525" cy="36975"/>
          </a:xfrm>
        </p:grpSpPr>
        <p:sp>
          <p:nvSpPr>
            <p:cNvPr id="1556" name="Google Shape;1556;p102"/>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02"/>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02"/>
          <p:cNvGrpSpPr/>
          <p:nvPr/>
        </p:nvGrpSpPr>
        <p:grpSpPr>
          <a:xfrm>
            <a:off x="8067390" y="2558477"/>
            <a:ext cx="141447" cy="125667"/>
            <a:chOff x="5058450" y="1870100"/>
            <a:chExt cx="58075" cy="51600"/>
          </a:xfrm>
        </p:grpSpPr>
        <p:sp>
          <p:nvSpPr>
            <p:cNvPr id="1559" name="Google Shape;1559;p102"/>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02"/>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102"/>
          <p:cNvGrpSpPr/>
          <p:nvPr/>
        </p:nvGrpSpPr>
        <p:grpSpPr>
          <a:xfrm>
            <a:off x="7481905" y="2980885"/>
            <a:ext cx="101077" cy="107645"/>
            <a:chOff x="4811425" y="2065025"/>
            <a:chExt cx="41500" cy="44200"/>
          </a:xfrm>
        </p:grpSpPr>
        <p:sp>
          <p:nvSpPr>
            <p:cNvPr id="1562" name="Google Shape;1562;p102"/>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02"/>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102"/>
          <p:cNvGrpSpPr/>
          <p:nvPr/>
        </p:nvGrpSpPr>
        <p:grpSpPr>
          <a:xfrm>
            <a:off x="7774342" y="2981098"/>
            <a:ext cx="120867" cy="107218"/>
            <a:chOff x="4929875" y="2065025"/>
            <a:chExt cx="49625" cy="44025"/>
          </a:xfrm>
        </p:grpSpPr>
        <p:sp>
          <p:nvSpPr>
            <p:cNvPr id="1565" name="Google Shape;1565;p102"/>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02"/>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102"/>
          <p:cNvGrpSpPr/>
          <p:nvPr/>
        </p:nvGrpSpPr>
        <p:grpSpPr>
          <a:xfrm>
            <a:off x="8103011" y="2984112"/>
            <a:ext cx="70206" cy="101191"/>
            <a:chOff x="5083925" y="2066350"/>
            <a:chExt cx="28825" cy="41550"/>
          </a:xfrm>
        </p:grpSpPr>
        <p:sp>
          <p:nvSpPr>
            <p:cNvPr id="1568" name="Google Shape;1568;p102"/>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02"/>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102"/>
          <p:cNvGrpSpPr/>
          <p:nvPr/>
        </p:nvGrpSpPr>
        <p:grpSpPr>
          <a:xfrm>
            <a:off x="7134565" y="2999759"/>
            <a:ext cx="181026" cy="69896"/>
            <a:chOff x="4659775" y="2072775"/>
            <a:chExt cx="74325" cy="28700"/>
          </a:xfrm>
        </p:grpSpPr>
        <p:sp>
          <p:nvSpPr>
            <p:cNvPr id="1571" name="Google Shape;1571;p102"/>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02"/>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02"/>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102"/>
          <p:cNvGrpSpPr/>
          <p:nvPr/>
        </p:nvGrpSpPr>
        <p:grpSpPr>
          <a:xfrm>
            <a:off x="8054421" y="2790324"/>
            <a:ext cx="167387" cy="89197"/>
            <a:chOff x="4662475" y="1976500"/>
            <a:chExt cx="68725" cy="36625"/>
          </a:xfrm>
        </p:grpSpPr>
        <p:sp>
          <p:nvSpPr>
            <p:cNvPr id="1575" name="Google Shape;1575;p102"/>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02"/>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02"/>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02"/>
          <p:cNvGrpSpPr/>
          <p:nvPr/>
        </p:nvGrpSpPr>
        <p:grpSpPr>
          <a:xfrm>
            <a:off x="7751326" y="2793764"/>
            <a:ext cx="166899" cy="82317"/>
            <a:chOff x="4920150" y="1977875"/>
            <a:chExt cx="68525" cy="33800"/>
          </a:xfrm>
        </p:grpSpPr>
        <p:sp>
          <p:nvSpPr>
            <p:cNvPr id="1579" name="Google Shape;1579;p102"/>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02"/>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02"/>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102"/>
          <p:cNvGrpSpPr/>
          <p:nvPr/>
        </p:nvGrpSpPr>
        <p:grpSpPr>
          <a:xfrm>
            <a:off x="7162483" y="3197682"/>
            <a:ext cx="125190" cy="127859"/>
            <a:chOff x="4676550" y="2160575"/>
            <a:chExt cx="51400" cy="52500"/>
          </a:xfrm>
        </p:grpSpPr>
        <p:sp>
          <p:nvSpPr>
            <p:cNvPr id="1583" name="Google Shape;1583;p102"/>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02"/>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02"/>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102"/>
          <p:cNvGrpSpPr/>
          <p:nvPr/>
        </p:nvGrpSpPr>
        <p:grpSpPr>
          <a:xfrm>
            <a:off x="7459741" y="3204714"/>
            <a:ext cx="145405" cy="113794"/>
            <a:chOff x="4768325" y="2163475"/>
            <a:chExt cx="59700" cy="46725"/>
          </a:xfrm>
        </p:grpSpPr>
        <p:sp>
          <p:nvSpPr>
            <p:cNvPr id="1587" name="Google Shape;1587;p102"/>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02"/>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102"/>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02"/>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02"/>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02"/>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02"/>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02"/>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5" name="Google Shape;1595;p102"/>
          <p:cNvGrpSpPr/>
          <p:nvPr/>
        </p:nvGrpSpPr>
        <p:grpSpPr>
          <a:xfrm>
            <a:off x="7476059" y="3459808"/>
            <a:ext cx="112768" cy="106853"/>
            <a:chOff x="4768575" y="2253950"/>
            <a:chExt cx="46300" cy="43875"/>
          </a:xfrm>
        </p:grpSpPr>
        <p:sp>
          <p:nvSpPr>
            <p:cNvPr id="1596" name="Google Shape;1596;p102"/>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02"/>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102"/>
          <p:cNvGrpSpPr/>
          <p:nvPr/>
        </p:nvGrpSpPr>
        <p:grpSpPr>
          <a:xfrm>
            <a:off x="7775682" y="3948834"/>
            <a:ext cx="118187" cy="146246"/>
            <a:chOff x="4960900" y="2433225"/>
            <a:chExt cx="48525" cy="60050"/>
          </a:xfrm>
        </p:grpSpPr>
        <p:sp>
          <p:nvSpPr>
            <p:cNvPr id="1599" name="Google Shape;1599;p102"/>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02"/>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102"/>
          <p:cNvGrpSpPr/>
          <p:nvPr/>
        </p:nvGrpSpPr>
        <p:grpSpPr>
          <a:xfrm>
            <a:off x="7464247" y="4212895"/>
            <a:ext cx="136394" cy="143810"/>
            <a:chOff x="4854075" y="2527625"/>
            <a:chExt cx="56000" cy="59050"/>
          </a:xfrm>
        </p:grpSpPr>
        <p:sp>
          <p:nvSpPr>
            <p:cNvPr id="1602" name="Google Shape;1602;p102"/>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02"/>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102"/>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02"/>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02"/>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02"/>
          <p:cNvGrpSpPr/>
          <p:nvPr/>
        </p:nvGrpSpPr>
        <p:grpSpPr>
          <a:xfrm>
            <a:off x="8088458" y="3676639"/>
            <a:ext cx="99312" cy="160797"/>
            <a:chOff x="5059700" y="2334775"/>
            <a:chExt cx="40775" cy="66025"/>
          </a:xfrm>
        </p:grpSpPr>
        <p:sp>
          <p:nvSpPr>
            <p:cNvPr id="1608" name="Google Shape;1608;p102"/>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02"/>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02"/>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02"/>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02"/>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02"/>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02"/>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02"/>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02"/>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102"/>
          <p:cNvGrpSpPr/>
          <p:nvPr/>
        </p:nvGrpSpPr>
        <p:grpSpPr>
          <a:xfrm>
            <a:off x="8045622" y="3941771"/>
            <a:ext cx="184984" cy="160371"/>
            <a:chOff x="5037700" y="2430325"/>
            <a:chExt cx="75950" cy="65850"/>
          </a:xfrm>
        </p:grpSpPr>
        <p:sp>
          <p:nvSpPr>
            <p:cNvPr id="1618" name="Google Shape;1618;p102"/>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02"/>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102"/>
          <p:cNvGrpSpPr/>
          <p:nvPr/>
        </p:nvGrpSpPr>
        <p:grpSpPr>
          <a:xfrm>
            <a:off x="7465128" y="3708223"/>
            <a:ext cx="173014" cy="97629"/>
            <a:chOff x="4756975" y="2341800"/>
            <a:chExt cx="91975" cy="51925"/>
          </a:xfrm>
        </p:grpSpPr>
        <p:sp>
          <p:nvSpPr>
            <p:cNvPr id="1621" name="Google Shape;1621;p102"/>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02"/>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02"/>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02"/>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02"/>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02"/>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02"/>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02"/>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02"/>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02"/>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02"/>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02"/>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02"/>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02"/>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02"/>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02"/>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02"/>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02"/>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02"/>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02"/>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102"/>
          <p:cNvGrpSpPr/>
          <p:nvPr/>
        </p:nvGrpSpPr>
        <p:grpSpPr>
          <a:xfrm>
            <a:off x="7732065" y="4196920"/>
            <a:ext cx="212497" cy="175761"/>
            <a:chOff x="4943575" y="2516350"/>
            <a:chExt cx="98675" cy="81700"/>
          </a:xfrm>
        </p:grpSpPr>
        <p:sp>
          <p:nvSpPr>
            <p:cNvPr id="1642" name="Google Shape;1642;p102"/>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02"/>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02"/>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02"/>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02"/>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02"/>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02"/>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02"/>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02"/>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02"/>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02"/>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02"/>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02"/>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02"/>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02"/>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02"/>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02"/>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02"/>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02"/>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02"/>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02"/>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02"/>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02"/>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02"/>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02"/>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02"/>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02"/>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02"/>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02"/>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02"/>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02"/>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02"/>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02"/>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02"/>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02"/>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02"/>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02"/>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02"/>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02"/>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02"/>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02"/>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02"/>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02"/>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02"/>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02"/>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02"/>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02"/>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02"/>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02"/>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02"/>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02"/>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02"/>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02"/>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02"/>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02"/>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02"/>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02"/>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02"/>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02"/>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02"/>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02"/>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02"/>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02"/>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02"/>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02"/>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02"/>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02"/>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02"/>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02"/>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02"/>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02"/>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02"/>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02"/>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02"/>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02"/>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02"/>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02"/>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02"/>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0" name="Google Shape;1720;p102"/>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02"/>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02"/>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02"/>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02"/>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17"/>
        <p:cNvGrpSpPr/>
        <p:nvPr/>
      </p:nvGrpSpPr>
      <p:grpSpPr>
        <a:xfrm>
          <a:off x="0" y="0"/>
          <a:ext cx="0" cy="0"/>
          <a:chOff x="0" y="0"/>
          <a:chExt cx="0" cy="0"/>
        </a:xfrm>
      </p:grpSpPr>
      <p:sp>
        <p:nvSpPr>
          <p:cNvPr id="8" name="Google Shape;675;p54"/>
          <p:cNvSpPr txBox="1">
            <a:spLocks/>
          </p:cNvSpPr>
          <p:nvPr/>
        </p:nvSpPr>
        <p:spPr>
          <a:xfrm>
            <a:off x="2693179" y="1767534"/>
            <a:ext cx="3861734" cy="124279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smtClean="0">
                <a:solidFill>
                  <a:schemeClr val="bg1"/>
                </a:solidFill>
              </a:rPr>
              <a:t>TERIMA KASIH</a:t>
            </a:r>
            <a:endParaRPr lang="en-US" sz="36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Google Shape;559;p42"/>
          <p:cNvSpPr txBox="1">
            <a:spLocks noGrp="1"/>
          </p:cNvSpPr>
          <p:nvPr>
            <p:ph type="subTitle" idx="1"/>
          </p:nvPr>
        </p:nvSpPr>
        <p:spPr>
          <a:xfrm>
            <a:off x="544642" y="661709"/>
            <a:ext cx="8054827" cy="3540423"/>
          </a:xfrm>
          <a:prstGeom prst="rect">
            <a:avLst/>
          </a:prstGeom>
        </p:spPr>
        <p:txBody>
          <a:bodyPr spcFirstLastPara="1" wrap="square" lIns="91425" tIns="91425" rIns="91425" bIns="91425" anchor="t" anchorCtr="0">
            <a:noAutofit/>
          </a:bodyPr>
          <a:lstStyle/>
          <a:p>
            <a:pPr marL="0" lvl="0" indent="0" algn="just">
              <a:spcAft>
                <a:spcPts val="1600"/>
              </a:spcAft>
            </a:pPr>
            <a:r>
              <a:rPr lang="en-US" sz="1600" dirty="0" smtClean="0"/>
              <a:t>	Di </a:t>
            </a:r>
            <a:r>
              <a:rPr lang="en-US" sz="1600" dirty="0" err="1"/>
              <a:t>dalam</a:t>
            </a:r>
            <a:r>
              <a:rPr lang="en-US" sz="1600" dirty="0"/>
              <a:t> </a:t>
            </a:r>
            <a:r>
              <a:rPr lang="en-US" sz="1600" dirty="0" err="1"/>
              <a:t>ilmu</a:t>
            </a:r>
            <a:r>
              <a:rPr lang="en-US" sz="1600" dirty="0"/>
              <a:t> </a:t>
            </a:r>
            <a:r>
              <a:rPr lang="en-US" sz="1600" dirty="0" err="1"/>
              <a:t>komputer</a:t>
            </a:r>
            <a:r>
              <a:rPr lang="en-US" sz="1600" dirty="0"/>
              <a:t> </a:t>
            </a:r>
            <a:r>
              <a:rPr lang="en-US" sz="1600" dirty="0" err="1"/>
              <a:t>sendiri</a:t>
            </a:r>
            <a:r>
              <a:rPr lang="en-US" sz="1600" dirty="0"/>
              <a:t> </a:t>
            </a:r>
            <a:r>
              <a:rPr lang="en-US" sz="1600" dirty="0" err="1"/>
              <a:t>memiliki</a:t>
            </a:r>
            <a:r>
              <a:rPr lang="en-US" sz="1600" dirty="0"/>
              <a:t> </a:t>
            </a:r>
            <a:r>
              <a:rPr lang="en-US" sz="1600" dirty="0" err="1"/>
              <a:t>banyak</a:t>
            </a:r>
            <a:r>
              <a:rPr lang="en-US" sz="1600" dirty="0"/>
              <a:t> </a:t>
            </a:r>
            <a:r>
              <a:rPr lang="en-US" sz="1600" dirty="0" err="1"/>
              <a:t>sekali</a:t>
            </a:r>
            <a:r>
              <a:rPr lang="en-US" sz="1600" dirty="0"/>
              <a:t> </a:t>
            </a:r>
            <a:r>
              <a:rPr lang="en-US" sz="1600" dirty="0" err="1"/>
              <a:t>ilmu</a:t>
            </a:r>
            <a:r>
              <a:rPr lang="en-US" sz="1600" dirty="0"/>
              <a:t> yang </a:t>
            </a:r>
            <a:r>
              <a:rPr lang="en-US" sz="1600" dirty="0" err="1"/>
              <a:t>berkaitan</a:t>
            </a:r>
            <a:r>
              <a:rPr lang="en-US" sz="1600" dirty="0"/>
              <a:t> </a:t>
            </a:r>
            <a:r>
              <a:rPr lang="en-US" sz="1600" dirty="0" err="1"/>
              <a:t>dengan</a:t>
            </a:r>
            <a:r>
              <a:rPr lang="en-US" sz="1600" dirty="0"/>
              <a:t> </a:t>
            </a:r>
            <a:r>
              <a:rPr lang="en-US" sz="1600" dirty="0" err="1"/>
              <a:t>komputer</a:t>
            </a:r>
            <a:r>
              <a:rPr lang="en-US" sz="1600" dirty="0"/>
              <a:t> yang </a:t>
            </a:r>
            <a:r>
              <a:rPr lang="en-US" sz="1600" dirty="0" err="1"/>
              <a:t>lumayan</a:t>
            </a:r>
            <a:r>
              <a:rPr lang="en-US" sz="1600" dirty="0"/>
              <a:t> </a:t>
            </a:r>
            <a:r>
              <a:rPr lang="en-US" sz="1600" dirty="0" err="1"/>
              <a:t>memberikan</a:t>
            </a:r>
            <a:r>
              <a:rPr lang="en-US" sz="1600" dirty="0"/>
              <a:t> </a:t>
            </a:r>
            <a:r>
              <a:rPr lang="en-US" sz="1600" dirty="0" err="1"/>
              <a:t>dampak</a:t>
            </a:r>
            <a:r>
              <a:rPr lang="en-US" sz="1600" dirty="0"/>
              <a:t> </a:t>
            </a:r>
            <a:r>
              <a:rPr lang="en-US" sz="1600" dirty="0" err="1"/>
              <a:t>besar</a:t>
            </a:r>
            <a:r>
              <a:rPr lang="en-US" sz="1600" dirty="0"/>
              <a:t>, </a:t>
            </a:r>
            <a:r>
              <a:rPr lang="en-US" sz="1600" dirty="0" err="1"/>
              <a:t>beberapa</a:t>
            </a:r>
            <a:r>
              <a:rPr lang="en-US" sz="1600" dirty="0"/>
              <a:t> di </a:t>
            </a:r>
            <a:r>
              <a:rPr lang="en-US" sz="1600" dirty="0" err="1"/>
              <a:t>antaranya</a:t>
            </a:r>
            <a:r>
              <a:rPr lang="en-US" sz="1600" dirty="0"/>
              <a:t> </a:t>
            </a:r>
            <a:r>
              <a:rPr lang="en-US" sz="1600" dirty="0" err="1"/>
              <a:t>adalah</a:t>
            </a:r>
            <a:r>
              <a:rPr lang="en-US" sz="1600" dirty="0"/>
              <a:t> OOP </a:t>
            </a:r>
            <a:r>
              <a:rPr lang="en-US" sz="1600" dirty="0" err="1"/>
              <a:t>atau</a:t>
            </a:r>
            <a:r>
              <a:rPr lang="en-US" sz="1600" dirty="0"/>
              <a:t> </a:t>
            </a:r>
            <a:r>
              <a:rPr lang="en-US" sz="1600" dirty="0" err="1"/>
              <a:t>pemrograman</a:t>
            </a:r>
            <a:r>
              <a:rPr lang="en-US" sz="1600" dirty="0"/>
              <a:t> yang </a:t>
            </a:r>
            <a:r>
              <a:rPr lang="en-US" sz="1600" dirty="0" err="1"/>
              <a:t>berorientasi</a:t>
            </a:r>
            <a:r>
              <a:rPr lang="en-US" sz="1600" dirty="0"/>
              <a:t> </a:t>
            </a:r>
            <a:r>
              <a:rPr lang="en-US" sz="1600" dirty="0" err="1"/>
              <a:t>objek</a:t>
            </a:r>
            <a:r>
              <a:rPr lang="en-US" sz="1600" dirty="0"/>
              <a:t> </a:t>
            </a:r>
            <a:r>
              <a:rPr lang="en-US" sz="1600" dirty="0" err="1"/>
              <a:t>dan</a:t>
            </a:r>
            <a:r>
              <a:rPr lang="en-US" sz="1600" dirty="0"/>
              <a:t> </a:t>
            </a:r>
            <a:r>
              <a:rPr lang="en-US" sz="1600" dirty="0" err="1"/>
              <a:t>struktur</a:t>
            </a:r>
            <a:r>
              <a:rPr lang="en-US" sz="1600" dirty="0"/>
              <a:t> data Queue</a:t>
            </a:r>
            <a:r>
              <a:rPr lang="en-US" sz="1600" dirty="0" smtClean="0"/>
              <a:t>.</a:t>
            </a:r>
          </a:p>
          <a:p>
            <a:pPr marL="0" lvl="0" indent="0" algn="just">
              <a:spcAft>
                <a:spcPts val="1600"/>
              </a:spcAft>
            </a:pPr>
            <a:r>
              <a:rPr lang="en-US" sz="1600" dirty="0" smtClean="0"/>
              <a:t>	</a:t>
            </a:r>
            <a:r>
              <a:rPr lang="en-US" sz="1600" dirty="0" err="1" smtClean="0"/>
              <a:t>Pemrograman</a:t>
            </a:r>
            <a:r>
              <a:rPr lang="en-US" sz="1600" dirty="0" smtClean="0"/>
              <a:t> </a:t>
            </a:r>
            <a:r>
              <a:rPr lang="en-US" sz="1600" dirty="0" err="1"/>
              <a:t>Berorientasi</a:t>
            </a:r>
            <a:r>
              <a:rPr lang="en-US" sz="1600" dirty="0"/>
              <a:t> </a:t>
            </a:r>
            <a:r>
              <a:rPr lang="en-US" sz="1600" dirty="0" err="1"/>
              <a:t>Objek</a:t>
            </a:r>
            <a:r>
              <a:rPr lang="en-US" sz="1600" dirty="0"/>
              <a:t> </a:t>
            </a:r>
            <a:r>
              <a:rPr lang="en-US" sz="1600" dirty="0" err="1"/>
              <a:t>atau</a:t>
            </a:r>
            <a:r>
              <a:rPr lang="en-US" sz="1600" dirty="0"/>
              <a:t> Object Oriented Programming (OOP) </a:t>
            </a:r>
            <a:r>
              <a:rPr lang="en-US" sz="1600" dirty="0" err="1"/>
              <a:t>adalah</a:t>
            </a:r>
            <a:r>
              <a:rPr lang="en-US" sz="1600" dirty="0"/>
              <a:t> </a:t>
            </a:r>
            <a:r>
              <a:rPr lang="en-US" sz="1600" dirty="0" err="1"/>
              <a:t>suatu</a:t>
            </a:r>
            <a:r>
              <a:rPr lang="en-US" sz="1600" dirty="0"/>
              <a:t> </a:t>
            </a:r>
            <a:r>
              <a:rPr lang="en-US" sz="1600" dirty="0" err="1"/>
              <a:t>cara</a:t>
            </a:r>
            <a:r>
              <a:rPr lang="en-US" sz="1600" dirty="0"/>
              <a:t> </a:t>
            </a:r>
            <a:r>
              <a:rPr lang="en-US" sz="1600" dirty="0" err="1"/>
              <a:t>mengorganisassi</a:t>
            </a:r>
            <a:r>
              <a:rPr lang="en-US" sz="1600" dirty="0"/>
              <a:t> program </a:t>
            </a:r>
            <a:r>
              <a:rPr lang="en-US" sz="1600" dirty="0" err="1"/>
              <a:t>dengan</a:t>
            </a:r>
            <a:r>
              <a:rPr lang="en-US" sz="1600" dirty="0"/>
              <a:t> </a:t>
            </a:r>
            <a:r>
              <a:rPr lang="en-US" sz="1600" dirty="0" err="1"/>
              <a:t>memodelkan</a:t>
            </a:r>
            <a:r>
              <a:rPr lang="en-US" sz="1600" dirty="0"/>
              <a:t> </a:t>
            </a:r>
            <a:r>
              <a:rPr lang="en-US" sz="1600" dirty="0" err="1"/>
              <a:t>objek-objek</a:t>
            </a:r>
            <a:r>
              <a:rPr lang="en-US" sz="1600" dirty="0"/>
              <a:t> </a:t>
            </a:r>
            <a:r>
              <a:rPr lang="en-US" sz="1600" dirty="0" err="1"/>
              <a:t>dunia</a:t>
            </a:r>
            <a:r>
              <a:rPr lang="en-US" sz="1600" dirty="0"/>
              <a:t> </a:t>
            </a:r>
            <a:r>
              <a:rPr lang="en-US" sz="1600" dirty="0" err="1"/>
              <a:t>nyata</a:t>
            </a:r>
            <a:r>
              <a:rPr lang="en-US" sz="1600" dirty="0"/>
              <a:t> (</a:t>
            </a:r>
            <a:r>
              <a:rPr lang="en-US" sz="1600" dirty="0" err="1"/>
              <a:t>seperti</a:t>
            </a:r>
            <a:r>
              <a:rPr lang="en-US" sz="1600" dirty="0"/>
              <a:t> </a:t>
            </a:r>
            <a:r>
              <a:rPr lang="en-US" sz="1600" dirty="0" err="1"/>
              <a:t>benda</a:t>
            </a:r>
            <a:r>
              <a:rPr lang="en-US" sz="1600" dirty="0"/>
              <a:t>, </a:t>
            </a:r>
            <a:r>
              <a:rPr lang="en-US" sz="1600" dirty="0" err="1"/>
              <a:t>sifat</a:t>
            </a:r>
            <a:r>
              <a:rPr lang="en-US" sz="1600" dirty="0"/>
              <a:t>, </a:t>
            </a:r>
            <a:r>
              <a:rPr lang="en-US" sz="1600" dirty="0" err="1"/>
              <a:t>sistem</a:t>
            </a:r>
            <a:r>
              <a:rPr lang="en-US" sz="1600" dirty="0"/>
              <a:t> </a:t>
            </a:r>
            <a:r>
              <a:rPr lang="en-US" sz="1600" dirty="0" err="1"/>
              <a:t>dan</a:t>
            </a:r>
            <a:r>
              <a:rPr lang="en-US" sz="1600" dirty="0"/>
              <a:t> </a:t>
            </a:r>
            <a:r>
              <a:rPr lang="en-US" sz="1600" dirty="0" err="1"/>
              <a:t>lainnya</a:t>
            </a:r>
            <a:r>
              <a:rPr lang="en-US" sz="1600" dirty="0"/>
              <a:t>) </a:t>
            </a:r>
            <a:r>
              <a:rPr lang="en-US" sz="1600" dirty="0" err="1"/>
              <a:t>ke</a:t>
            </a:r>
            <a:r>
              <a:rPr lang="en-US" sz="1600" dirty="0"/>
              <a:t> </a:t>
            </a:r>
            <a:r>
              <a:rPr lang="en-US" sz="1600" dirty="0" err="1"/>
              <a:t>dalam</a:t>
            </a:r>
            <a:r>
              <a:rPr lang="en-US" sz="1600" dirty="0"/>
              <a:t> </a:t>
            </a:r>
            <a:r>
              <a:rPr lang="en-US" sz="1600" dirty="0" err="1"/>
              <a:t>sebuah</a:t>
            </a:r>
            <a:r>
              <a:rPr lang="en-US" sz="1600" dirty="0"/>
              <a:t> </a:t>
            </a:r>
            <a:r>
              <a:rPr lang="en-US" sz="1600" dirty="0" err="1"/>
              <a:t>bahasa</a:t>
            </a:r>
            <a:r>
              <a:rPr lang="en-US" sz="1600" dirty="0"/>
              <a:t> </a:t>
            </a:r>
            <a:r>
              <a:rPr lang="en-US" sz="1600" dirty="0" err="1"/>
              <a:t>pemrograman</a:t>
            </a:r>
            <a:r>
              <a:rPr lang="en-US" sz="1600" dirty="0"/>
              <a:t>. Di </a:t>
            </a:r>
            <a:r>
              <a:rPr lang="en-US" sz="1600" dirty="0" err="1"/>
              <a:t>sinilah</a:t>
            </a:r>
            <a:r>
              <a:rPr lang="en-US" sz="1600" dirty="0"/>
              <a:t> </a:t>
            </a:r>
            <a:r>
              <a:rPr lang="en-US" sz="1600" dirty="0" err="1"/>
              <a:t>fokus</a:t>
            </a:r>
            <a:r>
              <a:rPr lang="en-US" sz="1600" dirty="0"/>
              <a:t> </a:t>
            </a:r>
            <a:r>
              <a:rPr lang="en-US" sz="1600" dirty="0" err="1"/>
              <a:t>utama</a:t>
            </a:r>
            <a:r>
              <a:rPr lang="en-US" sz="1600" dirty="0"/>
              <a:t> OOP, </a:t>
            </a:r>
            <a:r>
              <a:rPr lang="en-US" sz="1600" dirty="0" err="1"/>
              <a:t>yakni</a:t>
            </a:r>
            <a:r>
              <a:rPr lang="en-US" sz="1600" dirty="0"/>
              <a:t> </a:t>
            </a:r>
            <a:r>
              <a:rPr lang="en-US" sz="1600" dirty="0" err="1"/>
              <a:t>memodelkan</a:t>
            </a:r>
            <a:r>
              <a:rPr lang="en-US" sz="1600" dirty="0"/>
              <a:t> </a:t>
            </a:r>
            <a:r>
              <a:rPr lang="en-US" sz="1600" dirty="0" err="1"/>
              <a:t>objek-objek</a:t>
            </a:r>
            <a:r>
              <a:rPr lang="en-US" sz="1600" dirty="0"/>
              <a:t> </a:t>
            </a:r>
            <a:r>
              <a:rPr lang="en-US" sz="1600" dirty="0" err="1"/>
              <a:t>dunia</a:t>
            </a:r>
            <a:r>
              <a:rPr lang="en-US" sz="1600" dirty="0"/>
              <a:t> </a:t>
            </a:r>
            <a:r>
              <a:rPr lang="en-US" sz="1600" dirty="0" err="1"/>
              <a:t>nyata</a:t>
            </a:r>
            <a:r>
              <a:rPr lang="en-US" sz="1600" dirty="0"/>
              <a:t> </a:t>
            </a:r>
            <a:r>
              <a:rPr lang="en-US" sz="1600" dirty="0" err="1"/>
              <a:t>pada</a:t>
            </a:r>
            <a:r>
              <a:rPr lang="en-US" sz="1600" dirty="0"/>
              <a:t> </a:t>
            </a:r>
            <a:r>
              <a:rPr lang="en-US" sz="1600" dirty="0" err="1"/>
              <a:t>setiap</a:t>
            </a:r>
            <a:r>
              <a:rPr lang="en-US" sz="1600" dirty="0"/>
              <a:t> </a:t>
            </a:r>
            <a:r>
              <a:rPr lang="en-US" sz="1600" dirty="0" err="1"/>
              <a:t>fitur</a:t>
            </a:r>
            <a:r>
              <a:rPr lang="en-US" sz="1600" dirty="0"/>
              <a:t> </a:t>
            </a:r>
            <a:r>
              <a:rPr lang="en-US" sz="1600" dirty="0" err="1"/>
              <a:t>atau</a:t>
            </a:r>
            <a:r>
              <a:rPr lang="en-US" sz="1600" dirty="0"/>
              <a:t> </a:t>
            </a:r>
            <a:r>
              <a:rPr lang="en-US" sz="1600" dirty="0" err="1"/>
              <a:t>fungsi</a:t>
            </a:r>
            <a:r>
              <a:rPr lang="en-US" sz="1600" dirty="0"/>
              <a:t> yang </a:t>
            </a:r>
            <a:r>
              <a:rPr lang="en-US" sz="1600" dirty="0" err="1"/>
              <a:t>disusun</a:t>
            </a:r>
            <a:r>
              <a:rPr lang="en-US" sz="1600" dirty="0"/>
              <a:t> di </a:t>
            </a:r>
            <a:r>
              <a:rPr lang="en-US" sz="1600" dirty="0" err="1"/>
              <a:t>dalamnya</a:t>
            </a:r>
            <a:r>
              <a:rPr lang="en-US" sz="1600" dirty="0"/>
              <a:t>. </a:t>
            </a:r>
            <a:r>
              <a:rPr lang="en-US" sz="1600" dirty="0" err="1"/>
              <a:t>Keuntungan</a:t>
            </a:r>
            <a:r>
              <a:rPr lang="en-US" sz="1600" dirty="0"/>
              <a:t> </a:t>
            </a:r>
            <a:r>
              <a:rPr lang="en-US" sz="1600" dirty="0" err="1"/>
              <a:t>dari</a:t>
            </a:r>
            <a:r>
              <a:rPr lang="en-US" sz="1600" dirty="0"/>
              <a:t> OOP </a:t>
            </a:r>
            <a:r>
              <a:rPr lang="en-US" sz="1600" dirty="0" err="1"/>
              <a:t>adalah</a:t>
            </a:r>
            <a:r>
              <a:rPr lang="en-US" sz="1600" dirty="0"/>
              <a:t> </a:t>
            </a:r>
            <a:r>
              <a:rPr lang="en-US" sz="1600" dirty="0" err="1"/>
              <a:t>Enkapsulasi</a:t>
            </a:r>
            <a:r>
              <a:rPr lang="en-US" sz="1600" dirty="0"/>
              <a:t> data, </a:t>
            </a:r>
            <a:r>
              <a:rPr lang="en-US" sz="1600" dirty="0" err="1"/>
              <a:t>kesederhanaan</a:t>
            </a:r>
            <a:r>
              <a:rPr lang="en-US" sz="1600" dirty="0"/>
              <a:t>, </a:t>
            </a:r>
            <a:r>
              <a:rPr lang="en-US" sz="1600" dirty="0" err="1"/>
              <a:t>mudah</a:t>
            </a:r>
            <a:r>
              <a:rPr lang="en-US" sz="1600" dirty="0"/>
              <a:t> </a:t>
            </a:r>
            <a:r>
              <a:rPr lang="en-US" sz="1600" dirty="0" err="1"/>
              <a:t>dimodifikasi</a:t>
            </a:r>
            <a:r>
              <a:rPr lang="en-US" sz="1600" dirty="0"/>
              <a:t>, </a:t>
            </a:r>
            <a:r>
              <a:rPr lang="en-US" sz="1600" dirty="0" err="1"/>
              <a:t>pemeliharaan</a:t>
            </a:r>
            <a:r>
              <a:rPr lang="en-US" sz="1600" dirty="0"/>
              <a:t> </a:t>
            </a:r>
            <a:r>
              <a:rPr lang="en-US" sz="1600" dirty="0" err="1"/>
              <a:t>dan</a:t>
            </a:r>
            <a:r>
              <a:rPr lang="en-US" sz="1600" dirty="0"/>
              <a:t> </a:t>
            </a:r>
            <a:r>
              <a:rPr lang="en-US" sz="1600" dirty="0" err="1"/>
              <a:t>dapat</a:t>
            </a:r>
            <a:r>
              <a:rPr lang="en-US" sz="1600" dirty="0"/>
              <a:t> </a:t>
            </a:r>
            <a:r>
              <a:rPr lang="en-US" sz="1600" dirty="0" err="1"/>
              <a:t>digunakan</a:t>
            </a:r>
            <a:r>
              <a:rPr lang="en-US" sz="1600" dirty="0"/>
              <a:t> </a:t>
            </a:r>
            <a:r>
              <a:rPr lang="en-US" sz="1600" dirty="0" err="1"/>
              <a:t>kembali</a:t>
            </a:r>
            <a:r>
              <a:rPr lang="en-US" sz="1600" dirty="0" smtClean="0"/>
              <a:t>.</a:t>
            </a:r>
          </a:p>
          <a:p>
            <a:pPr marL="0" lvl="0" indent="0" algn="just">
              <a:spcAft>
                <a:spcPts val="1600"/>
              </a:spcAft>
            </a:pPr>
            <a:r>
              <a:rPr lang="en-US" sz="1600" dirty="0" smtClean="0"/>
              <a:t>	Queue </a:t>
            </a:r>
            <a:r>
              <a:rPr lang="en-US" sz="1600" dirty="0" err="1"/>
              <a:t>adalah</a:t>
            </a:r>
            <a:r>
              <a:rPr lang="en-US" sz="1600" dirty="0"/>
              <a:t> </a:t>
            </a:r>
            <a:r>
              <a:rPr lang="en-US" sz="1600" dirty="0" err="1"/>
              <a:t>struktur</a:t>
            </a:r>
            <a:r>
              <a:rPr lang="en-US" sz="1600" dirty="0"/>
              <a:t> data yang </a:t>
            </a:r>
            <a:r>
              <a:rPr lang="en-US" sz="1600" dirty="0" err="1"/>
              <a:t>memiliki</a:t>
            </a:r>
            <a:r>
              <a:rPr lang="en-US" sz="1600" dirty="0"/>
              <a:t> </a:t>
            </a:r>
            <a:r>
              <a:rPr lang="en-US" sz="1600" dirty="0" err="1"/>
              <a:t>properti</a:t>
            </a:r>
            <a:r>
              <a:rPr lang="en-US" sz="1600" dirty="0"/>
              <a:t> FIFO (first in, first out). </a:t>
            </a:r>
            <a:r>
              <a:rPr lang="en-US" sz="1600" dirty="0" err="1"/>
              <a:t>Operasi</a:t>
            </a:r>
            <a:r>
              <a:rPr lang="en-US" sz="1600" dirty="0"/>
              <a:t> yang </a:t>
            </a:r>
            <a:r>
              <a:rPr lang="en-US" sz="1600" dirty="0" err="1"/>
              <a:t>dapat</a:t>
            </a:r>
            <a:r>
              <a:rPr lang="en-US" sz="1600" dirty="0"/>
              <a:t> </a:t>
            </a:r>
            <a:r>
              <a:rPr lang="en-US" sz="1600" dirty="0" err="1"/>
              <a:t>dilakukan</a:t>
            </a:r>
            <a:r>
              <a:rPr lang="en-US" sz="1600" dirty="0"/>
              <a:t> </a:t>
            </a:r>
            <a:r>
              <a:rPr lang="en-US" sz="1600" dirty="0" err="1"/>
              <a:t>adalah</a:t>
            </a:r>
            <a:r>
              <a:rPr lang="en-US" sz="1600" dirty="0"/>
              <a:t> </a:t>
            </a:r>
            <a:r>
              <a:rPr lang="en-US" sz="1600" dirty="0" err="1"/>
              <a:t>enqueue</a:t>
            </a:r>
            <a:r>
              <a:rPr lang="en-US" sz="1600" dirty="0"/>
              <a:t> </a:t>
            </a:r>
            <a:r>
              <a:rPr lang="en-US" sz="1600" dirty="0" err="1"/>
              <a:t>dan</a:t>
            </a:r>
            <a:r>
              <a:rPr lang="en-US" sz="1600" dirty="0"/>
              <a:t> </a:t>
            </a:r>
            <a:r>
              <a:rPr lang="en-US" sz="1600" dirty="0" err="1"/>
              <a:t>dequeue</a:t>
            </a:r>
            <a:r>
              <a:rPr lang="en-US" sz="1600" dirty="0"/>
              <a:t>. </a:t>
            </a:r>
            <a:r>
              <a:rPr lang="en-US" sz="1600" dirty="0" err="1"/>
              <a:t>Diartikan</a:t>
            </a:r>
            <a:r>
              <a:rPr lang="en-US" sz="1600" dirty="0"/>
              <a:t> </a:t>
            </a:r>
            <a:r>
              <a:rPr lang="en-US" sz="1600" dirty="0" err="1"/>
              <a:t>secara</a:t>
            </a:r>
            <a:r>
              <a:rPr lang="en-US" sz="1600" dirty="0"/>
              <a:t> </a:t>
            </a:r>
            <a:r>
              <a:rPr lang="en-US" sz="1600" dirty="0" err="1"/>
              <a:t>harfiah</a:t>
            </a:r>
            <a:r>
              <a:rPr lang="en-US" sz="1600" dirty="0"/>
              <a:t>, Queue </a:t>
            </a:r>
            <a:r>
              <a:rPr lang="en-US" sz="1600" dirty="0" err="1"/>
              <a:t>berarti</a:t>
            </a:r>
            <a:r>
              <a:rPr lang="en-US" sz="1600" dirty="0"/>
              <a:t> </a:t>
            </a:r>
            <a:r>
              <a:rPr lang="en-US" sz="1600" dirty="0" err="1"/>
              <a:t>antrian</a:t>
            </a:r>
            <a:r>
              <a:rPr lang="en-US" sz="1600" dirty="0"/>
              <a:t>. </a:t>
            </a:r>
            <a:r>
              <a:rPr lang="en-US" sz="1600" dirty="0" err="1"/>
              <a:t>Contohnya</a:t>
            </a:r>
            <a:r>
              <a:rPr lang="en-US" sz="1600" dirty="0"/>
              <a:t> </a:t>
            </a:r>
            <a:r>
              <a:rPr lang="en-US" sz="1600" dirty="0" err="1"/>
              <a:t>yaitu</a:t>
            </a:r>
            <a:r>
              <a:rPr lang="en-US" sz="1600" dirty="0"/>
              <a:t> </a:t>
            </a:r>
            <a:r>
              <a:rPr lang="en-US" sz="1600" dirty="0" err="1"/>
              <a:t>antrian</a:t>
            </a:r>
            <a:r>
              <a:rPr lang="en-US" sz="1600" dirty="0"/>
              <a:t> </a:t>
            </a:r>
            <a:r>
              <a:rPr lang="en-US" sz="1600" dirty="0" err="1"/>
              <a:t>pada</a:t>
            </a:r>
            <a:r>
              <a:rPr lang="en-US" sz="1600" dirty="0"/>
              <a:t> </a:t>
            </a:r>
            <a:r>
              <a:rPr lang="en-US" sz="1600" dirty="0" err="1"/>
              <a:t>kasir</a:t>
            </a:r>
            <a:r>
              <a:rPr lang="en-US" sz="1600" dirty="0"/>
              <a:t> </a:t>
            </a:r>
            <a:r>
              <a:rPr lang="en-US" sz="1600" dirty="0" err="1"/>
              <a:t>pada</a:t>
            </a:r>
            <a:r>
              <a:rPr lang="en-US" sz="1600" dirty="0"/>
              <a:t> </a:t>
            </a:r>
            <a:r>
              <a:rPr lang="en-US" sz="1600" dirty="0" err="1"/>
              <a:t>sebuah</a:t>
            </a:r>
            <a:r>
              <a:rPr lang="en-US" sz="1600" dirty="0"/>
              <a:t> bank.</a:t>
            </a: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2456264" y="2054832"/>
            <a:ext cx="4231471" cy="2374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R</a:t>
            </a:r>
            <a:r>
              <a:rPr lang="en" dirty="0" smtClean="0"/>
              <a:t>umusan Masalah</a:t>
            </a:r>
            <a:endParaRPr dirty="0"/>
          </a:p>
        </p:txBody>
      </p:sp>
      <p:sp>
        <p:nvSpPr>
          <p:cNvPr id="511" name="Google Shape;511;p36"/>
          <p:cNvSpPr txBox="1">
            <a:spLocks noGrp="1"/>
          </p:cNvSpPr>
          <p:nvPr>
            <p:ph type="title" idx="2"/>
          </p:nvPr>
        </p:nvSpPr>
        <p:spPr>
          <a:xfrm>
            <a:off x="3105599" y="1359884"/>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381193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7" name="Google Shape;527;p38"/>
          <p:cNvSpPr txBox="1">
            <a:spLocks noGrp="1"/>
          </p:cNvSpPr>
          <p:nvPr>
            <p:ph type="subTitle" idx="4"/>
          </p:nvPr>
        </p:nvSpPr>
        <p:spPr>
          <a:xfrm>
            <a:off x="308226" y="1094894"/>
            <a:ext cx="8414534" cy="3168879"/>
          </a:xfrm>
          <a:prstGeom prst="rect">
            <a:avLst/>
          </a:prstGeom>
        </p:spPr>
        <p:txBody>
          <a:bodyPr spcFirstLastPara="1" wrap="square" lIns="91425" tIns="91425" rIns="91425" bIns="91425" anchor="t" anchorCtr="0">
            <a:noAutofit/>
          </a:bodyPr>
          <a:lstStyle/>
          <a:p>
            <a:pPr marL="0" lvl="0" indent="0" algn="l"/>
            <a:r>
              <a:rPr lang="en-US" sz="1800" dirty="0" smtClean="0">
                <a:solidFill>
                  <a:schemeClr val="dk2"/>
                </a:solidFill>
              </a:rPr>
              <a:t>Dari </a:t>
            </a:r>
            <a:r>
              <a:rPr lang="en-US" sz="1800" dirty="0" err="1">
                <a:solidFill>
                  <a:schemeClr val="dk2"/>
                </a:solidFill>
              </a:rPr>
              <a:t>latar</a:t>
            </a:r>
            <a:r>
              <a:rPr lang="en-US" sz="1800" dirty="0">
                <a:solidFill>
                  <a:schemeClr val="dk2"/>
                </a:solidFill>
              </a:rPr>
              <a:t> </a:t>
            </a:r>
            <a:r>
              <a:rPr lang="en-US" sz="1800" dirty="0" err="1">
                <a:solidFill>
                  <a:schemeClr val="dk2"/>
                </a:solidFill>
              </a:rPr>
              <a:t>belakang</a:t>
            </a:r>
            <a:r>
              <a:rPr lang="en-US" sz="1800" dirty="0">
                <a:solidFill>
                  <a:schemeClr val="dk2"/>
                </a:solidFill>
              </a:rPr>
              <a:t> </a:t>
            </a:r>
            <a:r>
              <a:rPr lang="en-US" sz="1800" dirty="0" err="1">
                <a:solidFill>
                  <a:schemeClr val="dk2"/>
                </a:solidFill>
              </a:rPr>
              <a:t>tersebut</a:t>
            </a:r>
            <a:r>
              <a:rPr lang="en-US" sz="1800" dirty="0">
                <a:solidFill>
                  <a:schemeClr val="dk2"/>
                </a:solidFill>
              </a:rPr>
              <a:t>, </a:t>
            </a:r>
            <a:r>
              <a:rPr lang="en-US" sz="1800" dirty="0" err="1">
                <a:solidFill>
                  <a:schemeClr val="dk2"/>
                </a:solidFill>
              </a:rPr>
              <a:t>penulis</a:t>
            </a:r>
            <a:r>
              <a:rPr lang="en-US" sz="1800" dirty="0">
                <a:solidFill>
                  <a:schemeClr val="dk2"/>
                </a:solidFill>
              </a:rPr>
              <a:t> </a:t>
            </a:r>
            <a:r>
              <a:rPr lang="en-US" sz="1800" dirty="0" err="1">
                <a:solidFill>
                  <a:schemeClr val="dk2"/>
                </a:solidFill>
              </a:rPr>
              <a:t>dapat</a:t>
            </a:r>
            <a:r>
              <a:rPr lang="en-US" sz="1800" dirty="0">
                <a:solidFill>
                  <a:schemeClr val="dk2"/>
                </a:solidFill>
              </a:rPr>
              <a:t> </a:t>
            </a:r>
            <a:r>
              <a:rPr lang="en-US" sz="1800" dirty="0" err="1">
                <a:solidFill>
                  <a:schemeClr val="dk2"/>
                </a:solidFill>
              </a:rPr>
              <a:t>menuliskan</a:t>
            </a:r>
            <a:r>
              <a:rPr lang="en-US" sz="1800" dirty="0">
                <a:solidFill>
                  <a:schemeClr val="dk2"/>
                </a:solidFill>
              </a:rPr>
              <a:t> </a:t>
            </a:r>
            <a:r>
              <a:rPr lang="en-US" sz="1800" dirty="0" err="1">
                <a:solidFill>
                  <a:schemeClr val="dk2"/>
                </a:solidFill>
              </a:rPr>
              <a:t>rumusan</a:t>
            </a:r>
            <a:r>
              <a:rPr lang="en-US" sz="1800" dirty="0">
                <a:solidFill>
                  <a:schemeClr val="dk2"/>
                </a:solidFill>
              </a:rPr>
              <a:t> </a:t>
            </a:r>
            <a:r>
              <a:rPr lang="en-US" sz="1800" dirty="0" err="1">
                <a:solidFill>
                  <a:schemeClr val="dk2"/>
                </a:solidFill>
              </a:rPr>
              <a:t>masalahnya</a:t>
            </a:r>
            <a:r>
              <a:rPr lang="en-US" sz="1800" dirty="0">
                <a:solidFill>
                  <a:schemeClr val="dk2"/>
                </a:solidFill>
              </a:rPr>
              <a:t> </a:t>
            </a:r>
            <a:r>
              <a:rPr lang="en-US" sz="1800" dirty="0" err="1">
                <a:solidFill>
                  <a:schemeClr val="dk2"/>
                </a:solidFill>
              </a:rPr>
              <a:t>sebagai</a:t>
            </a:r>
            <a:r>
              <a:rPr lang="en-US" sz="1800" dirty="0">
                <a:solidFill>
                  <a:schemeClr val="dk2"/>
                </a:solidFill>
              </a:rPr>
              <a:t> </a:t>
            </a:r>
            <a:r>
              <a:rPr lang="en-US" sz="1800" dirty="0" err="1">
                <a:solidFill>
                  <a:schemeClr val="dk2"/>
                </a:solidFill>
              </a:rPr>
              <a:t>berikut</a:t>
            </a:r>
            <a:r>
              <a:rPr lang="en-US" sz="1800" dirty="0" smtClean="0">
                <a:solidFill>
                  <a:schemeClr val="dk2"/>
                </a:solidFill>
              </a:rPr>
              <a:t>:</a:t>
            </a:r>
          </a:p>
          <a:p>
            <a:pPr marL="0" lvl="0" indent="0" algn="l"/>
            <a:endParaRPr lang="en-US" sz="1800" dirty="0" smtClean="0">
              <a:solidFill>
                <a:schemeClr val="dk2"/>
              </a:solidFill>
            </a:endParaRPr>
          </a:p>
          <a:p>
            <a:pPr marL="0" lvl="0" indent="0" algn="l"/>
            <a:r>
              <a:rPr lang="en-US" sz="1800" dirty="0" smtClean="0">
                <a:solidFill>
                  <a:schemeClr val="dk2"/>
                </a:solidFill>
              </a:rPr>
              <a:t>1. </a:t>
            </a:r>
            <a:r>
              <a:rPr lang="en-US" sz="1800" dirty="0" err="1" smtClean="0">
                <a:solidFill>
                  <a:schemeClr val="dk2"/>
                </a:solidFill>
              </a:rPr>
              <a:t>Apa</a:t>
            </a:r>
            <a:r>
              <a:rPr lang="en-US" sz="1800" dirty="0" smtClean="0">
                <a:solidFill>
                  <a:schemeClr val="dk2"/>
                </a:solidFill>
              </a:rPr>
              <a:t> </a:t>
            </a:r>
            <a:r>
              <a:rPr lang="en-US" sz="1800" dirty="0">
                <a:solidFill>
                  <a:schemeClr val="dk2"/>
                </a:solidFill>
              </a:rPr>
              <a:t>yang </a:t>
            </a:r>
            <a:r>
              <a:rPr lang="en-US" sz="1800" dirty="0" err="1">
                <a:solidFill>
                  <a:schemeClr val="dk2"/>
                </a:solidFill>
              </a:rPr>
              <a:t>dimaksud</a:t>
            </a:r>
            <a:r>
              <a:rPr lang="en-US" sz="1800" dirty="0">
                <a:solidFill>
                  <a:schemeClr val="dk2"/>
                </a:solidFill>
              </a:rPr>
              <a:t> </a:t>
            </a:r>
            <a:r>
              <a:rPr lang="en-US" sz="1800" dirty="0" err="1">
                <a:solidFill>
                  <a:schemeClr val="dk2"/>
                </a:solidFill>
              </a:rPr>
              <a:t>dengan</a:t>
            </a:r>
            <a:r>
              <a:rPr lang="en-US" sz="1800" dirty="0">
                <a:solidFill>
                  <a:schemeClr val="dk2"/>
                </a:solidFill>
              </a:rPr>
              <a:t> OOP </a:t>
            </a:r>
            <a:r>
              <a:rPr lang="en-US" sz="1800" dirty="0" err="1">
                <a:solidFill>
                  <a:schemeClr val="dk2"/>
                </a:solidFill>
              </a:rPr>
              <a:t>dan</a:t>
            </a:r>
            <a:r>
              <a:rPr lang="en-US" sz="1800" dirty="0">
                <a:solidFill>
                  <a:schemeClr val="dk2"/>
                </a:solidFill>
              </a:rPr>
              <a:t> </a:t>
            </a:r>
            <a:r>
              <a:rPr lang="en-US" sz="1800" dirty="0" err="1">
                <a:solidFill>
                  <a:schemeClr val="dk2"/>
                </a:solidFill>
              </a:rPr>
              <a:t>keuntungan</a:t>
            </a:r>
            <a:r>
              <a:rPr lang="en-US" sz="1800" dirty="0">
                <a:solidFill>
                  <a:schemeClr val="dk2"/>
                </a:solidFill>
              </a:rPr>
              <a:t> </a:t>
            </a:r>
            <a:r>
              <a:rPr lang="en-US" sz="1800" dirty="0" err="1">
                <a:solidFill>
                  <a:schemeClr val="dk2"/>
                </a:solidFill>
              </a:rPr>
              <a:t>penerapan</a:t>
            </a:r>
            <a:r>
              <a:rPr lang="en-US" sz="1800" dirty="0">
                <a:solidFill>
                  <a:schemeClr val="dk2"/>
                </a:solidFill>
              </a:rPr>
              <a:t> OOP</a:t>
            </a:r>
            <a:r>
              <a:rPr lang="en-US" sz="1800" dirty="0" smtClean="0">
                <a:solidFill>
                  <a:schemeClr val="dk2"/>
                </a:solidFill>
              </a:rPr>
              <a:t>?</a:t>
            </a:r>
          </a:p>
          <a:p>
            <a:pPr marL="0" lvl="0" indent="0" algn="l"/>
            <a:r>
              <a:rPr lang="en-US" sz="1800" dirty="0" smtClean="0">
                <a:solidFill>
                  <a:schemeClr val="dk2"/>
                </a:solidFill>
              </a:rPr>
              <a:t>2. </a:t>
            </a:r>
            <a:r>
              <a:rPr lang="en-US" sz="1800" dirty="0" err="1" smtClean="0">
                <a:solidFill>
                  <a:schemeClr val="dk2"/>
                </a:solidFill>
              </a:rPr>
              <a:t>Bagaimana</a:t>
            </a:r>
            <a:r>
              <a:rPr lang="en-US" sz="1800" dirty="0" smtClean="0">
                <a:solidFill>
                  <a:schemeClr val="dk2"/>
                </a:solidFill>
              </a:rPr>
              <a:t> </a:t>
            </a:r>
            <a:r>
              <a:rPr lang="en-US" sz="1800" dirty="0" err="1">
                <a:solidFill>
                  <a:schemeClr val="dk2"/>
                </a:solidFill>
              </a:rPr>
              <a:t>konsep</a:t>
            </a:r>
            <a:r>
              <a:rPr lang="en-US" sz="1800" dirty="0">
                <a:solidFill>
                  <a:schemeClr val="dk2"/>
                </a:solidFill>
              </a:rPr>
              <a:t> </a:t>
            </a:r>
            <a:r>
              <a:rPr lang="en-US" sz="1800" dirty="0" err="1">
                <a:solidFill>
                  <a:schemeClr val="dk2"/>
                </a:solidFill>
              </a:rPr>
              <a:t>dasar</a:t>
            </a:r>
            <a:r>
              <a:rPr lang="en-US" sz="1800" dirty="0">
                <a:solidFill>
                  <a:schemeClr val="dk2"/>
                </a:solidFill>
              </a:rPr>
              <a:t> OOP </a:t>
            </a:r>
            <a:r>
              <a:rPr lang="en-US" sz="1800" dirty="0" err="1">
                <a:solidFill>
                  <a:schemeClr val="dk2"/>
                </a:solidFill>
              </a:rPr>
              <a:t>dan</a:t>
            </a:r>
            <a:r>
              <a:rPr lang="en-US" sz="1800" dirty="0">
                <a:solidFill>
                  <a:schemeClr val="dk2"/>
                </a:solidFill>
              </a:rPr>
              <a:t> </a:t>
            </a:r>
            <a:r>
              <a:rPr lang="en-US" sz="1800" dirty="0" err="1">
                <a:solidFill>
                  <a:schemeClr val="dk2"/>
                </a:solidFill>
              </a:rPr>
              <a:t>istilah</a:t>
            </a:r>
            <a:r>
              <a:rPr lang="en-US" sz="1800" dirty="0">
                <a:solidFill>
                  <a:schemeClr val="dk2"/>
                </a:solidFill>
              </a:rPr>
              <a:t> </a:t>
            </a:r>
            <a:r>
              <a:rPr lang="en-US" sz="1800" dirty="0" err="1">
                <a:solidFill>
                  <a:schemeClr val="dk2"/>
                </a:solidFill>
              </a:rPr>
              <a:t>apa</a:t>
            </a:r>
            <a:r>
              <a:rPr lang="en-US" sz="1800" dirty="0">
                <a:solidFill>
                  <a:schemeClr val="dk2"/>
                </a:solidFill>
              </a:rPr>
              <a:t> </a:t>
            </a:r>
            <a:r>
              <a:rPr lang="en-US" sz="1800" dirty="0" err="1">
                <a:solidFill>
                  <a:schemeClr val="dk2"/>
                </a:solidFill>
              </a:rPr>
              <a:t>saja</a:t>
            </a:r>
            <a:r>
              <a:rPr lang="en-US" sz="1800" dirty="0">
                <a:solidFill>
                  <a:schemeClr val="dk2"/>
                </a:solidFill>
              </a:rPr>
              <a:t> yang </a:t>
            </a:r>
            <a:r>
              <a:rPr lang="en-US" sz="1800" dirty="0" err="1">
                <a:solidFill>
                  <a:schemeClr val="dk2"/>
                </a:solidFill>
              </a:rPr>
              <a:t>digunakan</a:t>
            </a:r>
            <a:r>
              <a:rPr lang="en-US" sz="1800" dirty="0">
                <a:solidFill>
                  <a:schemeClr val="dk2"/>
                </a:solidFill>
              </a:rPr>
              <a:t> </a:t>
            </a:r>
            <a:r>
              <a:rPr lang="en-US" sz="1800" dirty="0" err="1">
                <a:solidFill>
                  <a:schemeClr val="dk2"/>
                </a:solidFill>
              </a:rPr>
              <a:t>pada</a:t>
            </a:r>
            <a:r>
              <a:rPr lang="en-US" sz="1800" dirty="0">
                <a:solidFill>
                  <a:schemeClr val="dk2"/>
                </a:solidFill>
              </a:rPr>
              <a:t> OOP</a:t>
            </a:r>
            <a:r>
              <a:rPr lang="en-US" sz="1800" dirty="0" smtClean="0">
                <a:solidFill>
                  <a:schemeClr val="dk2"/>
                </a:solidFill>
              </a:rPr>
              <a:t>?</a:t>
            </a:r>
          </a:p>
          <a:p>
            <a:pPr marL="0" lvl="0" indent="0" algn="l"/>
            <a:r>
              <a:rPr lang="en-US" sz="1800" dirty="0" smtClean="0">
                <a:solidFill>
                  <a:schemeClr val="dk2"/>
                </a:solidFill>
              </a:rPr>
              <a:t>3. </a:t>
            </a:r>
            <a:r>
              <a:rPr lang="en-US" sz="1800" dirty="0" err="1" smtClean="0">
                <a:solidFill>
                  <a:schemeClr val="dk2"/>
                </a:solidFill>
              </a:rPr>
              <a:t>Apa</a:t>
            </a:r>
            <a:r>
              <a:rPr lang="en-US" sz="1800" dirty="0" smtClean="0">
                <a:solidFill>
                  <a:schemeClr val="dk2"/>
                </a:solidFill>
              </a:rPr>
              <a:t> </a:t>
            </a:r>
            <a:r>
              <a:rPr lang="en-US" sz="1800" dirty="0">
                <a:solidFill>
                  <a:schemeClr val="dk2"/>
                </a:solidFill>
              </a:rPr>
              <a:t>yang </a:t>
            </a:r>
            <a:r>
              <a:rPr lang="en-US" sz="1800" dirty="0" err="1">
                <a:solidFill>
                  <a:schemeClr val="dk2"/>
                </a:solidFill>
              </a:rPr>
              <a:t>dimaksud</a:t>
            </a:r>
            <a:r>
              <a:rPr lang="en-US" sz="1800" dirty="0">
                <a:solidFill>
                  <a:schemeClr val="dk2"/>
                </a:solidFill>
              </a:rPr>
              <a:t> </a:t>
            </a:r>
            <a:r>
              <a:rPr lang="en-US" sz="1800" dirty="0" err="1">
                <a:solidFill>
                  <a:schemeClr val="dk2"/>
                </a:solidFill>
              </a:rPr>
              <a:t>dengan</a:t>
            </a:r>
            <a:r>
              <a:rPr lang="en-US" sz="1800" dirty="0">
                <a:solidFill>
                  <a:schemeClr val="dk2"/>
                </a:solidFill>
              </a:rPr>
              <a:t> Queue </a:t>
            </a:r>
            <a:r>
              <a:rPr lang="en-US" sz="1800" dirty="0" err="1">
                <a:solidFill>
                  <a:schemeClr val="dk2"/>
                </a:solidFill>
              </a:rPr>
              <a:t>dan</a:t>
            </a:r>
            <a:r>
              <a:rPr lang="en-US" sz="1800" dirty="0">
                <a:solidFill>
                  <a:schemeClr val="dk2"/>
                </a:solidFill>
              </a:rPr>
              <a:t> </a:t>
            </a:r>
            <a:r>
              <a:rPr lang="en-US" sz="1800" dirty="0" err="1">
                <a:solidFill>
                  <a:schemeClr val="dk2"/>
                </a:solidFill>
              </a:rPr>
              <a:t>bagaimana</a:t>
            </a:r>
            <a:r>
              <a:rPr lang="en-US" sz="1800" dirty="0">
                <a:solidFill>
                  <a:schemeClr val="dk2"/>
                </a:solidFill>
              </a:rPr>
              <a:t> </a:t>
            </a:r>
            <a:r>
              <a:rPr lang="en-US" sz="1800" dirty="0" err="1">
                <a:solidFill>
                  <a:schemeClr val="dk2"/>
                </a:solidFill>
              </a:rPr>
              <a:t>cara</a:t>
            </a:r>
            <a:r>
              <a:rPr lang="en-US" sz="1800" dirty="0">
                <a:solidFill>
                  <a:schemeClr val="dk2"/>
                </a:solidFill>
              </a:rPr>
              <a:t> </a:t>
            </a:r>
            <a:r>
              <a:rPr lang="en-US" sz="1800" dirty="0" err="1">
                <a:solidFill>
                  <a:schemeClr val="dk2"/>
                </a:solidFill>
              </a:rPr>
              <a:t>implementasinya</a:t>
            </a:r>
            <a:r>
              <a:rPr lang="en-US" sz="1800" dirty="0">
                <a:solidFill>
                  <a:schemeClr val="dk2"/>
                </a:solidFill>
              </a:rPr>
              <a:t> </a:t>
            </a:r>
            <a:r>
              <a:rPr lang="en-US" sz="1800" dirty="0" err="1">
                <a:solidFill>
                  <a:schemeClr val="dk2"/>
                </a:solidFill>
              </a:rPr>
              <a:t>dalam</a:t>
            </a:r>
            <a:r>
              <a:rPr lang="en-US" sz="1800" dirty="0">
                <a:solidFill>
                  <a:schemeClr val="dk2"/>
                </a:solidFill>
              </a:rPr>
              <a:t> </a:t>
            </a:r>
            <a:r>
              <a:rPr lang="en-US" sz="1800" dirty="0" err="1">
                <a:solidFill>
                  <a:schemeClr val="dk2"/>
                </a:solidFill>
              </a:rPr>
              <a:t>kehidupan</a:t>
            </a:r>
            <a:r>
              <a:rPr lang="en-US" sz="1800" dirty="0">
                <a:solidFill>
                  <a:schemeClr val="dk2"/>
                </a:solidFill>
              </a:rPr>
              <a:t> </a:t>
            </a:r>
            <a:r>
              <a:rPr lang="en-US" sz="1800" dirty="0" err="1">
                <a:solidFill>
                  <a:schemeClr val="dk2"/>
                </a:solidFill>
              </a:rPr>
              <a:t>sehari-hari</a:t>
            </a:r>
            <a:r>
              <a:rPr lang="en-US" sz="1800" dirty="0" smtClean="0">
                <a:solidFill>
                  <a:schemeClr val="dk2"/>
                </a:solidFill>
              </a:rPr>
              <a:t>?</a:t>
            </a:r>
          </a:p>
          <a:p>
            <a:pPr marL="0" lvl="0" indent="0" algn="l"/>
            <a:r>
              <a:rPr lang="en-US" sz="1800" dirty="0" smtClean="0">
                <a:solidFill>
                  <a:schemeClr val="dk2"/>
                </a:solidFill>
              </a:rPr>
              <a:t>4. </a:t>
            </a:r>
            <a:r>
              <a:rPr lang="en-US" sz="1800" dirty="0" err="1" smtClean="0">
                <a:solidFill>
                  <a:schemeClr val="dk2"/>
                </a:solidFill>
              </a:rPr>
              <a:t>Apa</a:t>
            </a:r>
            <a:r>
              <a:rPr lang="en-US" sz="1800" dirty="0" smtClean="0">
                <a:solidFill>
                  <a:schemeClr val="dk2"/>
                </a:solidFill>
              </a:rPr>
              <a:t> </a:t>
            </a:r>
            <a:r>
              <a:rPr lang="en-US" sz="1800" dirty="0" err="1">
                <a:solidFill>
                  <a:schemeClr val="dk2"/>
                </a:solidFill>
              </a:rPr>
              <a:t>saja</a:t>
            </a:r>
            <a:r>
              <a:rPr lang="en-US" sz="1800" dirty="0">
                <a:solidFill>
                  <a:schemeClr val="dk2"/>
                </a:solidFill>
              </a:rPr>
              <a:t> </a:t>
            </a:r>
            <a:r>
              <a:rPr lang="en-US" sz="1800" dirty="0" err="1">
                <a:solidFill>
                  <a:schemeClr val="dk2"/>
                </a:solidFill>
              </a:rPr>
              <a:t>operasi</a:t>
            </a:r>
            <a:r>
              <a:rPr lang="en-US" sz="1800" dirty="0">
                <a:solidFill>
                  <a:schemeClr val="dk2"/>
                </a:solidFill>
              </a:rPr>
              <a:t>/</a:t>
            </a:r>
            <a:r>
              <a:rPr lang="en-US" sz="1800" dirty="0" err="1">
                <a:solidFill>
                  <a:schemeClr val="dk2"/>
                </a:solidFill>
              </a:rPr>
              <a:t>aksi</a:t>
            </a:r>
            <a:r>
              <a:rPr lang="en-US" sz="1800" dirty="0">
                <a:solidFill>
                  <a:schemeClr val="dk2"/>
                </a:solidFill>
              </a:rPr>
              <a:t> yang </a:t>
            </a:r>
            <a:r>
              <a:rPr lang="en-US" sz="1800" dirty="0" err="1">
                <a:solidFill>
                  <a:schemeClr val="dk2"/>
                </a:solidFill>
              </a:rPr>
              <a:t>dilakukan</a:t>
            </a:r>
            <a:r>
              <a:rPr lang="en-US" sz="1800" dirty="0">
                <a:solidFill>
                  <a:schemeClr val="dk2"/>
                </a:solidFill>
              </a:rPr>
              <a:t> </a:t>
            </a:r>
            <a:r>
              <a:rPr lang="en-US" sz="1800" dirty="0" err="1">
                <a:solidFill>
                  <a:schemeClr val="dk2"/>
                </a:solidFill>
              </a:rPr>
              <a:t>pada</a:t>
            </a:r>
            <a:r>
              <a:rPr lang="en-US" sz="1800" dirty="0">
                <a:solidFill>
                  <a:schemeClr val="dk2"/>
                </a:solidFill>
              </a:rPr>
              <a:t> Queue</a:t>
            </a:r>
            <a:r>
              <a:rPr lang="en-US" sz="1800" dirty="0" smtClean="0">
                <a:solidFill>
                  <a:schemeClr val="dk2"/>
                </a:solidFill>
              </a:rPr>
              <a:t>?</a:t>
            </a:r>
          </a:p>
          <a:p>
            <a:pPr marL="0" lvl="0" indent="0" algn="l"/>
            <a:r>
              <a:rPr lang="en-US" sz="1800" dirty="0" smtClean="0">
                <a:solidFill>
                  <a:schemeClr val="dk2"/>
                </a:solidFill>
              </a:rPr>
              <a:t>5. </a:t>
            </a:r>
            <a:r>
              <a:rPr lang="en-US" sz="1800" dirty="0" err="1" smtClean="0">
                <a:solidFill>
                  <a:schemeClr val="dk2"/>
                </a:solidFill>
              </a:rPr>
              <a:t>Bagaimana</a:t>
            </a:r>
            <a:r>
              <a:rPr lang="en-US" sz="1800" dirty="0" smtClean="0">
                <a:solidFill>
                  <a:schemeClr val="dk2"/>
                </a:solidFill>
              </a:rPr>
              <a:t> </a:t>
            </a:r>
            <a:r>
              <a:rPr lang="en-US" sz="1800" dirty="0" err="1">
                <a:solidFill>
                  <a:schemeClr val="dk2"/>
                </a:solidFill>
              </a:rPr>
              <a:t>penggunaan</a:t>
            </a:r>
            <a:r>
              <a:rPr lang="en-US" sz="1800" dirty="0">
                <a:solidFill>
                  <a:schemeClr val="dk2"/>
                </a:solidFill>
              </a:rPr>
              <a:t> OOP </a:t>
            </a:r>
            <a:r>
              <a:rPr lang="en-US" sz="1800" dirty="0" err="1">
                <a:solidFill>
                  <a:schemeClr val="dk2"/>
                </a:solidFill>
              </a:rPr>
              <a:t>dan</a:t>
            </a:r>
            <a:r>
              <a:rPr lang="en-US" sz="1800" dirty="0">
                <a:solidFill>
                  <a:schemeClr val="dk2"/>
                </a:solidFill>
              </a:rPr>
              <a:t> Queue </a:t>
            </a:r>
            <a:r>
              <a:rPr lang="en-US" sz="1800" dirty="0" err="1">
                <a:solidFill>
                  <a:schemeClr val="dk2"/>
                </a:solidFill>
              </a:rPr>
              <a:t>dalam</a:t>
            </a:r>
            <a:r>
              <a:rPr lang="en-US" sz="1800" dirty="0">
                <a:solidFill>
                  <a:schemeClr val="dk2"/>
                </a:solidFill>
              </a:rPr>
              <a:t> </a:t>
            </a:r>
            <a:r>
              <a:rPr lang="en-US" sz="1800" dirty="0" err="1">
                <a:solidFill>
                  <a:schemeClr val="dk2"/>
                </a:solidFill>
              </a:rPr>
              <a:t>menyelesaikan</a:t>
            </a:r>
            <a:r>
              <a:rPr lang="en-US" sz="1800" dirty="0">
                <a:solidFill>
                  <a:schemeClr val="dk2"/>
                </a:solidFill>
              </a:rPr>
              <a:t> </a:t>
            </a:r>
            <a:r>
              <a:rPr lang="en-US" sz="1800" dirty="0" err="1">
                <a:solidFill>
                  <a:schemeClr val="dk2"/>
                </a:solidFill>
              </a:rPr>
              <a:t>permasalahan</a:t>
            </a:r>
            <a:r>
              <a:rPr lang="en-US" sz="1800" dirty="0">
                <a:solidFill>
                  <a:schemeClr val="dk2"/>
                </a:solidFill>
              </a:rPr>
              <a:t> yang </a:t>
            </a:r>
            <a:r>
              <a:rPr lang="en-US" sz="1800" dirty="0" err="1">
                <a:solidFill>
                  <a:schemeClr val="dk2"/>
                </a:solidFill>
              </a:rPr>
              <a:t>telah</a:t>
            </a:r>
            <a:r>
              <a:rPr lang="en-US" sz="1800" dirty="0">
                <a:solidFill>
                  <a:schemeClr val="dk2"/>
                </a:solidFill>
              </a:rPr>
              <a:t> </a:t>
            </a:r>
            <a:r>
              <a:rPr lang="en-US" sz="1800" dirty="0" err="1">
                <a:solidFill>
                  <a:schemeClr val="dk2"/>
                </a:solidFill>
              </a:rPr>
              <a:t>diberikan</a:t>
            </a:r>
            <a:r>
              <a:rPr lang="en-US" sz="1800" dirty="0">
                <a:solidFill>
                  <a:schemeClr val="dk2"/>
                </a:solidFill>
              </a:rPr>
              <a:t>?</a:t>
            </a:r>
            <a:endParaRPr sz="1800" dirty="0">
              <a:solidFill>
                <a:schemeClr val="dk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t>
            </a:r>
            <a:r>
              <a:rPr lang="en" dirty="0" smtClean="0"/>
              <a:t>ujuan</a:t>
            </a:r>
            <a:endParaRPr dirty="0"/>
          </a:p>
        </p:txBody>
      </p:sp>
      <p:sp>
        <p:nvSpPr>
          <p:cNvPr id="511" name="Google Shape;511;p36"/>
          <p:cNvSpPr txBox="1">
            <a:spLocks noGrp="1"/>
          </p:cNvSpPr>
          <p:nvPr>
            <p:ph type="title" idx="2"/>
          </p:nvPr>
        </p:nvSpPr>
        <p:spPr>
          <a:xfrm>
            <a:off x="3105575" y="1123578"/>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636736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8" name="Google Shape;478;p32"/>
          <p:cNvSpPr txBox="1">
            <a:spLocks noGrp="1"/>
          </p:cNvSpPr>
          <p:nvPr>
            <p:ph type="subTitle" idx="4"/>
          </p:nvPr>
        </p:nvSpPr>
        <p:spPr>
          <a:xfrm>
            <a:off x="678094" y="996284"/>
            <a:ext cx="8137133" cy="3103104"/>
          </a:xfrm>
          <a:prstGeom prst="rect">
            <a:avLst/>
          </a:prstGeom>
        </p:spPr>
        <p:txBody>
          <a:bodyPr spcFirstLastPara="1" wrap="square" lIns="91425" tIns="91425" rIns="91425" bIns="91425" anchor="t" anchorCtr="0">
            <a:noAutofit/>
          </a:bodyPr>
          <a:lstStyle/>
          <a:p>
            <a:pPr marL="0" lvl="0" indent="0" algn="l"/>
            <a:r>
              <a:rPr lang="en-US" sz="1800" dirty="0"/>
              <a:t>Dari </a:t>
            </a:r>
            <a:r>
              <a:rPr lang="en-US" sz="1800" dirty="0" err="1"/>
              <a:t>rumusan</a:t>
            </a:r>
            <a:r>
              <a:rPr lang="en-US" sz="1800" dirty="0"/>
              <a:t> </a:t>
            </a:r>
            <a:r>
              <a:rPr lang="en-US" sz="1800" dirty="0" err="1"/>
              <a:t>masalah</a:t>
            </a:r>
            <a:r>
              <a:rPr lang="en-US" sz="1800" dirty="0"/>
              <a:t> </a:t>
            </a:r>
            <a:r>
              <a:rPr lang="en-US" sz="1800" dirty="0" err="1"/>
              <a:t>diatas</a:t>
            </a:r>
            <a:r>
              <a:rPr lang="en-US" sz="1800" dirty="0"/>
              <a:t>, </a:t>
            </a:r>
            <a:r>
              <a:rPr lang="en-US" sz="1800" dirty="0" err="1"/>
              <a:t>tujuan</a:t>
            </a:r>
            <a:r>
              <a:rPr lang="en-US" sz="1800" dirty="0"/>
              <a:t> yang </a:t>
            </a:r>
            <a:r>
              <a:rPr lang="en-US" sz="1800" dirty="0" err="1"/>
              <a:t>ingin</a:t>
            </a:r>
            <a:r>
              <a:rPr lang="en-US" sz="1800" dirty="0"/>
              <a:t> </a:t>
            </a:r>
            <a:r>
              <a:rPr lang="en-US" sz="1800" dirty="0" err="1"/>
              <a:t>dicapai</a:t>
            </a:r>
            <a:r>
              <a:rPr lang="en-US" sz="1800" dirty="0"/>
              <a:t> </a:t>
            </a:r>
            <a:r>
              <a:rPr lang="en-US" sz="1800" dirty="0" err="1"/>
              <a:t>oleh</a:t>
            </a:r>
            <a:r>
              <a:rPr lang="en-US" sz="1800" dirty="0"/>
              <a:t> </a:t>
            </a:r>
            <a:r>
              <a:rPr lang="en-US" sz="1800" dirty="0" err="1"/>
              <a:t>peneliti</a:t>
            </a:r>
            <a:r>
              <a:rPr lang="en-US" sz="1800" dirty="0"/>
              <a:t> </a:t>
            </a:r>
            <a:r>
              <a:rPr lang="en-US" sz="1800" dirty="0" err="1"/>
              <a:t>dari</a:t>
            </a:r>
            <a:r>
              <a:rPr lang="en-US" sz="1800" dirty="0"/>
              <a:t>  </a:t>
            </a:r>
            <a:r>
              <a:rPr lang="en-US" sz="1800" dirty="0" err="1"/>
              <a:t>penelitian</a:t>
            </a:r>
            <a:r>
              <a:rPr lang="en-US" sz="1800" dirty="0"/>
              <a:t> </a:t>
            </a:r>
            <a:r>
              <a:rPr lang="en-US" sz="1800" dirty="0" err="1"/>
              <a:t>ini</a:t>
            </a:r>
            <a:r>
              <a:rPr lang="en-US" sz="1800" dirty="0"/>
              <a:t> </a:t>
            </a:r>
            <a:r>
              <a:rPr lang="en-US" sz="1800" dirty="0" err="1"/>
              <a:t>adalah</a:t>
            </a:r>
            <a:r>
              <a:rPr lang="en-US" sz="1800" dirty="0"/>
              <a:t> </a:t>
            </a:r>
            <a:r>
              <a:rPr lang="en-US" sz="1800" dirty="0" smtClean="0"/>
              <a:t>:</a:t>
            </a:r>
          </a:p>
          <a:p>
            <a:pPr marL="0" lvl="0" indent="0" algn="l"/>
            <a:endParaRPr lang="en-US" sz="1800" dirty="0" smtClean="0"/>
          </a:p>
          <a:p>
            <a:pPr marL="0" lvl="0" indent="0" algn="l"/>
            <a:r>
              <a:rPr lang="en-US" sz="1800" dirty="0" smtClean="0"/>
              <a:t>1. </a:t>
            </a:r>
            <a:r>
              <a:rPr lang="en-US" sz="1800" dirty="0" err="1" smtClean="0"/>
              <a:t>Untuk</a:t>
            </a:r>
            <a:r>
              <a:rPr lang="en-US" sz="1800" dirty="0" smtClean="0"/>
              <a:t> </a:t>
            </a:r>
            <a:r>
              <a:rPr lang="en-US" sz="1800" dirty="0" err="1"/>
              <a:t>mengetahui</a:t>
            </a:r>
            <a:r>
              <a:rPr lang="en-US" sz="1800" dirty="0"/>
              <a:t> </a:t>
            </a:r>
            <a:r>
              <a:rPr lang="en-US" sz="1800" dirty="0" err="1"/>
              <a:t>pengertian</a:t>
            </a:r>
            <a:r>
              <a:rPr lang="en-US" sz="1800" dirty="0"/>
              <a:t> </a:t>
            </a:r>
            <a:r>
              <a:rPr lang="en-US" sz="1800" dirty="0" err="1"/>
              <a:t>dan</a:t>
            </a:r>
            <a:r>
              <a:rPr lang="en-US" sz="1800" dirty="0"/>
              <a:t> </a:t>
            </a:r>
            <a:r>
              <a:rPr lang="en-US" sz="1800" dirty="0" err="1"/>
              <a:t>keuntungan</a:t>
            </a:r>
            <a:r>
              <a:rPr lang="en-US" sz="1800" dirty="0"/>
              <a:t> </a:t>
            </a:r>
            <a:r>
              <a:rPr lang="en-US" sz="1800" dirty="0" err="1"/>
              <a:t>penerapan</a:t>
            </a:r>
            <a:r>
              <a:rPr lang="en-US" sz="1800" dirty="0"/>
              <a:t> </a:t>
            </a:r>
            <a:r>
              <a:rPr lang="en-US" sz="1800" dirty="0" err="1"/>
              <a:t>dari</a:t>
            </a:r>
            <a:r>
              <a:rPr lang="en-US" sz="1800" dirty="0"/>
              <a:t> OOP</a:t>
            </a:r>
            <a:r>
              <a:rPr lang="en-US" sz="1800" dirty="0" smtClean="0"/>
              <a:t>.</a:t>
            </a:r>
          </a:p>
          <a:p>
            <a:pPr marL="0" lvl="0" indent="0" algn="l"/>
            <a:r>
              <a:rPr lang="en-US" sz="1800" dirty="0" smtClean="0"/>
              <a:t>2. </a:t>
            </a:r>
            <a:r>
              <a:rPr lang="en-US" sz="1800" dirty="0" err="1" smtClean="0"/>
              <a:t>Untuk</a:t>
            </a:r>
            <a:r>
              <a:rPr lang="en-US" sz="1800" dirty="0" smtClean="0"/>
              <a:t> </a:t>
            </a:r>
            <a:r>
              <a:rPr lang="en-US" sz="1800" dirty="0" err="1"/>
              <a:t>mengetahui</a:t>
            </a:r>
            <a:r>
              <a:rPr lang="en-US" sz="1800" dirty="0"/>
              <a:t> </a:t>
            </a:r>
            <a:r>
              <a:rPr lang="en-US" sz="1800" dirty="0" err="1"/>
              <a:t>konsep</a:t>
            </a:r>
            <a:r>
              <a:rPr lang="en-US" sz="1800" dirty="0"/>
              <a:t> </a:t>
            </a:r>
            <a:r>
              <a:rPr lang="en-US" sz="1800" dirty="0" err="1"/>
              <a:t>dasar</a:t>
            </a:r>
            <a:r>
              <a:rPr lang="en-US" sz="1800" dirty="0"/>
              <a:t> </a:t>
            </a:r>
            <a:r>
              <a:rPr lang="en-US" sz="1800" dirty="0" err="1"/>
              <a:t>dan</a:t>
            </a:r>
            <a:r>
              <a:rPr lang="en-US" sz="1800" dirty="0"/>
              <a:t> </a:t>
            </a:r>
            <a:r>
              <a:rPr lang="en-US" sz="1800" dirty="0" err="1"/>
              <a:t>istilah</a:t>
            </a:r>
            <a:r>
              <a:rPr lang="en-US" sz="1800" dirty="0"/>
              <a:t> yang </a:t>
            </a:r>
            <a:r>
              <a:rPr lang="en-US" sz="1800" dirty="0" err="1"/>
              <a:t>digunakan</a:t>
            </a:r>
            <a:r>
              <a:rPr lang="en-US" sz="1800" dirty="0"/>
              <a:t> </a:t>
            </a:r>
            <a:r>
              <a:rPr lang="en-US" sz="1800" dirty="0" err="1"/>
              <a:t>pada</a:t>
            </a:r>
            <a:r>
              <a:rPr lang="en-US" sz="1800" dirty="0"/>
              <a:t> OOP</a:t>
            </a:r>
            <a:r>
              <a:rPr lang="en-US" sz="1800" dirty="0" smtClean="0"/>
              <a:t>.</a:t>
            </a:r>
          </a:p>
          <a:p>
            <a:pPr marL="0" lvl="0" indent="0" algn="l"/>
            <a:r>
              <a:rPr lang="en-US" sz="1800" dirty="0" smtClean="0"/>
              <a:t>3. </a:t>
            </a:r>
            <a:r>
              <a:rPr lang="en-US" sz="1800" dirty="0" err="1" smtClean="0"/>
              <a:t>Untuk</a:t>
            </a:r>
            <a:r>
              <a:rPr lang="en-US" sz="1800" dirty="0" smtClean="0"/>
              <a:t> </a:t>
            </a:r>
            <a:r>
              <a:rPr lang="en-US" sz="1800" dirty="0" err="1"/>
              <a:t>mengetahui</a:t>
            </a:r>
            <a:r>
              <a:rPr lang="en-US" sz="1800" dirty="0"/>
              <a:t> </a:t>
            </a:r>
            <a:r>
              <a:rPr lang="en-US" sz="1800" dirty="0" err="1"/>
              <a:t>pengertian</a:t>
            </a:r>
            <a:r>
              <a:rPr lang="en-US" sz="1800" dirty="0"/>
              <a:t> Queue </a:t>
            </a:r>
            <a:r>
              <a:rPr lang="en-US" sz="1800" dirty="0" err="1"/>
              <a:t>dan</a:t>
            </a:r>
            <a:r>
              <a:rPr lang="en-US" sz="1800" dirty="0"/>
              <a:t> </a:t>
            </a:r>
            <a:r>
              <a:rPr lang="en-US" sz="1800" dirty="0" err="1"/>
              <a:t>pengimplementasiannya</a:t>
            </a:r>
            <a:r>
              <a:rPr lang="en-US" sz="1800" dirty="0"/>
              <a:t> </a:t>
            </a:r>
            <a:r>
              <a:rPr lang="en-US" sz="1800" dirty="0" err="1"/>
              <a:t>dalam</a:t>
            </a:r>
            <a:r>
              <a:rPr lang="en-US" sz="1800" dirty="0"/>
              <a:t> </a:t>
            </a:r>
            <a:r>
              <a:rPr lang="en-US" sz="1800" dirty="0" err="1"/>
              <a:t>kehidupan</a:t>
            </a:r>
            <a:r>
              <a:rPr lang="en-US" sz="1800" dirty="0"/>
              <a:t> </a:t>
            </a:r>
            <a:r>
              <a:rPr lang="en-US" sz="1800" dirty="0" err="1"/>
              <a:t>sehari-hari</a:t>
            </a:r>
            <a:r>
              <a:rPr lang="en-US" sz="1800" dirty="0" smtClean="0"/>
              <a:t>.</a:t>
            </a:r>
          </a:p>
          <a:p>
            <a:pPr marL="0" lvl="0" indent="0" algn="l"/>
            <a:r>
              <a:rPr lang="en-US" sz="1800" dirty="0" smtClean="0"/>
              <a:t>4. </a:t>
            </a:r>
            <a:r>
              <a:rPr lang="en-US" sz="1800" dirty="0" err="1" smtClean="0"/>
              <a:t>Untuk</a:t>
            </a:r>
            <a:r>
              <a:rPr lang="en-US" sz="1800" dirty="0" smtClean="0"/>
              <a:t> </a:t>
            </a:r>
            <a:r>
              <a:rPr lang="en-US" sz="1800" dirty="0" err="1"/>
              <a:t>mengetahui</a:t>
            </a:r>
            <a:r>
              <a:rPr lang="en-US" sz="1800" dirty="0"/>
              <a:t> operas/ </a:t>
            </a:r>
            <a:r>
              <a:rPr lang="en-US" sz="1800" dirty="0" err="1"/>
              <a:t>aksi</a:t>
            </a:r>
            <a:r>
              <a:rPr lang="en-US" sz="1800" dirty="0"/>
              <a:t> yang </a:t>
            </a:r>
            <a:r>
              <a:rPr lang="en-US" sz="1800" dirty="0" err="1"/>
              <a:t>dilakukan</a:t>
            </a:r>
            <a:r>
              <a:rPr lang="en-US" sz="1800" dirty="0"/>
              <a:t> </a:t>
            </a:r>
            <a:r>
              <a:rPr lang="en-US" sz="1800" dirty="0" err="1"/>
              <a:t>pada</a:t>
            </a:r>
            <a:r>
              <a:rPr lang="en-US" sz="1800" dirty="0"/>
              <a:t> </a:t>
            </a:r>
            <a:r>
              <a:rPr lang="en-US" sz="1800" dirty="0" err="1"/>
              <a:t>struktur</a:t>
            </a:r>
            <a:r>
              <a:rPr lang="en-US" sz="1800" dirty="0"/>
              <a:t> data Queue</a:t>
            </a:r>
            <a:r>
              <a:rPr lang="en-US" sz="1800" dirty="0" smtClean="0"/>
              <a:t>.</a:t>
            </a:r>
          </a:p>
          <a:p>
            <a:pPr marL="0" lvl="0" indent="0" algn="l"/>
            <a:r>
              <a:rPr lang="en-US" sz="1800" dirty="0" smtClean="0"/>
              <a:t>5. </a:t>
            </a:r>
            <a:r>
              <a:rPr lang="en-US" sz="1800" dirty="0" err="1" smtClean="0"/>
              <a:t>Untuk</a:t>
            </a:r>
            <a:r>
              <a:rPr lang="en-US" sz="1800" dirty="0" smtClean="0"/>
              <a:t> </a:t>
            </a:r>
            <a:r>
              <a:rPr lang="en-US" sz="1800" dirty="0" err="1"/>
              <a:t>mengetahui</a:t>
            </a:r>
            <a:r>
              <a:rPr lang="en-US" sz="1800" dirty="0"/>
              <a:t> </a:t>
            </a:r>
            <a:r>
              <a:rPr lang="en-US" sz="1800" dirty="0" err="1"/>
              <a:t>penggunaan</a:t>
            </a:r>
            <a:r>
              <a:rPr lang="en-US" sz="1800" dirty="0"/>
              <a:t> OOP </a:t>
            </a:r>
            <a:r>
              <a:rPr lang="en-US" sz="1800" dirty="0" err="1"/>
              <a:t>dan</a:t>
            </a:r>
            <a:r>
              <a:rPr lang="en-US" sz="1800" dirty="0"/>
              <a:t> Queue </a:t>
            </a:r>
            <a:r>
              <a:rPr lang="en-US" sz="1800" dirty="0" err="1"/>
              <a:t>dalam</a:t>
            </a:r>
            <a:r>
              <a:rPr lang="en-US" sz="1800" dirty="0"/>
              <a:t> </a:t>
            </a:r>
            <a:r>
              <a:rPr lang="en-US" sz="1800" dirty="0" err="1"/>
              <a:t>menyelesaikan</a:t>
            </a:r>
            <a:r>
              <a:rPr lang="en-US" sz="1800" dirty="0"/>
              <a:t> </a:t>
            </a:r>
            <a:r>
              <a:rPr lang="en-US" sz="1800" dirty="0" err="1"/>
              <a:t>permasalahan</a:t>
            </a:r>
            <a:r>
              <a:rPr lang="en-US" sz="1800" dirty="0"/>
              <a:t> yang </a:t>
            </a:r>
            <a:r>
              <a:rPr lang="en-US" sz="1800" dirty="0" err="1"/>
              <a:t>telah</a:t>
            </a:r>
            <a:r>
              <a:rPr lang="en-US" sz="1800" dirty="0"/>
              <a:t> </a:t>
            </a:r>
            <a:r>
              <a:rPr lang="en-US" sz="1800" dirty="0" err="1"/>
              <a:t>diberikan</a:t>
            </a:r>
            <a:r>
              <a:rPr lang="en-US" sz="1800" dirty="0"/>
              <a:t>.</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6"/>
          <p:cNvSpPr txBox="1">
            <a:spLocks noGrp="1"/>
          </p:cNvSpPr>
          <p:nvPr>
            <p:ph type="title"/>
          </p:nvPr>
        </p:nvSpPr>
        <p:spPr>
          <a:xfrm>
            <a:off x="1177132" y="2477095"/>
            <a:ext cx="6789736"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a:t>
            </a:r>
            <a:r>
              <a:rPr lang="en" dirty="0" smtClean="0"/>
              <a:t>engertian OOP</a:t>
            </a:r>
            <a:endParaRPr dirty="0"/>
          </a:p>
        </p:txBody>
      </p:sp>
      <p:sp>
        <p:nvSpPr>
          <p:cNvPr id="511" name="Google Shape;511;p36"/>
          <p:cNvSpPr txBox="1">
            <a:spLocks noGrp="1"/>
          </p:cNvSpPr>
          <p:nvPr>
            <p:ph type="title" idx="2"/>
          </p:nvPr>
        </p:nvSpPr>
        <p:spPr>
          <a:xfrm>
            <a:off x="3105600" y="1329061"/>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75128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50"/>
          <p:cNvSpPr txBox="1">
            <a:spLocks noGrp="1"/>
          </p:cNvSpPr>
          <p:nvPr>
            <p:ph type="body" idx="1"/>
          </p:nvPr>
        </p:nvSpPr>
        <p:spPr>
          <a:xfrm>
            <a:off x="565079" y="1186878"/>
            <a:ext cx="7952196" cy="3189913"/>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2000" dirty="0" smtClean="0"/>
              <a:t>	</a:t>
            </a:r>
            <a:r>
              <a:rPr lang="en-US" sz="2000" dirty="0" err="1" smtClean="0"/>
              <a:t>Pemrograman</a:t>
            </a:r>
            <a:r>
              <a:rPr lang="en-US" sz="2000" dirty="0" smtClean="0"/>
              <a:t> </a:t>
            </a:r>
            <a:r>
              <a:rPr lang="en-US" sz="2000" dirty="0" err="1"/>
              <a:t>berorientasi</a:t>
            </a:r>
            <a:r>
              <a:rPr lang="en-US" sz="2000" dirty="0"/>
              <a:t> </a:t>
            </a:r>
            <a:r>
              <a:rPr lang="en-US" sz="2000" dirty="0" err="1"/>
              <a:t>objek</a:t>
            </a:r>
            <a:r>
              <a:rPr lang="en-US" sz="2000" dirty="0"/>
              <a:t> </a:t>
            </a:r>
            <a:r>
              <a:rPr lang="en-US" sz="2000" dirty="0" err="1"/>
              <a:t>atau</a:t>
            </a:r>
            <a:r>
              <a:rPr lang="en-US" sz="2000" dirty="0"/>
              <a:t> </a:t>
            </a:r>
            <a:r>
              <a:rPr lang="en-US" sz="2000" dirty="0" err="1"/>
              <a:t>dalam</a:t>
            </a:r>
            <a:r>
              <a:rPr lang="en-US" sz="2000" dirty="0"/>
              <a:t> </a:t>
            </a:r>
            <a:r>
              <a:rPr lang="en-US" sz="2000" dirty="0" err="1"/>
              <a:t>bahasa</a:t>
            </a:r>
            <a:r>
              <a:rPr lang="en-US" sz="2000" dirty="0"/>
              <a:t> </a:t>
            </a:r>
            <a:r>
              <a:rPr lang="en-US" sz="2000" dirty="0" err="1"/>
              <a:t>inggris</a:t>
            </a:r>
            <a:r>
              <a:rPr lang="en-US" sz="2000" dirty="0"/>
              <a:t> </a:t>
            </a:r>
            <a:r>
              <a:rPr lang="en-US" sz="2000" dirty="0" err="1"/>
              <a:t>disebut</a:t>
            </a:r>
            <a:r>
              <a:rPr lang="en-US" sz="2000" dirty="0"/>
              <a:t> Object Oriented Programming (OOP) </a:t>
            </a:r>
            <a:r>
              <a:rPr lang="en-US" sz="2000" dirty="0" err="1"/>
              <a:t>adalah</a:t>
            </a:r>
            <a:r>
              <a:rPr lang="en-US" sz="2000" dirty="0"/>
              <a:t> </a:t>
            </a:r>
            <a:r>
              <a:rPr lang="en-US" sz="2000" dirty="0" err="1"/>
              <a:t>paradigma</a:t>
            </a:r>
            <a:r>
              <a:rPr lang="en-US" sz="2000" dirty="0"/>
              <a:t> </a:t>
            </a:r>
            <a:r>
              <a:rPr lang="en-US" sz="2000" dirty="0" err="1"/>
              <a:t>atau</a:t>
            </a:r>
            <a:r>
              <a:rPr lang="en-US" sz="2000" dirty="0"/>
              <a:t> </a:t>
            </a:r>
            <a:r>
              <a:rPr lang="en-US" sz="2000" dirty="0" err="1"/>
              <a:t>teknik</a:t>
            </a:r>
            <a:r>
              <a:rPr lang="en-US" sz="2000" dirty="0"/>
              <a:t> </a:t>
            </a:r>
            <a:r>
              <a:rPr lang="en-US" sz="2000" dirty="0" err="1"/>
              <a:t>pemrograman</a:t>
            </a:r>
            <a:r>
              <a:rPr lang="en-US" sz="2000" dirty="0"/>
              <a:t> di </a:t>
            </a:r>
            <a:r>
              <a:rPr lang="en-US" sz="2000" dirty="0" err="1"/>
              <a:t>mana</a:t>
            </a:r>
            <a:r>
              <a:rPr lang="en-US" sz="2000" dirty="0"/>
              <a:t> </a:t>
            </a:r>
            <a:r>
              <a:rPr lang="en-US" sz="2000" dirty="0" err="1"/>
              <a:t>semua</a:t>
            </a:r>
            <a:r>
              <a:rPr lang="en-US" sz="2000" dirty="0"/>
              <a:t> </a:t>
            </a:r>
            <a:r>
              <a:rPr lang="en-US" sz="2000" dirty="0" err="1"/>
              <a:t>hal</a:t>
            </a:r>
            <a:r>
              <a:rPr lang="en-US" sz="2000" dirty="0"/>
              <a:t> </a:t>
            </a:r>
            <a:r>
              <a:rPr lang="en-US" sz="2000" dirty="0" err="1"/>
              <a:t>dalam</a:t>
            </a:r>
            <a:r>
              <a:rPr lang="en-US" sz="2000" dirty="0"/>
              <a:t> program </a:t>
            </a:r>
            <a:r>
              <a:rPr lang="en-US" sz="2000" dirty="0" err="1"/>
              <a:t>dimodelkan</a:t>
            </a:r>
            <a:r>
              <a:rPr lang="en-US" sz="2000" dirty="0"/>
              <a:t> </a:t>
            </a:r>
            <a:r>
              <a:rPr lang="en-US" sz="2000" dirty="0" err="1"/>
              <a:t>seperti</a:t>
            </a:r>
            <a:r>
              <a:rPr lang="en-US" sz="2000" dirty="0"/>
              <a:t> </a:t>
            </a:r>
            <a:r>
              <a:rPr lang="en-US" sz="2000" dirty="0" err="1"/>
              <a:t>objek</a:t>
            </a:r>
            <a:r>
              <a:rPr lang="en-US" sz="2000" dirty="0"/>
              <a:t> </a:t>
            </a:r>
            <a:r>
              <a:rPr lang="en-US" sz="2000" dirty="0" err="1"/>
              <a:t>dalam</a:t>
            </a:r>
            <a:r>
              <a:rPr lang="en-US" sz="2000" dirty="0"/>
              <a:t> </a:t>
            </a:r>
            <a:r>
              <a:rPr lang="en-US" sz="2000" dirty="0" err="1"/>
              <a:t>dunia</a:t>
            </a:r>
            <a:r>
              <a:rPr lang="en-US" sz="2000" dirty="0"/>
              <a:t> </a:t>
            </a:r>
            <a:r>
              <a:rPr lang="en-US" sz="2000" dirty="0" err="1" smtClean="0"/>
              <a:t>nyata</a:t>
            </a:r>
            <a:r>
              <a:rPr lang="en-US" sz="2000" dirty="0" smtClean="0"/>
              <a:t>.</a:t>
            </a:r>
          </a:p>
          <a:p>
            <a:pPr marL="0" lvl="0" indent="0" algn="just">
              <a:spcAft>
                <a:spcPts val="1600"/>
              </a:spcAft>
              <a:buNone/>
            </a:pPr>
            <a:r>
              <a:rPr lang="en-US" sz="2000" dirty="0" smtClean="0"/>
              <a:t>	</a:t>
            </a:r>
            <a:r>
              <a:rPr lang="en-US" sz="2000" dirty="0" err="1" smtClean="0"/>
              <a:t>Adapun</a:t>
            </a:r>
            <a:r>
              <a:rPr lang="en-US" sz="2000" dirty="0" smtClean="0"/>
              <a:t> </a:t>
            </a:r>
            <a:r>
              <a:rPr lang="en-US" sz="2000" dirty="0" err="1" smtClean="0"/>
              <a:t>istilah</a:t>
            </a:r>
            <a:r>
              <a:rPr lang="en-US" sz="2000" dirty="0" smtClean="0"/>
              <a:t> </a:t>
            </a:r>
            <a:r>
              <a:rPr lang="en-US" sz="2000" dirty="0" err="1"/>
              <a:t>istilah</a:t>
            </a:r>
            <a:r>
              <a:rPr lang="en-US" sz="2000" dirty="0"/>
              <a:t> </a:t>
            </a:r>
            <a:r>
              <a:rPr lang="en-US" sz="2000" dirty="0" err="1"/>
              <a:t>pada</a:t>
            </a:r>
            <a:r>
              <a:rPr lang="en-US" sz="2000" dirty="0"/>
              <a:t> </a:t>
            </a:r>
            <a:r>
              <a:rPr lang="en-US" sz="2000" dirty="0" err="1" smtClean="0"/>
              <a:t>oop</a:t>
            </a:r>
            <a:r>
              <a:rPr lang="en-US" sz="2000" dirty="0" smtClean="0"/>
              <a:t> : Class, class variable, data member, function overloading, instance variable, Inheritance, Instance, </a:t>
            </a:r>
            <a:r>
              <a:rPr lang="en-US" sz="2000" dirty="0" err="1" smtClean="0"/>
              <a:t>Instantiatio</a:t>
            </a:r>
            <a:r>
              <a:rPr lang="en-US" sz="2000" dirty="0" smtClean="0"/>
              <a:t>, method, Object, operator </a:t>
            </a:r>
            <a:r>
              <a:rPr lang="en-US" sz="2000" dirty="0"/>
              <a:t>overloading</a:t>
            </a:r>
            <a:endParaRPr sz="2000" dirty="0"/>
          </a:p>
        </p:txBody>
      </p:sp>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514</Words>
  <Application>Microsoft Office PowerPoint</Application>
  <PresentationFormat>On-screen Show (16:9)</PresentationFormat>
  <Paragraphs>75</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Proxima Nova</vt:lpstr>
      <vt:lpstr>Josefin Sans</vt:lpstr>
      <vt:lpstr>Arial</vt:lpstr>
      <vt:lpstr>Open Sans</vt:lpstr>
      <vt:lpstr>Proxima Nova Semibold</vt:lpstr>
      <vt:lpstr>Aquatic and Physical Therapy Center by Slidesgo</vt:lpstr>
      <vt:lpstr>Slidesgo Final Pages</vt:lpstr>
      <vt:lpstr>Tugas Besar Algoritma dan Struktur Data</vt:lpstr>
      <vt:lpstr>Latar Belakang</vt:lpstr>
      <vt:lpstr>PowerPoint Presentation</vt:lpstr>
      <vt:lpstr>Rumusan Masalah</vt:lpstr>
      <vt:lpstr>PowerPoint Presentation</vt:lpstr>
      <vt:lpstr>Tujuan</vt:lpstr>
      <vt:lpstr>PowerPoint Presentation</vt:lpstr>
      <vt:lpstr>Pengertian OOP</vt:lpstr>
      <vt:lpstr>PowerPoint Presentation</vt:lpstr>
      <vt:lpstr>Queue</vt:lpstr>
      <vt:lpstr>PowerPoint Presentation</vt:lpstr>
      <vt:lpstr>Hasil dan pembahasan program</vt:lpstr>
      <vt:lpstr>PowerPoint Presentation</vt:lpstr>
      <vt:lpstr>PowerPoint Presentation</vt:lpstr>
      <vt:lpstr>PowerPoint Presentation</vt:lpstr>
      <vt:lpstr>PowerPoint Presentation</vt:lpstr>
      <vt:lpstr>PowerPoint Presentation</vt:lpstr>
      <vt:lpstr>Menu Keluarkan Mobil (Tanpa Adanya Peringatan)</vt:lpstr>
      <vt:lpstr>PowerPoint Presentation</vt:lpstr>
      <vt:lpstr>Alternative resources</vt:lpstr>
      <vt:lpstr>Use our editable graphic 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Algoritma dan Struktur Data</dc:title>
  <dc:creator>LENOVO</dc:creator>
  <cp:lastModifiedBy>LENOVO</cp:lastModifiedBy>
  <cp:revision>9</cp:revision>
  <dcterms:modified xsi:type="dcterms:W3CDTF">2022-07-09T10:24:32Z</dcterms:modified>
</cp:coreProperties>
</file>