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1211" r:id="rId5"/>
  </p:sldIdLst>
  <p:sldSz cx="10160000" cy="5715000"/>
  <p:notesSz cx="6856413" cy="9750425"/>
  <p:defaultTextStyle>
    <a:defPPr>
      <a:defRPr lang="en-US"/>
    </a:defPPr>
    <a:lvl1pPr algn="ctr" rtl="0" fontAlgn="base">
      <a:spcBef>
        <a:spcPct val="50000"/>
      </a:spcBef>
      <a:spcAft>
        <a:spcPct val="0"/>
      </a:spcAft>
      <a:defRPr sz="2000" kern="1200">
        <a:solidFill>
          <a:srgbClr val="FFFFFF"/>
        </a:solidFill>
        <a:latin typeface="Verdana" pitchFamily="34" charset="0"/>
        <a:ea typeface="+mn-ea"/>
        <a:cs typeface="+mn-cs"/>
      </a:defRPr>
    </a:lvl1pPr>
    <a:lvl2pPr marL="457200" algn="ctr" rtl="0" fontAlgn="base">
      <a:spcBef>
        <a:spcPct val="50000"/>
      </a:spcBef>
      <a:spcAft>
        <a:spcPct val="0"/>
      </a:spcAft>
      <a:defRPr sz="2000" kern="1200">
        <a:solidFill>
          <a:srgbClr val="FFFFFF"/>
        </a:solidFill>
        <a:latin typeface="Verdana" pitchFamily="34" charset="0"/>
        <a:ea typeface="+mn-ea"/>
        <a:cs typeface="+mn-cs"/>
      </a:defRPr>
    </a:lvl2pPr>
    <a:lvl3pPr marL="914400" algn="ctr" rtl="0" fontAlgn="base">
      <a:spcBef>
        <a:spcPct val="50000"/>
      </a:spcBef>
      <a:spcAft>
        <a:spcPct val="0"/>
      </a:spcAft>
      <a:defRPr sz="2000" kern="1200">
        <a:solidFill>
          <a:srgbClr val="FFFFFF"/>
        </a:solidFill>
        <a:latin typeface="Verdana" pitchFamily="34" charset="0"/>
        <a:ea typeface="+mn-ea"/>
        <a:cs typeface="+mn-cs"/>
      </a:defRPr>
    </a:lvl3pPr>
    <a:lvl4pPr marL="1371600" algn="ctr" rtl="0" fontAlgn="base">
      <a:spcBef>
        <a:spcPct val="50000"/>
      </a:spcBef>
      <a:spcAft>
        <a:spcPct val="0"/>
      </a:spcAft>
      <a:defRPr sz="2000" kern="1200">
        <a:solidFill>
          <a:srgbClr val="FFFFFF"/>
        </a:solidFill>
        <a:latin typeface="Verdana" pitchFamily="34" charset="0"/>
        <a:ea typeface="+mn-ea"/>
        <a:cs typeface="+mn-cs"/>
      </a:defRPr>
    </a:lvl4pPr>
    <a:lvl5pPr marL="1828800" algn="ctr" rtl="0" fontAlgn="base">
      <a:spcBef>
        <a:spcPct val="50000"/>
      </a:spcBef>
      <a:spcAft>
        <a:spcPct val="0"/>
      </a:spcAft>
      <a:defRPr sz="2000" kern="1200">
        <a:solidFill>
          <a:srgbClr val="FFFFFF"/>
        </a:solidFill>
        <a:latin typeface="Verdana" pitchFamily="34" charset="0"/>
        <a:ea typeface="+mn-ea"/>
        <a:cs typeface="+mn-cs"/>
      </a:defRPr>
    </a:lvl5pPr>
    <a:lvl6pPr marL="2286000" algn="l" defTabSz="914400" rtl="0" eaLnBrk="1" latinLnBrk="0" hangingPunct="1">
      <a:defRPr sz="2000" kern="1200">
        <a:solidFill>
          <a:srgbClr val="FFFFFF"/>
        </a:solidFill>
        <a:latin typeface="Verdana" pitchFamily="34" charset="0"/>
        <a:ea typeface="+mn-ea"/>
        <a:cs typeface="+mn-cs"/>
      </a:defRPr>
    </a:lvl6pPr>
    <a:lvl7pPr marL="2743200" algn="l" defTabSz="914400" rtl="0" eaLnBrk="1" latinLnBrk="0" hangingPunct="1">
      <a:defRPr sz="2000" kern="1200">
        <a:solidFill>
          <a:srgbClr val="FFFFFF"/>
        </a:solidFill>
        <a:latin typeface="Verdana" pitchFamily="34" charset="0"/>
        <a:ea typeface="+mn-ea"/>
        <a:cs typeface="+mn-cs"/>
      </a:defRPr>
    </a:lvl7pPr>
    <a:lvl8pPr marL="3200400" algn="l" defTabSz="914400" rtl="0" eaLnBrk="1" latinLnBrk="0" hangingPunct="1">
      <a:defRPr sz="2000" kern="1200">
        <a:solidFill>
          <a:srgbClr val="FFFFFF"/>
        </a:solidFill>
        <a:latin typeface="Verdana" pitchFamily="34" charset="0"/>
        <a:ea typeface="+mn-ea"/>
        <a:cs typeface="+mn-cs"/>
      </a:defRPr>
    </a:lvl8pPr>
    <a:lvl9pPr marL="3657600" algn="l" defTabSz="914400" rtl="0" eaLnBrk="1" latinLnBrk="0" hangingPunct="1">
      <a:defRPr sz="2000" kern="1200">
        <a:solidFill>
          <a:srgbClr val="FFFFFF"/>
        </a:solidFill>
        <a:latin typeface="Verdana" pitchFamily="34" charset="0"/>
        <a:ea typeface="+mn-ea"/>
        <a:cs typeface="+mn-cs"/>
      </a:defRPr>
    </a:lvl9pPr>
  </p:defaultTextStyle>
  <p:extLst>
    <p:ext uri="{EFAFB233-063F-42B5-8137-9DF3F51BA10A}">
      <p15:sldGuideLst xmlns:p15="http://schemas.microsoft.com/office/powerpoint/2012/main">
        <p15:guide id="1" orient="horz" pos="148" userDrawn="1">
          <p15:clr>
            <a:srgbClr val="A4A3A4"/>
          </p15:clr>
        </p15:guide>
        <p15:guide id="2" orient="horz" pos="3188" userDrawn="1">
          <p15:clr>
            <a:srgbClr val="A4A3A4"/>
          </p15:clr>
        </p15:guide>
        <p15:guide id="3" orient="horz" pos="3380" userDrawn="1">
          <p15:clr>
            <a:srgbClr val="A4A3A4"/>
          </p15:clr>
        </p15:guide>
        <p15:guide id="4" pos="210" userDrawn="1">
          <p15:clr>
            <a:srgbClr val="A4A3A4"/>
          </p15:clr>
        </p15:guide>
        <p15:guide id="5" pos="1634" userDrawn="1">
          <p15:clr>
            <a:srgbClr val="A4A3A4"/>
          </p15:clr>
        </p15:guide>
        <p15:guide id="6" pos="3162" userDrawn="1">
          <p15:clr>
            <a:srgbClr val="A4A3A4"/>
          </p15:clr>
        </p15:guide>
        <p15:guide id="7" pos="4686" userDrawn="1">
          <p15:clr>
            <a:srgbClr val="A4A3A4"/>
          </p15:clr>
        </p15:guide>
        <p15:guide id="8" pos="4802" userDrawn="1">
          <p15:clr>
            <a:srgbClr val="A4A3A4"/>
          </p15:clr>
        </p15:guide>
        <p15:guide id="9" pos="6210" userDrawn="1">
          <p15:clr>
            <a:srgbClr val="A4A3A4"/>
          </p15:clr>
        </p15:guide>
        <p15:guide id="10" pos="1750" userDrawn="1">
          <p15:clr>
            <a:srgbClr val="A4A3A4"/>
          </p15:clr>
        </p15:guide>
        <p15:guide id="11" pos="3274" userDrawn="1">
          <p15:clr>
            <a:srgbClr val="A4A3A4"/>
          </p15:clr>
        </p15:guide>
        <p15:guide id="12" orient="horz" pos="3182">
          <p15:clr>
            <a:srgbClr val="A4A3A4"/>
          </p15:clr>
        </p15:guide>
      </p15:sldGuideLst>
    </p:ext>
    <p:ext uri="{2D200454-40CA-4A62-9FC3-DE9A4176ACB9}">
      <p15:notesGuideLst xmlns:p15="http://schemas.microsoft.com/office/powerpoint/2012/main">
        <p15:guide id="1" orient="horz" pos="307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024"/>
    <a:srgbClr val="CCFF99"/>
    <a:srgbClr val="FFFF00"/>
    <a:srgbClr val="00CC00"/>
    <a:srgbClr val="000000"/>
    <a:srgbClr val="8A8B8E"/>
    <a:srgbClr val="FFCC66"/>
    <a:srgbClr val="FFFFFF"/>
    <a:srgbClr val="3366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6" autoAdjust="0"/>
    <p:restoredTop sz="94660" autoAdjust="0"/>
  </p:normalViewPr>
  <p:slideViewPr>
    <p:cSldViewPr snapToGrid="0" snapToObjects="1" showGuides="1">
      <p:cViewPr>
        <p:scale>
          <a:sx n="200" d="100"/>
          <a:sy n="200" d="100"/>
        </p:scale>
        <p:origin x="-848" y="144"/>
      </p:cViewPr>
      <p:guideLst>
        <p:guide orient="horz" pos="148"/>
        <p:guide orient="horz" pos="3188"/>
        <p:guide orient="horz" pos="3380"/>
        <p:guide pos="210"/>
        <p:guide pos="1634"/>
        <p:guide pos="3162"/>
        <p:guide pos="4686"/>
        <p:guide pos="4802"/>
        <p:guide pos="6210"/>
        <p:guide pos="1750"/>
        <p:guide pos="3274"/>
        <p:guide orient="horz" pos="318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3517"/>
    </p:cViewPr>
  </p:sorterViewPr>
  <p:notesViewPr>
    <p:cSldViewPr snapToGrid="0" snapToObjects="1" showGuides="1">
      <p:cViewPr varScale="1">
        <p:scale>
          <a:sx n="83" d="100"/>
          <a:sy n="83" d="100"/>
        </p:scale>
        <p:origin x="3936" y="102"/>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t" anchorCtr="0" compatLnSpc="1">
            <a:prstTxWarp prst="textNoShape">
              <a:avLst/>
            </a:prstTxWarp>
          </a:bodyPr>
          <a:lstStyle>
            <a:lvl1pPr algn="l" defTabSz="928688">
              <a:spcBef>
                <a:spcPct val="0"/>
              </a:spcBef>
              <a:defRPr sz="900">
                <a:solidFill>
                  <a:schemeClr val="tx1"/>
                </a:solidFill>
              </a:defRPr>
            </a:lvl1pPr>
          </a:lstStyle>
          <a:p>
            <a:endParaRPr lang="en-US" altLang="es-ES" dirty="0"/>
          </a:p>
        </p:txBody>
      </p:sp>
      <p:sp>
        <p:nvSpPr>
          <p:cNvPr id="190467" name="Rectangle 3"/>
          <p:cNvSpPr>
            <a:spLocks noGrp="1" noChangeArrowheads="1"/>
          </p:cNvSpPr>
          <p:nvPr>
            <p:ph type="dt" sz="quarter" idx="1"/>
          </p:nvPr>
        </p:nvSpPr>
        <p:spPr bwMode="auto">
          <a:xfrm>
            <a:off x="3884613"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t" anchorCtr="0" compatLnSpc="1">
            <a:prstTxWarp prst="textNoShape">
              <a:avLst/>
            </a:prstTxWarp>
          </a:bodyPr>
          <a:lstStyle>
            <a:lvl1pPr algn="r" defTabSz="928688">
              <a:spcBef>
                <a:spcPct val="0"/>
              </a:spcBef>
              <a:defRPr sz="900">
                <a:solidFill>
                  <a:schemeClr val="tx1"/>
                </a:solidFill>
              </a:defRPr>
            </a:lvl1pPr>
          </a:lstStyle>
          <a:p>
            <a:r>
              <a:rPr lang="en-US" altLang="es-ES" dirty="0"/>
              <a:t> </a:t>
            </a:r>
          </a:p>
        </p:txBody>
      </p:sp>
      <p:sp>
        <p:nvSpPr>
          <p:cNvPr id="190468" name="Rectangle 4"/>
          <p:cNvSpPr>
            <a:spLocks noGrp="1" noChangeArrowheads="1"/>
          </p:cNvSpPr>
          <p:nvPr>
            <p:ph type="ftr" sz="quarter" idx="2"/>
          </p:nvPr>
        </p:nvSpPr>
        <p:spPr bwMode="auto">
          <a:xfrm>
            <a:off x="0"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b" anchorCtr="0" compatLnSpc="1">
            <a:prstTxWarp prst="textNoShape">
              <a:avLst/>
            </a:prstTxWarp>
          </a:bodyPr>
          <a:lstStyle>
            <a:lvl1pPr defTabSz="928688">
              <a:spcBef>
                <a:spcPct val="0"/>
              </a:spcBef>
              <a:defRPr sz="900">
                <a:solidFill>
                  <a:schemeClr val="tx1"/>
                </a:solidFill>
              </a:defRPr>
            </a:lvl1pPr>
          </a:lstStyle>
          <a:p>
            <a:r>
              <a:rPr lang="es-ES" altLang="es-ES" sz="1200" dirty="0"/>
              <a:t> </a:t>
            </a:r>
            <a:r>
              <a:rPr lang="es-ES" altLang="es-ES" dirty="0"/>
              <a:t>© GMV, 2006 Propiedad de GMV</a:t>
            </a:r>
          </a:p>
          <a:p>
            <a:pPr>
              <a:spcBef>
                <a:spcPct val="50000"/>
              </a:spcBef>
            </a:pPr>
            <a:r>
              <a:rPr lang="es-ES" altLang="es-ES" dirty="0"/>
              <a:t>Todos los derechos reservados</a:t>
            </a:r>
          </a:p>
        </p:txBody>
      </p:sp>
      <p:sp>
        <p:nvSpPr>
          <p:cNvPr id="190469" name="Rectangle 5"/>
          <p:cNvSpPr>
            <a:spLocks noGrp="1" noChangeArrowheads="1"/>
          </p:cNvSpPr>
          <p:nvPr>
            <p:ph type="sldNum" sz="quarter" idx="3"/>
          </p:nvPr>
        </p:nvSpPr>
        <p:spPr bwMode="auto">
          <a:xfrm>
            <a:off x="3884613"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b" anchorCtr="0" compatLnSpc="1">
            <a:prstTxWarp prst="textNoShape">
              <a:avLst/>
            </a:prstTxWarp>
          </a:bodyPr>
          <a:lstStyle>
            <a:lvl1pPr algn="r" defTabSz="928688">
              <a:spcBef>
                <a:spcPct val="0"/>
              </a:spcBef>
              <a:defRPr sz="900">
                <a:solidFill>
                  <a:schemeClr val="tx1"/>
                </a:solidFill>
              </a:defRPr>
            </a:lvl1pPr>
          </a:lstStyle>
          <a:p>
            <a:r>
              <a:rPr lang="es-ES" altLang="es-ES" dirty="0"/>
              <a:t>Página </a:t>
            </a:r>
            <a:fld id="{D960A617-6078-412C-866D-D5949D2A09F5}" type="slidenum">
              <a:rPr lang="es-ES" altLang="es-ES"/>
              <a:pPr/>
              <a:t>‹Nº›</a:t>
            </a:fld>
            <a:endParaRPr lang="es-ES" altLang="es-ES" dirty="0"/>
          </a:p>
        </p:txBody>
      </p:sp>
      <p:pic>
        <p:nvPicPr>
          <p:cNvPr id="190471" name="Picture 7" descr="Logo-GM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114300"/>
            <a:ext cx="1322387" cy="49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099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t" anchorCtr="0" compatLnSpc="1">
            <a:prstTxWarp prst="textNoShape">
              <a:avLst/>
            </a:prstTxWarp>
          </a:bodyPr>
          <a:lstStyle>
            <a:lvl1pPr algn="l" defTabSz="928688">
              <a:spcBef>
                <a:spcPct val="0"/>
              </a:spcBef>
              <a:defRPr sz="1200">
                <a:solidFill>
                  <a:schemeClr val="tx1"/>
                </a:solidFill>
                <a:latin typeface="Myriad Landor" pitchFamily="1" charset="0"/>
              </a:defRPr>
            </a:lvl1pPr>
          </a:lstStyle>
          <a:p>
            <a:endParaRPr lang="en-US" altLang="es-ES" dirty="0"/>
          </a:p>
        </p:txBody>
      </p:sp>
      <p:sp>
        <p:nvSpPr>
          <p:cNvPr id="10243" name="Rectangle 3"/>
          <p:cNvSpPr>
            <a:spLocks noGrp="1" noChangeArrowheads="1"/>
          </p:cNvSpPr>
          <p:nvPr>
            <p:ph type="dt" idx="1"/>
          </p:nvPr>
        </p:nvSpPr>
        <p:spPr bwMode="auto">
          <a:xfrm>
            <a:off x="3884613"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t" anchorCtr="0" compatLnSpc="1">
            <a:prstTxWarp prst="textNoShape">
              <a:avLst/>
            </a:prstTxWarp>
          </a:bodyPr>
          <a:lstStyle>
            <a:lvl1pPr algn="r" defTabSz="928688">
              <a:spcBef>
                <a:spcPct val="0"/>
              </a:spcBef>
              <a:defRPr sz="1200">
                <a:solidFill>
                  <a:schemeClr val="tx1"/>
                </a:solidFill>
                <a:latin typeface="Myriad Landor" pitchFamily="1" charset="0"/>
              </a:defRPr>
            </a:lvl1pPr>
          </a:lstStyle>
          <a:p>
            <a:endParaRPr lang="en-US" altLang="es-ES" dirty="0"/>
          </a:p>
        </p:txBody>
      </p:sp>
      <p:sp>
        <p:nvSpPr>
          <p:cNvPr id="10244" name="Rectangle 4"/>
          <p:cNvSpPr>
            <a:spLocks noGrp="1" noRot="1" noChangeAspect="1" noChangeArrowheads="1" noTextEdit="1"/>
          </p:cNvSpPr>
          <p:nvPr>
            <p:ph type="sldImg" idx="2"/>
          </p:nvPr>
        </p:nvSpPr>
        <p:spPr bwMode="auto">
          <a:xfrm>
            <a:off x="179388" y="731838"/>
            <a:ext cx="6497637" cy="3656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7575" y="4632325"/>
            <a:ext cx="5021263"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s-ES"/>
              <a:t>Click to edit Master text styles</a:t>
            </a:r>
          </a:p>
          <a:p>
            <a:pPr lvl="1"/>
            <a:r>
              <a:rPr lang="en-US" altLang="es-ES"/>
              <a:t>Second level</a:t>
            </a:r>
          </a:p>
          <a:p>
            <a:pPr lvl="2"/>
            <a:r>
              <a:rPr lang="en-US" altLang="es-ES"/>
              <a:t>Third level</a:t>
            </a:r>
          </a:p>
          <a:p>
            <a:pPr lvl="3"/>
            <a:r>
              <a:rPr lang="en-US" altLang="es-ES"/>
              <a:t>Fourth level</a:t>
            </a:r>
          </a:p>
          <a:p>
            <a:pPr lvl="4"/>
            <a:r>
              <a:rPr lang="en-US" altLang="es-ES"/>
              <a:t>Fifth level</a:t>
            </a:r>
          </a:p>
        </p:txBody>
      </p:sp>
      <p:sp>
        <p:nvSpPr>
          <p:cNvPr id="10246" name="Rectangle 6"/>
          <p:cNvSpPr>
            <a:spLocks noGrp="1" noChangeArrowheads="1"/>
          </p:cNvSpPr>
          <p:nvPr>
            <p:ph type="ftr" sz="quarter" idx="4"/>
          </p:nvPr>
        </p:nvSpPr>
        <p:spPr bwMode="auto">
          <a:xfrm>
            <a:off x="0"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b" anchorCtr="0" compatLnSpc="1">
            <a:prstTxWarp prst="textNoShape">
              <a:avLst/>
            </a:prstTxWarp>
          </a:bodyPr>
          <a:lstStyle>
            <a:lvl1pPr algn="l" defTabSz="928688">
              <a:spcBef>
                <a:spcPct val="0"/>
              </a:spcBef>
              <a:defRPr sz="1200">
                <a:solidFill>
                  <a:schemeClr val="tx1"/>
                </a:solidFill>
                <a:latin typeface="Myriad Landor" pitchFamily="1" charset="0"/>
              </a:defRPr>
            </a:lvl1pPr>
          </a:lstStyle>
          <a:p>
            <a:endParaRPr lang="en-US" altLang="es-ES" dirty="0"/>
          </a:p>
        </p:txBody>
      </p:sp>
      <p:sp>
        <p:nvSpPr>
          <p:cNvPr id="10247" name="Rectangle 7"/>
          <p:cNvSpPr>
            <a:spLocks noGrp="1" noChangeArrowheads="1"/>
          </p:cNvSpPr>
          <p:nvPr>
            <p:ph type="sldNum" sz="quarter" idx="5"/>
          </p:nvPr>
        </p:nvSpPr>
        <p:spPr bwMode="auto">
          <a:xfrm>
            <a:off x="3884613"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67" tIns="46434" rIns="92867" bIns="46434" numCol="1" anchor="b" anchorCtr="0" compatLnSpc="1">
            <a:prstTxWarp prst="textNoShape">
              <a:avLst/>
            </a:prstTxWarp>
          </a:bodyPr>
          <a:lstStyle>
            <a:lvl1pPr algn="r" defTabSz="928688">
              <a:spcBef>
                <a:spcPct val="0"/>
              </a:spcBef>
              <a:defRPr sz="1200">
                <a:solidFill>
                  <a:schemeClr val="tx1"/>
                </a:solidFill>
                <a:latin typeface="Myriad Landor" pitchFamily="1" charset="0"/>
              </a:defRPr>
            </a:lvl1pPr>
          </a:lstStyle>
          <a:p>
            <a:fld id="{90BA5AA7-6E52-4D77-B3A6-201E771DF692}" type="slidenum">
              <a:rPr lang="en-US" altLang="es-ES"/>
              <a:pPr/>
              <a:t>‹Nº›</a:t>
            </a:fld>
            <a:endParaRPr lang="en-US" altLang="es-ES" dirty="0"/>
          </a:p>
        </p:txBody>
      </p:sp>
      <p:pic>
        <p:nvPicPr>
          <p:cNvPr id="10248" name="Picture 8" descr="Logo-GM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14300"/>
            <a:ext cx="1322387" cy="49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71108"/>
      </p:ext>
    </p:extLst>
  </p:cSld>
  <p:clrMap bg1="lt1" tx1="dk1" bg2="lt2" tx2="dk2" accent1="accent1" accent2="accent2" accent3="accent3" accent4="accent4" accent5="accent5" accent6="accent6" hlink="hlink" folHlink="folHlink"/>
  <p:notesStyle>
    <a:lvl1pPr algn="l" rtl="0" fontAlgn="base">
      <a:lnSpc>
        <a:spcPct val="95000"/>
      </a:lnSpc>
      <a:spcBef>
        <a:spcPct val="40000"/>
      </a:spcBef>
      <a:spcAft>
        <a:spcPct val="20000"/>
      </a:spcAft>
      <a:defRPr sz="1200" kern="1200">
        <a:solidFill>
          <a:schemeClr val="tx1"/>
        </a:solidFill>
        <a:latin typeface="Myriad Landor" pitchFamily="1" charset="0"/>
        <a:ea typeface="+mn-ea"/>
        <a:cs typeface="+mn-cs"/>
      </a:defRPr>
    </a:lvl1pPr>
    <a:lvl2pPr marL="234950" indent="-233363" algn="l" rtl="0" fontAlgn="base">
      <a:lnSpc>
        <a:spcPct val="95000"/>
      </a:lnSpc>
      <a:spcBef>
        <a:spcPct val="20000"/>
      </a:spcBef>
      <a:spcAft>
        <a:spcPct val="0"/>
      </a:spcAft>
      <a:buChar char="–"/>
      <a:defRPr sz="1200" kern="1200">
        <a:solidFill>
          <a:schemeClr val="tx1"/>
        </a:solidFill>
        <a:latin typeface="Myriad Landor" pitchFamily="1" charset="0"/>
        <a:ea typeface="+mn-ea"/>
        <a:cs typeface="+mn-cs"/>
      </a:defRPr>
    </a:lvl2pPr>
    <a:lvl3pPr marL="457200" indent="-220663" algn="l" rtl="0" fontAlgn="base">
      <a:lnSpc>
        <a:spcPct val="95000"/>
      </a:lnSpc>
      <a:spcBef>
        <a:spcPct val="20000"/>
      </a:spcBef>
      <a:spcAft>
        <a:spcPct val="0"/>
      </a:spcAft>
      <a:buChar char="–"/>
      <a:defRPr sz="1200" kern="1200">
        <a:solidFill>
          <a:schemeClr val="tx1"/>
        </a:solidFill>
        <a:latin typeface="Myriad Landor" pitchFamily="1" charset="0"/>
        <a:ea typeface="+mn-ea"/>
        <a:cs typeface="+mn-cs"/>
      </a:defRPr>
    </a:lvl3pPr>
    <a:lvl4pPr marL="692150" indent="-233363" algn="l" rtl="0" fontAlgn="base">
      <a:lnSpc>
        <a:spcPct val="95000"/>
      </a:lnSpc>
      <a:spcBef>
        <a:spcPct val="20000"/>
      </a:spcBef>
      <a:spcAft>
        <a:spcPct val="0"/>
      </a:spcAft>
      <a:buChar char="–"/>
      <a:defRPr sz="1000" kern="1200">
        <a:solidFill>
          <a:schemeClr val="tx1"/>
        </a:solidFill>
        <a:latin typeface="Myriad Landor" pitchFamily="1" charset="0"/>
        <a:ea typeface="+mn-ea"/>
        <a:cs typeface="+mn-cs"/>
      </a:defRPr>
    </a:lvl4pPr>
    <a:lvl5pPr marL="887413" indent="-193675" algn="l" rtl="0" fontAlgn="base">
      <a:lnSpc>
        <a:spcPct val="95000"/>
      </a:lnSpc>
      <a:spcBef>
        <a:spcPct val="20000"/>
      </a:spcBef>
      <a:spcAft>
        <a:spcPct val="0"/>
      </a:spcAft>
      <a:buChar char="–"/>
      <a:defRPr sz="1000" kern="1200">
        <a:solidFill>
          <a:schemeClr val="tx1"/>
        </a:solidFill>
        <a:latin typeface="Myriad Landor"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gmv.com/blog_gmv/language/en/" TargetMode="External"/><Relationship Id="rId3" Type="http://schemas.openxmlformats.org/officeDocument/2006/relationships/hyperlink" Target="https://www.facebook.com/infoGMV" TargetMode="External"/><Relationship Id="rId7" Type="http://schemas.openxmlformats.org/officeDocument/2006/relationships/hyperlink" Target="http://www.gmv.com/en/RSS" TargetMode="Externa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youtube.com/user/infoGMV" TargetMode="External"/><Relationship Id="rId5" Type="http://schemas.openxmlformats.org/officeDocument/2006/relationships/hyperlink" Target="https://www.linkedin.com/company/gmv" TargetMode="External"/><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twitter.com/infoGMV_es" TargetMode="External"/><Relationship Id="rId1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ítulo">
    <p:spTree>
      <p:nvGrpSpPr>
        <p:cNvPr id="1" name=""/>
        <p:cNvGrpSpPr/>
        <p:nvPr/>
      </p:nvGrpSpPr>
      <p:grpSpPr>
        <a:xfrm>
          <a:off x="0" y="0"/>
          <a:ext cx="0" cy="0"/>
          <a:chOff x="0" y="0"/>
          <a:chExt cx="0" cy="0"/>
        </a:xfrm>
      </p:grpSpPr>
      <p:sp>
        <p:nvSpPr>
          <p:cNvPr id="177195" name="Rectangle 43"/>
          <p:cNvSpPr>
            <a:spLocks noGrp="1" noChangeArrowheads="1"/>
          </p:cNvSpPr>
          <p:nvPr>
            <p:ph type="ctrTitle" hasCustomPrompt="1"/>
          </p:nvPr>
        </p:nvSpPr>
        <p:spPr>
          <a:xfrm>
            <a:off x="267140" y="580113"/>
            <a:ext cx="9512652" cy="1575858"/>
          </a:xfrm>
          <a:prstGeom prst="rect">
            <a:avLst/>
          </a:prstGeom>
        </p:spPr>
        <p:txBody>
          <a:bodyPr/>
          <a:lstStyle>
            <a:lvl1pPr>
              <a:lnSpc>
                <a:spcPct val="85000"/>
              </a:lnSpc>
              <a:tabLst/>
              <a:defRPr sz="6000"/>
            </a:lvl1pPr>
          </a:lstStyle>
          <a:p>
            <a:r>
              <a:rPr lang="en-US" altLang="es-ES" sz="6000" dirty="0"/>
              <a:t>CLIC PARA EDITAR MASTERTITLE</a:t>
            </a:r>
          </a:p>
        </p:txBody>
      </p:sp>
      <p:sp>
        <p:nvSpPr>
          <p:cNvPr id="177196" name="Rectangle 44"/>
          <p:cNvSpPr>
            <a:spLocks noGrp="1" noChangeArrowheads="1"/>
          </p:cNvSpPr>
          <p:nvPr>
            <p:ph type="subTitle" idx="1" hasCustomPrompt="1"/>
          </p:nvPr>
        </p:nvSpPr>
        <p:spPr>
          <a:xfrm>
            <a:off x="317499" y="162071"/>
            <a:ext cx="9489724" cy="534458"/>
          </a:xfrm>
          <a:prstGeom prst="rect">
            <a:avLst/>
          </a:prstGeom>
        </p:spPr>
        <p:txBody>
          <a:bodyPr/>
          <a:lstStyle>
            <a:lvl1pPr>
              <a:lnSpc>
                <a:spcPct val="110000"/>
              </a:lnSpc>
              <a:spcBef>
                <a:spcPct val="0"/>
              </a:spcBef>
              <a:defRPr sz="3000" b="1" baseline="0">
                <a:solidFill>
                  <a:schemeClr val="tx1"/>
                </a:solidFill>
              </a:defRPr>
            </a:lvl1pPr>
          </a:lstStyle>
          <a:p>
            <a:pPr lvl="0"/>
            <a:r>
              <a:rPr lang="en-US" altLang="es-ES" noProof="0" dirty="0"/>
              <a:t>CLIC PARA MODIFICAR SUBTITLE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13 Marcador de texto"/>
          <p:cNvSpPr>
            <a:spLocks noGrp="1"/>
          </p:cNvSpPr>
          <p:nvPr>
            <p:ph type="body" sz="quarter" idx="15" hasCustomPrompt="1"/>
          </p:nvPr>
        </p:nvSpPr>
        <p:spPr>
          <a:xfrm rot="16200000">
            <a:off x="-1608536" y="2030633"/>
            <a:ext cx="4454546" cy="819025"/>
          </a:xfrm>
        </p:spPr>
        <p:txBody>
          <a:bodyPr/>
          <a:lstStyle>
            <a:lvl1pPr algn="r">
              <a:defRPr sz="4800" b="1">
                <a:solidFill>
                  <a:srgbClr val="DF0024"/>
                </a:solidFill>
                <a:latin typeface="+mj-lt"/>
              </a:defRPr>
            </a:lvl1pPr>
          </a:lstStyle>
          <a:p>
            <a:pPr lvl="0"/>
            <a:r>
              <a:rPr lang="es-ES" dirty="0"/>
              <a:t>INDEX</a:t>
            </a:r>
          </a:p>
        </p:txBody>
      </p:sp>
      <p:sp>
        <p:nvSpPr>
          <p:cNvPr id="7" name="15 Marcador de texto"/>
          <p:cNvSpPr>
            <a:spLocks noGrp="1"/>
          </p:cNvSpPr>
          <p:nvPr>
            <p:ph type="body" sz="quarter" idx="16" hasCustomPrompt="1"/>
          </p:nvPr>
        </p:nvSpPr>
        <p:spPr>
          <a:xfrm>
            <a:off x="1393162" y="141837"/>
            <a:ext cx="5301326" cy="2051050"/>
          </a:xfrm>
        </p:spPr>
        <p:txBody>
          <a:bodyPr/>
          <a:lstStyle>
            <a:lvl1pPr marL="0" marR="0" indent="0" algn="l" defTabSz="914400" rtl="0" eaLnBrk="1" fontAlgn="base" latinLnBrk="0" hangingPunct="1">
              <a:lnSpc>
                <a:spcPct val="150000"/>
              </a:lnSpc>
              <a:spcBef>
                <a:spcPts val="0"/>
              </a:spcBef>
              <a:spcAft>
                <a:spcPts val="0"/>
              </a:spcAft>
              <a:buClrTx/>
              <a:buSzTx/>
              <a:buFont typeface="Verdana" panose="020B0604030504040204" pitchFamily="34" charset="0"/>
              <a:buNone/>
              <a:tabLst/>
              <a:defRPr/>
            </a:lvl1pPr>
          </a:lstStyle>
          <a:p>
            <a:pPr lvl="0"/>
            <a:r>
              <a:rPr lang="es-ES" dirty="0"/>
              <a:t>INDEX 1</a:t>
            </a:r>
            <a:br>
              <a:rPr lang="es-ES" dirty="0"/>
            </a:br>
            <a:br>
              <a:rPr lang="es-ES" dirty="0"/>
            </a:br>
            <a:r>
              <a:rPr lang="es-ES" dirty="0"/>
              <a:t>INDEX 2</a:t>
            </a:r>
            <a:br>
              <a:rPr lang="es-ES" dirty="0"/>
            </a:br>
            <a:br>
              <a:rPr lang="es-ES" dirty="0"/>
            </a:br>
            <a:r>
              <a:rPr lang="es-ES" dirty="0"/>
              <a:t>INDEX 3</a:t>
            </a:r>
            <a:br>
              <a:rPr lang="es-ES" dirty="0"/>
            </a:br>
            <a:br>
              <a:rPr lang="es-ES" dirty="0"/>
            </a:br>
            <a:r>
              <a:rPr lang="es-ES" dirty="0"/>
              <a:t>INDEX 4</a:t>
            </a:r>
          </a:p>
        </p:txBody>
      </p:sp>
    </p:spTree>
    <p:extLst>
      <p:ext uri="{BB962C8B-B14F-4D97-AF65-F5344CB8AC3E}">
        <p14:creationId xmlns:p14="http://schemas.microsoft.com/office/powerpoint/2010/main" val="428693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ortada sección">
    <p:bg>
      <p:bgPr>
        <a:solidFill>
          <a:srgbClr val="DF0024"/>
        </a:solidFill>
        <a:effectLst/>
      </p:bgPr>
    </p:bg>
    <p:spTree>
      <p:nvGrpSpPr>
        <p:cNvPr id="1" name=""/>
        <p:cNvGrpSpPr/>
        <p:nvPr/>
      </p:nvGrpSpPr>
      <p:grpSpPr>
        <a:xfrm>
          <a:off x="0" y="0"/>
          <a:ext cx="0" cy="0"/>
          <a:chOff x="0" y="0"/>
          <a:chExt cx="0" cy="0"/>
        </a:xfrm>
      </p:grpSpPr>
      <p:pic>
        <p:nvPicPr>
          <p:cNvPr id="6" name="Picture 91" descr="Z:\Logos\LOGOTIPOS_GMV\GMV_Logo\PhotoshopCS2\RGB\jpgs\GMV_BckgRGBrojo.jpg"/>
          <p:cNvPicPr>
            <a:picLocks noChangeAspect="1" noChangeArrowheads="1"/>
          </p:cNvPicPr>
          <p:nvPr userDrawn="1"/>
        </p:nvPicPr>
        <p:blipFill>
          <a:blip r:embed="rId2">
            <a:extLst>
              <a:ext uri="{28A0092B-C50C-407E-A947-70E740481C1C}">
                <a14:useLocalDpi xmlns:a14="http://schemas.microsoft.com/office/drawing/2010/main" val="0"/>
              </a:ext>
            </a:extLst>
          </a:blip>
          <a:srcRect r="4974"/>
          <a:stretch>
            <a:fillRect/>
          </a:stretch>
        </p:blipFill>
        <p:spPr bwMode="auto">
          <a:xfrm>
            <a:off x="8560515" y="4817269"/>
            <a:ext cx="141620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 Marcador de texto"/>
          <p:cNvSpPr>
            <a:spLocks noGrp="1"/>
          </p:cNvSpPr>
          <p:nvPr>
            <p:ph type="body" sz="quarter" idx="10" hasCustomPrompt="1"/>
          </p:nvPr>
        </p:nvSpPr>
        <p:spPr>
          <a:xfrm rot="16200000">
            <a:off x="-2008498" y="2487832"/>
            <a:ext cx="4883779" cy="378014"/>
          </a:xfrm>
        </p:spPr>
        <p:txBody>
          <a:bodyPr/>
          <a:lstStyle>
            <a:lvl1pPr algn="r">
              <a:defRPr sz="3000" b="1"/>
            </a:lvl1pPr>
          </a:lstStyle>
          <a:p>
            <a:pPr lvl="0"/>
            <a:r>
              <a:rPr lang="es-ES" dirty="0"/>
              <a:t>EJEMPLO</a:t>
            </a:r>
          </a:p>
        </p:txBody>
      </p:sp>
      <p:sp>
        <p:nvSpPr>
          <p:cNvPr id="8" name="4 Marcador de texto"/>
          <p:cNvSpPr>
            <a:spLocks noGrp="1"/>
          </p:cNvSpPr>
          <p:nvPr>
            <p:ph type="body" sz="quarter" idx="11" hasCustomPrompt="1"/>
          </p:nvPr>
        </p:nvSpPr>
        <p:spPr>
          <a:xfrm rot="16200000">
            <a:off x="-1537016" y="2319578"/>
            <a:ext cx="5558348" cy="1373188"/>
          </a:xfrm>
        </p:spPr>
        <p:txBody>
          <a:bodyPr/>
          <a:lstStyle>
            <a:lvl1pPr algn="r">
              <a:spcAft>
                <a:spcPts val="0"/>
              </a:spcAft>
              <a:defRPr sz="6000" b="1">
                <a:solidFill>
                  <a:schemeClr val="bg1"/>
                </a:solidFill>
              </a:defRPr>
            </a:lvl1pPr>
          </a:lstStyle>
          <a:p>
            <a:pPr lvl="0"/>
            <a:r>
              <a:rPr lang="es-ES" dirty="0"/>
              <a:t>PORTADA SECCIÓN</a:t>
            </a:r>
          </a:p>
        </p:txBody>
      </p:sp>
    </p:spTree>
    <p:extLst>
      <p:ext uri="{BB962C8B-B14F-4D97-AF65-F5344CB8AC3E}">
        <p14:creationId xmlns:p14="http://schemas.microsoft.com/office/powerpoint/2010/main" val="9349500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4" name="4 Marcador de pie de página"/>
          <p:cNvSpPr>
            <a:spLocks noGrp="1"/>
          </p:cNvSpPr>
          <p:nvPr>
            <p:ph type="ftr" sz="quarter" idx="3"/>
          </p:nvPr>
        </p:nvSpPr>
        <p:spPr>
          <a:xfrm>
            <a:off x="241238" y="5105908"/>
            <a:ext cx="2513153" cy="232833"/>
          </a:xfrm>
          <a:prstGeom prst="rect">
            <a:avLst/>
          </a:prstGeom>
        </p:spPr>
        <p:txBody>
          <a:bodyPr/>
          <a:lstStyle>
            <a:lvl1pPr algn="l">
              <a:defRPr sz="800">
                <a:solidFill>
                  <a:srgbClr val="DF0024"/>
                </a:solidFill>
              </a:defRPr>
            </a:lvl1pPr>
          </a:lstStyle>
          <a:p>
            <a:r>
              <a:rPr lang="es-ES" altLang="es-ES"/>
              <a:t>OS CSC</a:t>
            </a:r>
            <a:endParaRPr lang="en-US" altLang="es-ES" dirty="0"/>
          </a:p>
        </p:txBody>
      </p:sp>
      <p:sp>
        <p:nvSpPr>
          <p:cNvPr id="5" name="Rectangle 7"/>
          <p:cNvSpPr>
            <a:spLocks noGrp="1" noChangeArrowheads="1"/>
          </p:cNvSpPr>
          <p:nvPr>
            <p:ph type="title" hasCustomPrompt="1"/>
          </p:nvPr>
        </p:nvSpPr>
        <p:spPr>
          <a:xfrm>
            <a:off x="290649" y="281932"/>
            <a:ext cx="9595158" cy="479425"/>
          </a:xfrm>
        </p:spPr>
        <p:txBody>
          <a:bodyPr/>
          <a:lstStyle/>
          <a:p>
            <a:pPr>
              <a:defRPr/>
            </a:pPr>
            <a:r>
              <a:rPr lang="es-ES" dirty="0"/>
              <a:t>HAGA CLIC PARA MODIFICAR EL TÍTULO DEL PATRÓN</a:t>
            </a:r>
            <a:endParaRPr lang="en-US" dirty="0"/>
          </a:p>
        </p:txBody>
      </p:sp>
      <p:sp>
        <p:nvSpPr>
          <p:cNvPr id="9" name="9 Marcador de texto"/>
          <p:cNvSpPr>
            <a:spLocks noGrp="1"/>
          </p:cNvSpPr>
          <p:nvPr>
            <p:ph type="body" sz="quarter" idx="13" hasCustomPrompt="1"/>
          </p:nvPr>
        </p:nvSpPr>
        <p:spPr>
          <a:xfrm>
            <a:off x="298450" y="203672"/>
            <a:ext cx="8574088" cy="147458"/>
          </a:xfrm>
        </p:spPr>
        <p:txBody>
          <a:bodyPr/>
          <a:lstStyle>
            <a:lvl1pPr>
              <a:defRPr sz="900" b="1">
                <a:solidFill>
                  <a:srgbClr val="8B8D8E"/>
                </a:solidFill>
              </a:defRPr>
            </a:lvl1pPr>
          </a:lstStyle>
          <a:p>
            <a:pPr lvl="0"/>
            <a:r>
              <a:rPr lang="es-ES" dirty="0"/>
              <a:t>SECCIÓN</a:t>
            </a:r>
          </a:p>
        </p:txBody>
      </p:sp>
      <p:sp>
        <p:nvSpPr>
          <p:cNvPr id="10" name="15 Marcador de texto"/>
          <p:cNvSpPr>
            <a:spLocks noGrp="1"/>
          </p:cNvSpPr>
          <p:nvPr>
            <p:ph type="body" sz="quarter" idx="14" hasCustomPrompt="1"/>
          </p:nvPr>
        </p:nvSpPr>
        <p:spPr>
          <a:xfrm>
            <a:off x="300037" y="1219042"/>
            <a:ext cx="9558337" cy="2674564"/>
          </a:xfrm>
        </p:spPr>
        <p:txBody>
          <a:bodyPr/>
          <a:lstStyle>
            <a:lvl2pPr>
              <a:defRPr/>
            </a:lvl2pPr>
            <a:lvl3pPr>
              <a:defRPr/>
            </a:lvl3pPr>
            <a:lvl4pPr>
              <a:defRPr/>
            </a:lvl4pPr>
            <a:lvl5pPr>
              <a:defRPr/>
            </a:lvl5pPr>
          </a:lstStyle>
          <a:p>
            <a:pPr>
              <a:lnSpc>
                <a:spcPct val="85000"/>
              </a:lnSpc>
            </a:pPr>
            <a:r>
              <a:rPr lang="es-ES_tradnl" altLang="es-ES" kern="0" dirty="0"/>
              <a:t>El texto es en tipografía </a:t>
            </a:r>
            <a:r>
              <a:rPr lang="es-ES_tradnl" altLang="es-ES" kern="0" dirty="0" err="1"/>
              <a:t>Verdana</a:t>
            </a:r>
            <a:r>
              <a:rPr lang="es-ES_tradnl" altLang="es-ES" kern="0" dirty="0"/>
              <a:t> 12 en color negro.</a:t>
            </a:r>
          </a:p>
          <a:p>
            <a:pPr>
              <a:lnSpc>
                <a:spcPct val="85000"/>
              </a:lnSpc>
            </a:pPr>
            <a:r>
              <a:rPr lang="es-ES_tradnl" altLang="es-ES" kern="0" dirty="0"/>
              <a:t>La caja de texto viene definida en el patrón de diapositiva o </a:t>
            </a:r>
            <a:r>
              <a:rPr lang="es-ES_tradnl" altLang="es-ES" kern="0" dirty="0" err="1"/>
              <a:t>slide</a:t>
            </a:r>
            <a:r>
              <a:rPr lang="es-ES_tradnl" altLang="es-ES" kern="0" dirty="0"/>
              <a:t> master.</a:t>
            </a:r>
          </a:p>
          <a:p>
            <a:pPr>
              <a:lnSpc>
                <a:spcPct val="85000"/>
              </a:lnSpc>
            </a:pPr>
            <a:r>
              <a:rPr lang="es-ES_tradnl" altLang="es-ES" kern="0" dirty="0"/>
              <a:t>Este es un ejemplo de texto ficticio para contenidos extensos de texto en una diapositiva, es un ejemplo de texto ficticio para contenidos extensos de texto en una diapositiva, es un ejemplo de texto ficticio para contenidos extensos de texto en una diapositiva.</a:t>
            </a:r>
          </a:p>
          <a:p>
            <a:pPr lvl="1"/>
            <a:r>
              <a:rPr lang="es-ES" dirty="0"/>
              <a:t>Text </a:t>
            </a:r>
            <a:r>
              <a:rPr lang="es-ES" dirty="0" err="1"/>
              <a:t>text</a:t>
            </a:r>
            <a:r>
              <a:rPr lang="es-ES" dirty="0"/>
              <a:t> </a:t>
            </a:r>
            <a:r>
              <a:rPr lang="es-ES" dirty="0" err="1"/>
              <a:t>text</a:t>
            </a:r>
            <a:r>
              <a:rPr lang="es-ES" dirty="0"/>
              <a:t> </a:t>
            </a:r>
            <a:r>
              <a:rPr lang="es-ES" dirty="0" err="1"/>
              <a:t>text</a:t>
            </a:r>
            <a:endParaRPr lang="es-ES" dirty="0"/>
          </a:p>
          <a:p>
            <a:pPr lvl="1"/>
            <a:r>
              <a:rPr lang="es-ES" dirty="0"/>
              <a:t>Text </a:t>
            </a:r>
            <a:r>
              <a:rPr lang="es-ES" dirty="0" err="1"/>
              <a:t>text</a:t>
            </a:r>
            <a:r>
              <a:rPr lang="es-ES" dirty="0"/>
              <a:t> </a:t>
            </a:r>
            <a:r>
              <a:rPr lang="es-ES" dirty="0" err="1"/>
              <a:t>text</a:t>
            </a:r>
            <a:r>
              <a:rPr lang="es-ES" dirty="0"/>
              <a:t> </a:t>
            </a:r>
            <a:r>
              <a:rPr lang="es-ES" dirty="0" err="1"/>
              <a:t>text</a:t>
            </a:r>
            <a:endParaRPr lang="es-ES" dirty="0"/>
          </a:p>
          <a:p>
            <a:pPr lvl="2"/>
            <a:r>
              <a:rPr lang="es-ES" dirty="0"/>
              <a:t>Text </a:t>
            </a:r>
            <a:r>
              <a:rPr lang="es-ES" dirty="0" err="1"/>
              <a:t>text</a:t>
            </a:r>
            <a:r>
              <a:rPr lang="es-ES" dirty="0"/>
              <a:t> </a:t>
            </a:r>
            <a:r>
              <a:rPr lang="es-ES" dirty="0" err="1"/>
              <a:t>text</a:t>
            </a:r>
            <a:r>
              <a:rPr lang="es-ES" dirty="0"/>
              <a:t> </a:t>
            </a:r>
            <a:r>
              <a:rPr lang="es-ES" dirty="0" err="1"/>
              <a:t>text</a:t>
            </a:r>
            <a:endParaRPr lang="es-ES" dirty="0"/>
          </a:p>
          <a:p>
            <a:pPr lvl="2"/>
            <a:r>
              <a:rPr lang="es-ES" dirty="0"/>
              <a:t>Text </a:t>
            </a:r>
            <a:r>
              <a:rPr lang="es-ES" dirty="0" err="1"/>
              <a:t>text</a:t>
            </a:r>
            <a:r>
              <a:rPr lang="es-ES" dirty="0"/>
              <a:t> </a:t>
            </a:r>
            <a:r>
              <a:rPr lang="es-ES" dirty="0" err="1"/>
              <a:t>text</a:t>
            </a:r>
            <a:r>
              <a:rPr lang="es-ES" dirty="0"/>
              <a:t> </a:t>
            </a:r>
            <a:r>
              <a:rPr lang="es-ES" dirty="0" err="1"/>
              <a:t>text</a:t>
            </a:r>
            <a:endParaRPr lang="es-ES" dirty="0"/>
          </a:p>
          <a:p>
            <a:pPr lvl="3"/>
            <a:r>
              <a:rPr lang="es-ES" dirty="0"/>
              <a:t>Text </a:t>
            </a:r>
            <a:r>
              <a:rPr lang="es-ES" dirty="0" err="1"/>
              <a:t>text</a:t>
            </a:r>
            <a:r>
              <a:rPr lang="es-ES" dirty="0"/>
              <a:t> </a:t>
            </a:r>
            <a:r>
              <a:rPr lang="es-ES" dirty="0" err="1"/>
              <a:t>text</a:t>
            </a:r>
            <a:r>
              <a:rPr lang="es-ES" dirty="0"/>
              <a:t> </a:t>
            </a:r>
            <a:r>
              <a:rPr lang="es-ES" dirty="0" err="1"/>
              <a:t>text</a:t>
            </a:r>
            <a:endParaRPr lang="es-ES" dirty="0"/>
          </a:p>
          <a:p>
            <a:pPr lvl="3"/>
            <a:r>
              <a:rPr lang="es-ES" dirty="0"/>
              <a:t>Text </a:t>
            </a:r>
            <a:r>
              <a:rPr lang="es-ES" dirty="0" err="1"/>
              <a:t>text</a:t>
            </a:r>
            <a:r>
              <a:rPr lang="es-ES" dirty="0"/>
              <a:t> </a:t>
            </a:r>
            <a:r>
              <a:rPr lang="es-ES" dirty="0" err="1"/>
              <a:t>text</a:t>
            </a:r>
            <a:r>
              <a:rPr lang="es-ES" dirty="0"/>
              <a:t> </a:t>
            </a:r>
            <a:r>
              <a:rPr lang="es-ES" dirty="0" err="1"/>
              <a:t>text</a:t>
            </a:r>
            <a:endParaRPr lang="es-ES" dirty="0"/>
          </a:p>
          <a:p>
            <a:pPr lvl="4"/>
            <a:r>
              <a:rPr lang="es-ES" dirty="0"/>
              <a:t>Text </a:t>
            </a:r>
            <a:r>
              <a:rPr lang="es-ES" dirty="0" err="1"/>
              <a:t>text</a:t>
            </a:r>
            <a:r>
              <a:rPr lang="es-ES" dirty="0"/>
              <a:t> </a:t>
            </a:r>
            <a:r>
              <a:rPr lang="es-ES" dirty="0" err="1"/>
              <a:t>text</a:t>
            </a:r>
            <a:r>
              <a:rPr lang="es-ES" dirty="0"/>
              <a:t> </a:t>
            </a:r>
            <a:r>
              <a:rPr lang="es-ES" dirty="0" err="1"/>
              <a:t>text</a:t>
            </a:r>
            <a:endParaRPr lang="es-ES" dirty="0"/>
          </a:p>
          <a:p>
            <a:pPr lvl="4"/>
            <a:r>
              <a:rPr lang="es-ES" dirty="0"/>
              <a:t>Text </a:t>
            </a:r>
            <a:r>
              <a:rPr lang="es-ES" dirty="0" err="1"/>
              <a:t>text</a:t>
            </a:r>
            <a:r>
              <a:rPr lang="es-ES" dirty="0"/>
              <a:t> </a:t>
            </a:r>
            <a:r>
              <a:rPr lang="es-ES" dirty="0" err="1"/>
              <a:t>text</a:t>
            </a:r>
            <a:r>
              <a:rPr lang="es-ES" dirty="0"/>
              <a:t> </a:t>
            </a:r>
            <a:r>
              <a:rPr lang="es-ES" dirty="0" err="1"/>
              <a:t>text</a:t>
            </a:r>
            <a:endParaRPr lang="es-ES" dirty="0"/>
          </a:p>
        </p:txBody>
      </p:sp>
    </p:spTree>
    <p:extLst>
      <p:ext uri="{BB962C8B-B14F-4D97-AF65-F5344CB8AC3E}">
        <p14:creationId xmlns:p14="http://schemas.microsoft.com/office/powerpoint/2010/main" val="15042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Área 1">
    <p:spTree>
      <p:nvGrpSpPr>
        <p:cNvPr id="1" name=""/>
        <p:cNvGrpSpPr/>
        <p:nvPr/>
      </p:nvGrpSpPr>
      <p:grpSpPr>
        <a:xfrm>
          <a:off x="0" y="0"/>
          <a:ext cx="0" cy="0"/>
          <a:chOff x="0" y="0"/>
          <a:chExt cx="0" cy="0"/>
        </a:xfrm>
      </p:grpSpPr>
      <p:sp>
        <p:nvSpPr>
          <p:cNvPr id="3" name="Rectangle 2"/>
          <p:cNvSpPr>
            <a:spLocks noGrp="1" noChangeArrowheads="1"/>
          </p:cNvSpPr>
          <p:nvPr>
            <p:ph type="title" hasCustomPrompt="1"/>
          </p:nvPr>
        </p:nvSpPr>
        <p:spPr>
          <a:xfrm rot="16200000">
            <a:off x="-1425875" y="1906433"/>
            <a:ext cx="4211637" cy="841375"/>
          </a:xfrm>
        </p:spPr>
        <p:txBody>
          <a:bodyPr/>
          <a:lstStyle>
            <a:lvl1pPr algn="r">
              <a:defRPr/>
            </a:lvl1pPr>
          </a:lstStyle>
          <a:p>
            <a:pPr algn="r">
              <a:defRPr/>
            </a:pPr>
            <a:r>
              <a:rPr lang="es-ES_tradnl" dirty="0"/>
              <a:t>TITULAR PRINCIPAL </a:t>
            </a:r>
            <a:br>
              <a:rPr lang="es-ES_tradnl" dirty="0"/>
            </a:br>
            <a:r>
              <a:rPr lang="es-ES_tradnl" dirty="0"/>
              <a:t>VERDANA 28</a:t>
            </a:r>
            <a:endParaRPr lang="en-US" dirty="0"/>
          </a:p>
        </p:txBody>
      </p:sp>
      <p:sp>
        <p:nvSpPr>
          <p:cNvPr id="6" name="2 Marcador de pie de página"/>
          <p:cNvSpPr>
            <a:spLocks noGrp="1"/>
          </p:cNvSpPr>
          <p:nvPr>
            <p:ph type="ftr" sz="quarter" idx="10"/>
          </p:nvPr>
        </p:nvSpPr>
        <p:spPr>
          <a:xfrm>
            <a:off x="241238" y="5105908"/>
            <a:ext cx="2513153" cy="232833"/>
          </a:xfrm>
          <a:prstGeom prst="rect">
            <a:avLst/>
          </a:prstGeom>
        </p:spPr>
        <p:txBody>
          <a:bodyPr/>
          <a:lstStyle/>
          <a:p>
            <a:r>
              <a:rPr lang="es-ES" altLang="es-ES"/>
              <a:t>OS CSC</a:t>
            </a:r>
            <a:endParaRPr lang="en-US" altLang="es-ES" dirty="0"/>
          </a:p>
        </p:txBody>
      </p:sp>
      <p:sp>
        <p:nvSpPr>
          <p:cNvPr id="7" name="12 Marcador de texto"/>
          <p:cNvSpPr>
            <a:spLocks noGrp="1"/>
          </p:cNvSpPr>
          <p:nvPr>
            <p:ph type="body" sz="quarter" idx="14" hasCustomPrompt="1"/>
          </p:nvPr>
        </p:nvSpPr>
        <p:spPr>
          <a:xfrm>
            <a:off x="1147763" y="234950"/>
            <a:ext cx="3871912" cy="930275"/>
          </a:xfrm>
        </p:spPr>
        <p:txBody>
          <a:bodyPr/>
          <a:lstStyle>
            <a:lvl1pPr marL="171450" indent="-171450">
              <a:buClr>
                <a:srgbClr val="8B8D8E"/>
              </a:buClr>
              <a:buFont typeface="Wingdings" panose="05000000000000000000" pitchFamily="2" charset="2"/>
              <a:buChar char="§"/>
              <a:defRPr sz="1000"/>
            </a:lvl1pPr>
          </a:lstStyle>
          <a:p>
            <a:pPr lvl="0"/>
            <a:r>
              <a:rPr lang="es-ES" dirty="0"/>
              <a:t>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 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a:t>
            </a:r>
          </a:p>
          <a:p>
            <a:pPr lvl="0"/>
            <a:r>
              <a:rPr lang="es-ES" dirty="0"/>
              <a:t>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 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a:t>
            </a:r>
          </a:p>
          <a:p>
            <a:pPr lvl="0"/>
            <a:r>
              <a:rPr lang="es-ES" dirty="0"/>
              <a:t>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 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a:t>
            </a:r>
            <a:r>
              <a:rPr lang="es-ES" dirty="0" err="1"/>
              <a:t>eet</a:t>
            </a:r>
            <a:r>
              <a:rPr lang="es-ES" dirty="0"/>
              <a:t> </a:t>
            </a:r>
            <a:r>
              <a:rPr lang="es-ES" dirty="0" err="1"/>
              <a:t>turpis</a:t>
            </a:r>
            <a:r>
              <a:rPr lang="es-ES" dirty="0"/>
              <a:t> </a:t>
            </a:r>
            <a:r>
              <a:rPr lang="es-ES" dirty="0" err="1"/>
              <a:t>aliquam</a:t>
            </a:r>
            <a:r>
              <a:rPr lang="es-ES" dirty="0"/>
              <a:t> </a:t>
            </a:r>
            <a:r>
              <a:rPr lang="es-ES" dirty="0" err="1"/>
              <a:t>varius</a:t>
            </a:r>
            <a:r>
              <a:rPr lang="es-ES" dirty="0"/>
              <a:t>.</a:t>
            </a:r>
          </a:p>
        </p:txBody>
      </p:sp>
      <p:sp>
        <p:nvSpPr>
          <p:cNvPr id="8" name="16 Marcador de posición de imagen"/>
          <p:cNvSpPr>
            <a:spLocks noGrp="1"/>
          </p:cNvSpPr>
          <p:nvPr>
            <p:ph type="pic" sz="quarter" idx="15" hasCustomPrompt="1"/>
          </p:nvPr>
        </p:nvSpPr>
        <p:spPr>
          <a:xfrm>
            <a:off x="5197475" y="0"/>
            <a:ext cx="4962525" cy="5715000"/>
          </a:xfrm>
          <a:solidFill>
            <a:srgbClr val="8B8D8E"/>
          </a:solidFill>
        </p:spPr>
        <p:txBody>
          <a:bodyPr anchor="ctr" anchorCtr="0"/>
          <a:lstStyle>
            <a:lvl1pPr algn="ctr">
              <a:defRPr/>
            </a:lvl1pPr>
          </a:lstStyle>
          <a:p>
            <a:r>
              <a:rPr lang="es-ES" dirty="0"/>
              <a:t>Insertar imagen</a:t>
            </a:r>
          </a:p>
        </p:txBody>
      </p:sp>
    </p:spTree>
    <p:extLst>
      <p:ext uri="{BB962C8B-B14F-4D97-AF65-F5344CB8AC3E}">
        <p14:creationId xmlns:p14="http://schemas.microsoft.com/office/powerpoint/2010/main" val="8326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Área 2">
    <p:spTree>
      <p:nvGrpSpPr>
        <p:cNvPr id="1" name=""/>
        <p:cNvGrpSpPr/>
        <p:nvPr/>
      </p:nvGrpSpPr>
      <p:grpSpPr>
        <a:xfrm>
          <a:off x="0" y="0"/>
          <a:ext cx="0" cy="0"/>
          <a:chOff x="0" y="0"/>
          <a:chExt cx="0" cy="0"/>
        </a:xfrm>
      </p:grpSpPr>
      <p:sp>
        <p:nvSpPr>
          <p:cNvPr id="2" name="2 Marcador de pie de página"/>
          <p:cNvSpPr>
            <a:spLocks noGrp="1"/>
          </p:cNvSpPr>
          <p:nvPr>
            <p:ph type="ftr" sz="quarter" idx="10"/>
          </p:nvPr>
        </p:nvSpPr>
        <p:spPr>
          <a:xfrm>
            <a:off x="241238" y="5105908"/>
            <a:ext cx="2513153" cy="232833"/>
          </a:xfrm>
          <a:prstGeom prst="rect">
            <a:avLst/>
          </a:prstGeom>
        </p:spPr>
        <p:txBody>
          <a:bodyPr/>
          <a:lstStyle/>
          <a:p>
            <a:r>
              <a:rPr lang="es-ES" altLang="es-ES"/>
              <a:t>OS CSC</a:t>
            </a:r>
            <a:endParaRPr lang="en-US" altLang="es-ES" dirty="0"/>
          </a:p>
        </p:txBody>
      </p:sp>
      <p:sp>
        <p:nvSpPr>
          <p:cNvPr id="17" name="Rectangle 7"/>
          <p:cNvSpPr>
            <a:spLocks noGrp="1" noChangeArrowheads="1"/>
          </p:cNvSpPr>
          <p:nvPr>
            <p:ph type="title" hasCustomPrompt="1"/>
          </p:nvPr>
        </p:nvSpPr>
        <p:spPr>
          <a:xfrm>
            <a:off x="263217" y="288756"/>
            <a:ext cx="9595158" cy="479425"/>
          </a:xfrm>
        </p:spPr>
        <p:txBody>
          <a:bodyPr/>
          <a:lstStyle/>
          <a:p>
            <a:pPr>
              <a:defRPr/>
            </a:pPr>
            <a:r>
              <a:rPr lang="es-ES" dirty="0"/>
              <a:t>HAGA CLIC PARA MODIFICAR EL TÍTULO DEL PATRÓN</a:t>
            </a:r>
            <a:endParaRPr lang="en-US" dirty="0"/>
          </a:p>
        </p:txBody>
      </p:sp>
      <p:sp>
        <p:nvSpPr>
          <p:cNvPr id="18" name="21 Marcador de posición de imagen"/>
          <p:cNvSpPr>
            <a:spLocks noGrp="1"/>
          </p:cNvSpPr>
          <p:nvPr>
            <p:ph type="pic" sz="quarter" idx="17" hasCustomPrompt="1"/>
          </p:nvPr>
        </p:nvSpPr>
        <p:spPr>
          <a:xfrm>
            <a:off x="7623175" y="1243013"/>
            <a:ext cx="2235200" cy="1500187"/>
          </a:xfrm>
          <a:solidFill>
            <a:srgbClr val="8B8D8E"/>
          </a:solidFill>
        </p:spPr>
        <p:txBody>
          <a:bodyPr anchor="ctr" anchorCtr="0"/>
          <a:lstStyle>
            <a:lvl1pPr algn="ctr">
              <a:defRPr/>
            </a:lvl1pPr>
          </a:lstStyle>
          <a:p>
            <a:r>
              <a:rPr lang="es-ES" dirty="0"/>
              <a:t>Insertar imagen</a:t>
            </a:r>
          </a:p>
        </p:txBody>
      </p:sp>
      <p:sp>
        <p:nvSpPr>
          <p:cNvPr id="19" name="21 Marcador de posición de imagen"/>
          <p:cNvSpPr>
            <a:spLocks noGrp="1"/>
          </p:cNvSpPr>
          <p:nvPr>
            <p:ph type="pic" sz="quarter" idx="16" hasCustomPrompt="1"/>
          </p:nvPr>
        </p:nvSpPr>
        <p:spPr>
          <a:xfrm>
            <a:off x="5197475" y="1243013"/>
            <a:ext cx="2241550" cy="1500187"/>
          </a:xfrm>
          <a:solidFill>
            <a:srgbClr val="8B8D8E"/>
          </a:solidFill>
        </p:spPr>
        <p:txBody>
          <a:bodyPr anchor="ctr" anchorCtr="0"/>
          <a:lstStyle>
            <a:lvl1pPr algn="ctr">
              <a:defRPr/>
            </a:lvl1pPr>
          </a:lstStyle>
          <a:p>
            <a:r>
              <a:rPr lang="es-ES" dirty="0"/>
              <a:t>Insertar imagen</a:t>
            </a:r>
          </a:p>
        </p:txBody>
      </p:sp>
      <p:sp>
        <p:nvSpPr>
          <p:cNvPr id="20" name="21 Marcador de posición de imagen"/>
          <p:cNvSpPr>
            <a:spLocks noGrp="1"/>
          </p:cNvSpPr>
          <p:nvPr>
            <p:ph type="pic" sz="quarter" idx="15" hasCustomPrompt="1"/>
          </p:nvPr>
        </p:nvSpPr>
        <p:spPr>
          <a:xfrm>
            <a:off x="2778125" y="1243013"/>
            <a:ext cx="2241550" cy="1500187"/>
          </a:xfrm>
          <a:solidFill>
            <a:srgbClr val="8B8D8E"/>
          </a:solidFill>
        </p:spPr>
        <p:txBody>
          <a:bodyPr anchor="ctr" anchorCtr="0"/>
          <a:lstStyle>
            <a:lvl1pPr algn="ctr">
              <a:defRPr/>
            </a:lvl1pPr>
          </a:lstStyle>
          <a:p>
            <a:r>
              <a:rPr lang="es-ES" dirty="0"/>
              <a:t>Insertar imagen</a:t>
            </a:r>
          </a:p>
        </p:txBody>
      </p:sp>
      <p:sp>
        <p:nvSpPr>
          <p:cNvPr id="21" name="21 Marcador de posición de imagen"/>
          <p:cNvSpPr>
            <a:spLocks noGrp="1"/>
          </p:cNvSpPr>
          <p:nvPr>
            <p:ph type="pic" sz="quarter" idx="14" hasCustomPrompt="1"/>
          </p:nvPr>
        </p:nvSpPr>
        <p:spPr>
          <a:xfrm>
            <a:off x="333375" y="1243013"/>
            <a:ext cx="2260600" cy="1500187"/>
          </a:xfrm>
          <a:solidFill>
            <a:srgbClr val="8B8D8E"/>
          </a:solidFill>
        </p:spPr>
        <p:txBody>
          <a:bodyPr anchor="ctr" anchorCtr="0"/>
          <a:lstStyle>
            <a:lvl1pPr algn="ctr">
              <a:defRPr baseline="0"/>
            </a:lvl1pPr>
          </a:lstStyle>
          <a:p>
            <a:r>
              <a:rPr lang="es-ES" dirty="0"/>
              <a:t>Insertar imagen</a:t>
            </a:r>
          </a:p>
        </p:txBody>
      </p:sp>
      <p:sp>
        <p:nvSpPr>
          <p:cNvPr id="22" name="35 Marcador de texto"/>
          <p:cNvSpPr>
            <a:spLocks noGrp="1"/>
          </p:cNvSpPr>
          <p:nvPr>
            <p:ph type="body" sz="quarter" idx="23" hasCustomPrompt="1"/>
          </p:nvPr>
        </p:nvSpPr>
        <p:spPr>
          <a:xfrm>
            <a:off x="5219700" y="3048000"/>
            <a:ext cx="2219325" cy="862013"/>
          </a:xfrm>
        </p:spPr>
        <p:txBody>
          <a:bodyPr/>
          <a:lstStyle>
            <a:lvl1pPr>
              <a:defRPr sz="1000"/>
            </a:lvl1pPr>
          </a:lstStyle>
          <a:p>
            <a:pPr lvl="0"/>
            <a:r>
              <a:rPr lang="es-ES" dirty="0"/>
              <a:t>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 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a:t>
            </a:r>
          </a:p>
          <a:p>
            <a:pPr lvl="0"/>
            <a:endParaRPr lang="es-ES" dirty="0"/>
          </a:p>
          <a:p>
            <a:pPr lvl="0"/>
            <a:endParaRPr lang="es-ES" dirty="0"/>
          </a:p>
          <a:p>
            <a:pPr lvl="0"/>
            <a:endParaRPr lang="es-ES" dirty="0"/>
          </a:p>
        </p:txBody>
      </p:sp>
      <p:sp>
        <p:nvSpPr>
          <p:cNvPr id="23" name="35 Marcador de texto"/>
          <p:cNvSpPr>
            <a:spLocks noGrp="1"/>
          </p:cNvSpPr>
          <p:nvPr>
            <p:ph type="body" sz="quarter" idx="24" hasCustomPrompt="1"/>
          </p:nvPr>
        </p:nvSpPr>
        <p:spPr>
          <a:xfrm>
            <a:off x="2786062" y="3048000"/>
            <a:ext cx="2233613" cy="862013"/>
          </a:xfrm>
        </p:spPr>
        <p:txBody>
          <a:bodyPr/>
          <a:lstStyle>
            <a:lvl1pPr>
              <a:defRPr sz="1000"/>
            </a:lvl1pPr>
          </a:lstStyle>
          <a:p>
            <a:pPr lvl="0"/>
            <a:r>
              <a:rPr lang="es-ES" dirty="0"/>
              <a:t>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 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a:t>
            </a:r>
          </a:p>
          <a:p>
            <a:pPr lvl="0"/>
            <a:endParaRPr lang="es-ES" dirty="0"/>
          </a:p>
          <a:p>
            <a:pPr lvl="0"/>
            <a:endParaRPr lang="es-ES" dirty="0"/>
          </a:p>
          <a:p>
            <a:pPr lvl="0"/>
            <a:endParaRPr lang="es-ES" dirty="0"/>
          </a:p>
        </p:txBody>
      </p:sp>
      <p:sp>
        <p:nvSpPr>
          <p:cNvPr id="24" name="35 Marcador de texto"/>
          <p:cNvSpPr>
            <a:spLocks noGrp="1"/>
          </p:cNvSpPr>
          <p:nvPr>
            <p:ph type="body" sz="quarter" idx="25" hasCustomPrompt="1"/>
          </p:nvPr>
        </p:nvSpPr>
        <p:spPr>
          <a:xfrm>
            <a:off x="348530" y="3048000"/>
            <a:ext cx="2245445" cy="862013"/>
          </a:xfrm>
        </p:spPr>
        <p:txBody>
          <a:bodyPr/>
          <a:lstStyle>
            <a:lvl1pPr>
              <a:defRPr sz="1000"/>
            </a:lvl1pPr>
          </a:lstStyle>
          <a:p>
            <a:pPr lvl="0"/>
            <a:r>
              <a:rPr lang="es-ES" dirty="0"/>
              <a:t>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 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a:t>
            </a:r>
          </a:p>
          <a:p>
            <a:pPr lvl="0"/>
            <a:endParaRPr lang="es-ES" dirty="0"/>
          </a:p>
          <a:p>
            <a:pPr lvl="0"/>
            <a:endParaRPr lang="es-ES" dirty="0"/>
          </a:p>
          <a:p>
            <a:pPr lvl="0"/>
            <a:endParaRPr lang="es-ES" dirty="0"/>
          </a:p>
        </p:txBody>
      </p:sp>
      <p:sp>
        <p:nvSpPr>
          <p:cNvPr id="25" name="35 Marcador de texto"/>
          <p:cNvSpPr>
            <a:spLocks noGrp="1"/>
          </p:cNvSpPr>
          <p:nvPr>
            <p:ph type="body" sz="quarter" idx="26" hasCustomPrompt="1"/>
          </p:nvPr>
        </p:nvSpPr>
        <p:spPr>
          <a:xfrm>
            <a:off x="7610475" y="3048000"/>
            <a:ext cx="2247900" cy="862013"/>
          </a:xfrm>
        </p:spPr>
        <p:txBody>
          <a:bodyPr/>
          <a:lstStyle>
            <a:lvl1pPr>
              <a:defRPr sz="1000"/>
            </a:lvl1pPr>
          </a:lstStyle>
          <a:p>
            <a:pPr lvl="0"/>
            <a:r>
              <a:rPr lang="es-ES" dirty="0"/>
              <a:t>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 sed </a:t>
            </a:r>
            <a:r>
              <a:rPr lang="es-ES" dirty="0" err="1"/>
              <a:t>risus</a:t>
            </a:r>
            <a:r>
              <a:rPr lang="es-ES" dirty="0"/>
              <a:t> </a:t>
            </a:r>
            <a:r>
              <a:rPr lang="es-ES" dirty="0" err="1"/>
              <a:t>sem</a:t>
            </a:r>
            <a:r>
              <a:rPr lang="es-ES" dirty="0"/>
              <a:t> </a:t>
            </a:r>
            <a:r>
              <a:rPr lang="es-ES" dirty="0" err="1"/>
              <a:t>feugiat</a:t>
            </a:r>
            <a:r>
              <a:rPr lang="es-ES" dirty="0"/>
              <a:t> </a:t>
            </a:r>
            <a:r>
              <a:rPr lang="es-ES" dirty="0" err="1"/>
              <a:t>nec</a:t>
            </a:r>
            <a:r>
              <a:rPr lang="es-ES" dirty="0"/>
              <a:t>, </a:t>
            </a:r>
            <a:r>
              <a:rPr lang="es-ES" dirty="0" err="1"/>
              <a:t>risus</a:t>
            </a:r>
            <a:r>
              <a:rPr lang="es-ES" dirty="0"/>
              <a:t> </a:t>
            </a:r>
            <a:r>
              <a:rPr lang="es-ES" dirty="0" err="1"/>
              <a:t>sem</a:t>
            </a:r>
            <a:r>
              <a:rPr lang="es-ES" dirty="0"/>
              <a:t> et </a:t>
            </a:r>
            <a:r>
              <a:rPr lang="es-ES" dirty="0" err="1"/>
              <a:t>turpis</a:t>
            </a:r>
            <a:r>
              <a:rPr lang="es-ES" dirty="0"/>
              <a:t> </a:t>
            </a:r>
            <a:r>
              <a:rPr lang="es-ES" dirty="0" err="1"/>
              <a:t>aliquam</a:t>
            </a:r>
            <a:r>
              <a:rPr lang="es-ES" dirty="0"/>
              <a:t> </a:t>
            </a:r>
            <a:r>
              <a:rPr lang="es-ES" dirty="0" err="1"/>
              <a:t>varius</a:t>
            </a:r>
            <a:r>
              <a:rPr lang="es-ES" dirty="0"/>
              <a:t>.</a:t>
            </a:r>
          </a:p>
          <a:p>
            <a:pPr lvl="0"/>
            <a:endParaRPr lang="es-ES" dirty="0"/>
          </a:p>
          <a:p>
            <a:pPr lvl="0"/>
            <a:endParaRPr lang="es-ES" dirty="0"/>
          </a:p>
          <a:p>
            <a:pPr lvl="0"/>
            <a:endParaRPr lang="es-ES" dirty="0"/>
          </a:p>
        </p:txBody>
      </p:sp>
      <p:sp>
        <p:nvSpPr>
          <p:cNvPr id="26" name="9 Marcador de texto"/>
          <p:cNvSpPr>
            <a:spLocks noGrp="1"/>
          </p:cNvSpPr>
          <p:nvPr>
            <p:ph type="body" sz="quarter" idx="13" hasCustomPrompt="1"/>
          </p:nvPr>
        </p:nvSpPr>
        <p:spPr>
          <a:xfrm>
            <a:off x="298450" y="203672"/>
            <a:ext cx="8574088" cy="147458"/>
          </a:xfrm>
        </p:spPr>
        <p:txBody>
          <a:bodyPr/>
          <a:lstStyle>
            <a:lvl1pPr>
              <a:defRPr sz="900" b="1">
                <a:solidFill>
                  <a:srgbClr val="8B8D8E"/>
                </a:solidFill>
              </a:defRPr>
            </a:lvl1pPr>
          </a:lstStyle>
          <a:p>
            <a:pPr lvl="0"/>
            <a:r>
              <a:rPr lang="es-ES" dirty="0"/>
              <a:t>SECCIÓN</a:t>
            </a:r>
          </a:p>
        </p:txBody>
      </p:sp>
    </p:spTree>
    <p:extLst>
      <p:ext uri="{BB962C8B-B14F-4D97-AF65-F5344CB8AC3E}">
        <p14:creationId xmlns:p14="http://schemas.microsoft.com/office/powerpoint/2010/main" val="339272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a de fin">
    <p:bg>
      <p:bgPr>
        <a:solidFill>
          <a:srgbClr val="000000"/>
        </a:solidFill>
        <a:effectLst/>
      </p:bgPr>
    </p:bg>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16200000">
            <a:off x="-716844" y="559607"/>
            <a:ext cx="1765300" cy="58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5000"/>
              </a:lnSpc>
              <a:spcBef>
                <a:spcPct val="50000"/>
              </a:spcBef>
              <a:spcAft>
                <a:spcPct val="20000"/>
              </a:spcAft>
              <a:buChar char="•"/>
              <a:defRPr sz="2000">
                <a:solidFill>
                  <a:schemeClr val="tx1"/>
                </a:solidFill>
                <a:latin typeface="Avenir LT 45 Book" pitchFamily="2" charset="0"/>
              </a:defRPr>
            </a:lvl1pPr>
            <a:lvl2pPr marL="742950" indent="-285750" eaLnBrk="0" hangingPunct="0">
              <a:lnSpc>
                <a:spcPct val="95000"/>
              </a:lnSpc>
              <a:spcBef>
                <a:spcPct val="20000"/>
              </a:spcBef>
              <a:buClr>
                <a:srgbClr val="8B8D8E"/>
              </a:buClr>
              <a:buSzPct val="80000"/>
              <a:buFont typeface="Wingdings" pitchFamily="2" charset="2"/>
              <a:buChar char="n"/>
              <a:defRPr sz="2000">
                <a:solidFill>
                  <a:schemeClr val="tx1"/>
                </a:solidFill>
                <a:latin typeface="Avenir LT 45 Book" pitchFamily="2" charset="0"/>
              </a:defRPr>
            </a:lvl2pPr>
            <a:lvl3pPr marL="1143000" indent="-228600" eaLnBrk="0" hangingPunct="0">
              <a:lnSpc>
                <a:spcPct val="95000"/>
              </a:lnSpc>
              <a:spcBef>
                <a:spcPct val="25000"/>
              </a:spcBef>
              <a:buChar char="–"/>
              <a:defRPr sz="2400">
                <a:solidFill>
                  <a:schemeClr val="tx1"/>
                </a:solidFill>
                <a:latin typeface="Avenir LT 45 Book" pitchFamily="2" charset="0"/>
              </a:defRPr>
            </a:lvl3pPr>
            <a:lvl4pPr marL="1600200" indent="-228600" eaLnBrk="0" hangingPunct="0">
              <a:lnSpc>
                <a:spcPct val="95000"/>
              </a:lnSpc>
              <a:spcBef>
                <a:spcPct val="25000"/>
              </a:spcBef>
              <a:buSzPct val="70000"/>
              <a:buChar char="•"/>
              <a:defRPr sz="1600">
                <a:solidFill>
                  <a:schemeClr val="tx1"/>
                </a:solidFill>
                <a:latin typeface="Avenir LT 45 Book" pitchFamily="2" charset="0"/>
              </a:defRPr>
            </a:lvl4pPr>
            <a:lvl5pPr marL="2057400" indent="-228600" eaLnBrk="0" hangingPunct="0">
              <a:lnSpc>
                <a:spcPct val="95000"/>
              </a:lnSpc>
              <a:spcBef>
                <a:spcPct val="15000"/>
              </a:spcBef>
              <a:buSzPct val="70000"/>
              <a:buChar char="–"/>
              <a:defRPr sz="1600">
                <a:solidFill>
                  <a:schemeClr val="tx1"/>
                </a:solidFill>
                <a:latin typeface="Avenir LT 45 Book" pitchFamily="2" charset="0"/>
              </a:defRPr>
            </a:lvl5pPr>
            <a:lvl6pPr marL="25146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6pPr>
            <a:lvl7pPr marL="29718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7pPr>
            <a:lvl8pPr marL="34290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8pPr>
            <a:lvl9pPr marL="38862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9pPr>
          </a:lstStyle>
          <a:p>
            <a:pPr algn="ctr" eaLnBrk="1" hangingPunct="1">
              <a:lnSpc>
                <a:spcPct val="110000"/>
              </a:lnSpc>
              <a:spcBef>
                <a:spcPct val="0"/>
              </a:spcBef>
              <a:buFontTx/>
              <a:buNone/>
              <a:defRPr/>
            </a:pPr>
            <a:endParaRPr lang="en-US" altLang="es-ES" sz="2000" dirty="0">
              <a:solidFill>
                <a:schemeClr val="accent1"/>
              </a:solidFill>
              <a:latin typeface="+mj-lt"/>
            </a:endParaRPr>
          </a:p>
          <a:p>
            <a:pPr eaLnBrk="1" hangingPunct="1">
              <a:lnSpc>
                <a:spcPct val="110000"/>
              </a:lnSpc>
              <a:spcBef>
                <a:spcPct val="0"/>
              </a:spcBef>
              <a:buFontTx/>
              <a:buNone/>
              <a:defRPr/>
            </a:pPr>
            <a:r>
              <a:rPr lang="en-US" altLang="es-ES" sz="1500" dirty="0">
                <a:solidFill>
                  <a:schemeClr val="accent1"/>
                </a:solidFill>
                <a:latin typeface="+mj-lt"/>
              </a:rPr>
              <a:t>www.gmv.es</a:t>
            </a:r>
          </a:p>
        </p:txBody>
      </p:sp>
      <p:pic>
        <p:nvPicPr>
          <p:cNvPr id="5" name="1 Imagen"/>
          <p:cNvPicPr>
            <a:picLocks noChangeAspect="1"/>
          </p:cNvPicPr>
          <p:nvPr userDrawn="1"/>
        </p:nvPicPr>
        <p:blipFill>
          <a:blip r:embed="rId2">
            <a:extLst>
              <a:ext uri="{28A0092B-C50C-407E-A947-70E740481C1C}">
                <a14:useLocalDpi xmlns:a14="http://schemas.microsoft.com/office/drawing/2010/main" val="0"/>
              </a:ext>
            </a:extLst>
          </a:blip>
          <a:srcRect t="13367"/>
          <a:stretch>
            <a:fillRect/>
          </a:stretch>
        </p:blipFill>
        <p:spPr bwMode="auto">
          <a:xfrm>
            <a:off x="2240139" y="-2"/>
            <a:ext cx="5741459"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descr="C:\__TRABAJOS\2015\07_julio\PPT_definitivos\redes\f.png">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99477" y="5122863"/>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C:\__TRABAJOS\2015\07_julio\PPT_definitivos\redes\in.png">
            <a:hlinkClick r:id="rId5"/>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709140" y="5122863"/>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8" descr="C:\__TRABAJOS\2015\07_julio\PPT_definitivos\redes\rss.png">
            <a:hlinkClick r:id="rId7"/>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079027" y="5122863"/>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9" descr="C:\__TRABAJOS\2015\07_julio\PPT_definitivos\redes\t.png">
            <a:hlinkClick r:id="rId9"/>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69364" y="5122863"/>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descr="C:\__TRABAJOS\2015\07_julio\PPT_definitivos\redes\y.png">
            <a:hlinkClick r:id="rId11"/>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339252" y="5122863"/>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descr="C:\__TRABAJOS\2015\07_julio\PPT_definitivos\redes\blog.png">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6139" y="5116513"/>
            <a:ext cx="12461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p:cNvSpPr>
            <a:spLocks noChangeArrowheads="1"/>
          </p:cNvSpPr>
          <p:nvPr userDrawn="1"/>
        </p:nvSpPr>
        <p:spPr bwMode="auto">
          <a:xfrm>
            <a:off x="2988595" y="3152012"/>
            <a:ext cx="4208463" cy="736600"/>
          </a:xfrm>
          <a:prstGeom prst="rect">
            <a:avLst/>
          </a:prstGeom>
          <a:noFill/>
          <a:ln w="9525">
            <a:noFill/>
            <a:miter lim="800000"/>
            <a:headEnd/>
            <a:tailEnd/>
          </a:ln>
        </p:spPr>
        <p:txBody>
          <a:bodyPr lIns="0" tIns="0" rIns="0" bIns="0"/>
          <a:lstStyle>
            <a:lvl1pPr eaLnBrk="0" hangingPunct="0">
              <a:lnSpc>
                <a:spcPct val="95000"/>
              </a:lnSpc>
              <a:spcBef>
                <a:spcPct val="50000"/>
              </a:spcBef>
              <a:spcAft>
                <a:spcPct val="20000"/>
              </a:spcAft>
              <a:buChar char="•"/>
              <a:defRPr sz="2000">
                <a:solidFill>
                  <a:schemeClr val="tx1"/>
                </a:solidFill>
                <a:latin typeface="Avenir LT 45 Book" pitchFamily="2" charset="0"/>
              </a:defRPr>
            </a:lvl1pPr>
            <a:lvl2pPr marL="742950" indent="-285750" eaLnBrk="0" hangingPunct="0">
              <a:lnSpc>
                <a:spcPct val="95000"/>
              </a:lnSpc>
              <a:spcBef>
                <a:spcPct val="20000"/>
              </a:spcBef>
              <a:buClr>
                <a:srgbClr val="8B8D8E"/>
              </a:buClr>
              <a:buSzPct val="80000"/>
              <a:buFont typeface="Wingdings" pitchFamily="2" charset="2"/>
              <a:buChar char="n"/>
              <a:defRPr sz="2000">
                <a:solidFill>
                  <a:schemeClr val="tx1"/>
                </a:solidFill>
                <a:latin typeface="Avenir LT 45 Book" pitchFamily="2" charset="0"/>
              </a:defRPr>
            </a:lvl2pPr>
            <a:lvl3pPr marL="1143000" indent="-228600" eaLnBrk="0" hangingPunct="0">
              <a:lnSpc>
                <a:spcPct val="95000"/>
              </a:lnSpc>
              <a:spcBef>
                <a:spcPct val="25000"/>
              </a:spcBef>
              <a:buChar char="–"/>
              <a:defRPr sz="2400">
                <a:solidFill>
                  <a:schemeClr val="tx1"/>
                </a:solidFill>
                <a:latin typeface="Avenir LT 45 Book" pitchFamily="2" charset="0"/>
              </a:defRPr>
            </a:lvl3pPr>
            <a:lvl4pPr marL="1600200" indent="-228600" eaLnBrk="0" hangingPunct="0">
              <a:lnSpc>
                <a:spcPct val="95000"/>
              </a:lnSpc>
              <a:spcBef>
                <a:spcPct val="25000"/>
              </a:spcBef>
              <a:buSzPct val="70000"/>
              <a:buChar char="•"/>
              <a:defRPr sz="1600">
                <a:solidFill>
                  <a:schemeClr val="tx1"/>
                </a:solidFill>
                <a:latin typeface="Avenir LT 45 Book" pitchFamily="2" charset="0"/>
              </a:defRPr>
            </a:lvl4pPr>
            <a:lvl5pPr marL="2057400" indent="-228600" eaLnBrk="0" hangingPunct="0">
              <a:lnSpc>
                <a:spcPct val="95000"/>
              </a:lnSpc>
              <a:spcBef>
                <a:spcPct val="15000"/>
              </a:spcBef>
              <a:buSzPct val="70000"/>
              <a:buChar char="–"/>
              <a:defRPr sz="1600">
                <a:solidFill>
                  <a:schemeClr val="tx1"/>
                </a:solidFill>
                <a:latin typeface="Avenir LT 45 Book" pitchFamily="2" charset="0"/>
              </a:defRPr>
            </a:lvl5pPr>
            <a:lvl6pPr marL="25146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6pPr>
            <a:lvl7pPr marL="29718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7pPr>
            <a:lvl8pPr marL="34290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8pPr>
            <a:lvl9pPr marL="3886200" indent="-228600" eaLnBrk="0" fontAlgn="base" hangingPunct="0">
              <a:lnSpc>
                <a:spcPct val="95000"/>
              </a:lnSpc>
              <a:spcBef>
                <a:spcPct val="15000"/>
              </a:spcBef>
              <a:spcAft>
                <a:spcPct val="0"/>
              </a:spcAft>
              <a:buSzPct val="70000"/>
              <a:buChar char="–"/>
              <a:defRPr sz="1600">
                <a:solidFill>
                  <a:schemeClr val="tx1"/>
                </a:solidFill>
                <a:latin typeface="Avenir LT 45 Book" pitchFamily="2" charset="0"/>
              </a:defRPr>
            </a:lvl9pPr>
          </a:lstStyle>
          <a:p>
            <a:pPr algn="ctr" eaLnBrk="1" hangingPunct="1">
              <a:lnSpc>
                <a:spcPct val="110000"/>
              </a:lnSpc>
              <a:spcBef>
                <a:spcPct val="0"/>
              </a:spcBef>
              <a:buFontTx/>
              <a:buNone/>
              <a:defRPr/>
            </a:pPr>
            <a:r>
              <a:rPr lang="en-US" altLang="es-ES" sz="4400" b="1" dirty="0">
                <a:solidFill>
                  <a:schemeClr val="tx1"/>
                </a:solidFill>
                <a:latin typeface="+mj-lt"/>
              </a:rPr>
              <a:t>THANK YOU</a:t>
            </a:r>
            <a:endParaRPr lang="en-US" altLang="es-ES" sz="1800" b="1" dirty="0">
              <a:solidFill>
                <a:schemeClr val="tx1"/>
              </a:solidFill>
              <a:latin typeface="+mj-lt"/>
            </a:endParaRPr>
          </a:p>
          <a:p>
            <a:pPr algn="ctr" eaLnBrk="1" hangingPunct="1">
              <a:lnSpc>
                <a:spcPct val="110000"/>
              </a:lnSpc>
              <a:spcBef>
                <a:spcPct val="0"/>
              </a:spcBef>
              <a:buFontTx/>
              <a:buNone/>
              <a:defRPr/>
            </a:pPr>
            <a:endParaRPr lang="en-US" altLang="es-ES" b="1" dirty="0">
              <a:solidFill>
                <a:schemeClr val="bg1"/>
              </a:solidFill>
              <a:latin typeface="Avenir LT 55 Roman" pitchFamily="2" charset="0"/>
            </a:endParaRPr>
          </a:p>
          <a:p>
            <a:pPr algn="ctr" eaLnBrk="1" hangingPunct="1">
              <a:lnSpc>
                <a:spcPct val="110000"/>
              </a:lnSpc>
              <a:spcBef>
                <a:spcPct val="0"/>
              </a:spcBef>
              <a:buFontTx/>
              <a:buNone/>
              <a:defRPr/>
            </a:pPr>
            <a:endParaRPr lang="en-US" altLang="es-ES" b="1" dirty="0">
              <a:solidFill>
                <a:schemeClr val="bg1"/>
              </a:solidFill>
              <a:latin typeface="Avenir LT 55 Roman" pitchFamily="2" charset="0"/>
            </a:endParaRPr>
          </a:p>
        </p:txBody>
      </p:sp>
      <p:pic>
        <p:nvPicPr>
          <p:cNvPr id="19" name="Picture 5"/>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655114" y="4824413"/>
            <a:ext cx="14192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91906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Despedi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455312"/>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8" name="Text Box 74"/>
          <p:cNvSpPr txBox="1">
            <a:spLocks noChangeArrowheads="1"/>
          </p:cNvSpPr>
          <p:nvPr/>
        </p:nvSpPr>
        <p:spPr bwMode="auto">
          <a:xfrm>
            <a:off x="265135" y="5441446"/>
            <a:ext cx="2088756" cy="184666"/>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rnd">
                <a:solidFill>
                  <a:srgbClr val="0000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algn="l"/>
            <a:r>
              <a:rPr lang="es-ES" altLang="es-ES" sz="600" b="1" i="1" noProof="0" dirty="0">
                <a:solidFill>
                  <a:schemeClr val="bg2"/>
                </a:solidFill>
              </a:rPr>
              <a:t>GMV-CONFIDENTIAL</a:t>
            </a:r>
          </a:p>
        </p:txBody>
      </p:sp>
      <p:sp>
        <p:nvSpPr>
          <p:cNvPr id="12" name="Rectangle 3"/>
          <p:cNvSpPr>
            <a:spLocks noGrp="1" noChangeArrowheads="1"/>
          </p:cNvSpPr>
          <p:nvPr>
            <p:ph type="body" idx="1"/>
          </p:nvPr>
        </p:nvSpPr>
        <p:spPr bwMode="auto">
          <a:xfrm>
            <a:off x="308682" y="1073964"/>
            <a:ext cx="9482667" cy="287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altLang="es-ES" dirty="0"/>
              <a:t>Haga clic para modificar el estilo de texto del patrón</a:t>
            </a:r>
          </a:p>
          <a:p>
            <a:pPr lvl="1"/>
            <a:r>
              <a:rPr lang="es-ES" altLang="es-ES" dirty="0"/>
              <a:t>Segundo nivel</a:t>
            </a:r>
          </a:p>
          <a:p>
            <a:pPr lvl="2"/>
            <a:r>
              <a:rPr lang="es-ES" altLang="es-ES" dirty="0"/>
              <a:t>Tercer nivel</a:t>
            </a:r>
          </a:p>
          <a:p>
            <a:pPr lvl="3"/>
            <a:r>
              <a:rPr lang="es-ES" altLang="es-ES" dirty="0"/>
              <a:t>Cuarto nivel</a:t>
            </a:r>
          </a:p>
          <a:p>
            <a:pPr lvl="4"/>
            <a:r>
              <a:rPr lang="es-ES" altLang="es-ES" dirty="0"/>
              <a:t>Quinto nivel</a:t>
            </a:r>
            <a:endParaRPr lang="en-US" altLang="es-ES" dirty="0"/>
          </a:p>
        </p:txBody>
      </p:sp>
      <p:sp>
        <p:nvSpPr>
          <p:cNvPr id="13" name="Rectangle 42"/>
          <p:cNvSpPr>
            <a:spLocks noGrp="1" noChangeArrowheads="1"/>
          </p:cNvSpPr>
          <p:nvPr>
            <p:ph type="title"/>
          </p:nvPr>
        </p:nvSpPr>
        <p:spPr bwMode="auto">
          <a:xfrm>
            <a:off x="322794" y="178595"/>
            <a:ext cx="9498541" cy="70114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s-ES" dirty="0"/>
              <a:t>HAGA CLIC PARA MODIFICAR EL ESTILO DE TÍTULO DEL PATRÓN</a:t>
            </a:r>
            <a:endParaRPr lang="en-US" dirty="0"/>
          </a:p>
        </p:txBody>
      </p:sp>
      <p:sp>
        <p:nvSpPr>
          <p:cNvPr id="9" name="Rectangle 82"/>
          <p:cNvSpPr>
            <a:spLocks noChangeArrowheads="1"/>
          </p:cNvSpPr>
          <p:nvPr/>
        </p:nvSpPr>
        <p:spPr bwMode="gray">
          <a:xfrm>
            <a:off x="2287081" y="5455735"/>
            <a:ext cx="2757529" cy="12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000" u="sng">
                <a:solidFill>
                  <a:srgbClr val="FFFFFF"/>
                </a:solidFill>
                <a:latin typeface="Myriad Landor"/>
              </a:defRPr>
            </a:lvl1pPr>
            <a:lvl2pPr marL="742950" indent="-285750" eaLnBrk="0" hangingPunct="0">
              <a:defRPr sz="2000" u="sng">
                <a:solidFill>
                  <a:srgbClr val="FFFFFF"/>
                </a:solidFill>
                <a:latin typeface="Myriad Landor"/>
              </a:defRPr>
            </a:lvl2pPr>
            <a:lvl3pPr marL="1143000" indent="-228600" eaLnBrk="0" hangingPunct="0">
              <a:defRPr sz="2000" u="sng">
                <a:solidFill>
                  <a:srgbClr val="FFFFFF"/>
                </a:solidFill>
                <a:latin typeface="Myriad Landor"/>
              </a:defRPr>
            </a:lvl3pPr>
            <a:lvl4pPr marL="1600200" indent="-228600" eaLnBrk="0" hangingPunct="0">
              <a:defRPr sz="2000" u="sng">
                <a:solidFill>
                  <a:srgbClr val="FFFFFF"/>
                </a:solidFill>
                <a:latin typeface="Myriad Landor"/>
              </a:defRPr>
            </a:lvl4pPr>
            <a:lvl5pPr marL="2057400" indent="-228600" eaLnBrk="0" hangingPunct="0">
              <a:defRPr sz="2000" u="sng">
                <a:solidFill>
                  <a:srgbClr val="FFFFFF"/>
                </a:solidFill>
                <a:latin typeface="Myriad Landor"/>
              </a:defRPr>
            </a:lvl5pPr>
            <a:lvl6pPr marL="2514600" indent="-228600" eaLnBrk="0" fontAlgn="base" hangingPunct="0">
              <a:spcBef>
                <a:spcPct val="0"/>
              </a:spcBef>
              <a:spcAft>
                <a:spcPct val="0"/>
              </a:spcAft>
              <a:defRPr sz="2000" u="sng">
                <a:solidFill>
                  <a:srgbClr val="FFFFFF"/>
                </a:solidFill>
                <a:latin typeface="Myriad Landor"/>
              </a:defRPr>
            </a:lvl6pPr>
            <a:lvl7pPr marL="2971800" indent="-228600" eaLnBrk="0" fontAlgn="base" hangingPunct="0">
              <a:spcBef>
                <a:spcPct val="0"/>
              </a:spcBef>
              <a:spcAft>
                <a:spcPct val="0"/>
              </a:spcAft>
              <a:defRPr sz="2000" u="sng">
                <a:solidFill>
                  <a:srgbClr val="FFFFFF"/>
                </a:solidFill>
                <a:latin typeface="Myriad Landor"/>
              </a:defRPr>
            </a:lvl7pPr>
            <a:lvl8pPr marL="3429000" indent="-228600" eaLnBrk="0" fontAlgn="base" hangingPunct="0">
              <a:spcBef>
                <a:spcPct val="0"/>
              </a:spcBef>
              <a:spcAft>
                <a:spcPct val="0"/>
              </a:spcAft>
              <a:defRPr sz="2000" u="sng">
                <a:solidFill>
                  <a:srgbClr val="FFFFFF"/>
                </a:solidFill>
                <a:latin typeface="Myriad Landor"/>
              </a:defRPr>
            </a:lvl8pPr>
            <a:lvl9pPr marL="3886200" indent="-228600" eaLnBrk="0" fontAlgn="base" hangingPunct="0">
              <a:spcBef>
                <a:spcPct val="0"/>
              </a:spcBef>
              <a:spcAft>
                <a:spcPct val="0"/>
              </a:spcAft>
              <a:defRPr sz="2000" u="sng">
                <a:solidFill>
                  <a:srgbClr val="FFFFFF"/>
                </a:solidFill>
                <a:latin typeface="Myriad Landor"/>
              </a:defRPr>
            </a:lvl9pPr>
          </a:lstStyle>
          <a:p>
            <a:pPr algn="r" eaLnBrk="1" hangingPunct="1">
              <a:lnSpc>
                <a:spcPct val="90000"/>
              </a:lnSpc>
              <a:defRPr/>
            </a:pPr>
            <a:r>
              <a:rPr lang="es-ES_tradnl" altLang="es-ES" sz="700" i="1" u="none" dirty="0">
                <a:solidFill>
                  <a:schemeClr val="tx2"/>
                </a:solidFill>
                <a:latin typeface="Verdana" pitchFamily="34" charset="0"/>
              </a:rPr>
              <a:t>GMV-GMVCERT-PRE-001</a:t>
            </a:r>
            <a:endParaRPr lang="es-ES" altLang="es-ES" sz="700" i="1" u="none" dirty="0">
              <a:solidFill>
                <a:schemeClr val="tx2"/>
              </a:solidFill>
              <a:latin typeface="Verdana" pitchFamily="34" charset="0"/>
            </a:endParaRPr>
          </a:p>
        </p:txBody>
      </p:sp>
      <p:sp>
        <p:nvSpPr>
          <p:cNvPr id="11" name="Text Box 74"/>
          <p:cNvSpPr txBox="1">
            <a:spLocks noChangeArrowheads="1"/>
          </p:cNvSpPr>
          <p:nvPr/>
        </p:nvSpPr>
        <p:spPr bwMode="auto">
          <a:xfrm>
            <a:off x="3469715" y="5183129"/>
            <a:ext cx="810994" cy="215444"/>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rnd">
                <a:solidFill>
                  <a:srgbClr val="0000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nchor="b">
            <a:spAutoFit/>
          </a:bodyPr>
          <a:lstStyle/>
          <a:p>
            <a:r>
              <a:rPr lang="es-ES" altLang="es-ES" sz="800" kern="1200" dirty="0">
                <a:solidFill>
                  <a:srgbClr val="DF0024"/>
                </a:solidFill>
                <a:latin typeface="Verdana" pitchFamily="34" charset="0"/>
                <a:ea typeface="+mn-ea"/>
                <a:cs typeface="+mn-cs"/>
              </a:rPr>
              <a:t>16/01/2020</a:t>
            </a:r>
            <a:endParaRPr lang="en-US" altLang="es-ES" sz="800" kern="1200" dirty="0">
              <a:solidFill>
                <a:srgbClr val="DF0024"/>
              </a:solidFill>
              <a:latin typeface="Verdana" pitchFamily="34" charset="0"/>
              <a:ea typeface="+mn-ea"/>
              <a:cs typeface="+mn-cs"/>
            </a:endParaRPr>
          </a:p>
        </p:txBody>
      </p:sp>
      <p:sp>
        <p:nvSpPr>
          <p:cNvPr id="14" name="Text Box 74"/>
          <p:cNvSpPr txBox="1">
            <a:spLocks noChangeArrowheads="1"/>
          </p:cNvSpPr>
          <p:nvPr/>
        </p:nvSpPr>
        <p:spPr bwMode="auto">
          <a:xfrm>
            <a:off x="4353756" y="5184090"/>
            <a:ext cx="897546" cy="215444"/>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rnd">
                <a:solidFill>
                  <a:srgbClr val="0000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nchor="b">
            <a:spAutoFit/>
          </a:bodyPr>
          <a:lstStyle/>
          <a:p>
            <a:pPr marL="0" marR="0" indent="0" algn="ctr" defTabSz="914400" rtl="0" eaLnBrk="1" fontAlgn="base" latinLnBrk="0" hangingPunct="1">
              <a:lnSpc>
                <a:spcPct val="100000"/>
              </a:lnSpc>
              <a:spcBef>
                <a:spcPct val="50000"/>
              </a:spcBef>
              <a:spcAft>
                <a:spcPct val="0"/>
              </a:spcAft>
              <a:buClrTx/>
              <a:buSzTx/>
              <a:buFontTx/>
              <a:buNone/>
              <a:tabLst/>
              <a:defRPr/>
            </a:pPr>
            <a:r>
              <a:rPr lang="es-ES" altLang="es-ES" sz="800" kern="1200" dirty="0">
                <a:solidFill>
                  <a:srgbClr val="DF0024"/>
                </a:solidFill>
                <a:latin typeface="Verdana" pitchFamily="34" charset="0"/>
                <a:ea typeface="+mn-ea"/>
                <a:cs typeface="+mn-cs"/>
              </a:rPr>
              <a:t>Página </a:t>
            </a:r>
            <a:fld id="{ADB7B702-0172-47B3-A01D-521A891AF2E3}" type="slidenum">
              <a:rPr lang="es-ES" altLang="es-ES" sz="800" kern="1200" smtClean="0">
                <a:solidFill>
                  <a:srgbClr val="DF0024"/>
                </a:solidFill>
                <a:latin typeface="Verdana" pitchFamily="34" charset="0"/>
                <a:ea typeface="+mn-ea"/>
                <a:cs typeface="+mn-cs"/>
              </a:rPr>
              <a:pPr marL="0" marR="0" indent="0" algn="ctr" defTabSz="914400" rtl="0" eaLnBrk="1" fontAlgn="base" latinLnBrk="0" hangingPunct="1">
                <a:lnSpc>
                  <a:spcPct val="100000"/>
                </a:lnSpc>
                <a:spcBef>
                  <a:spcPct val="50000"/>
                </a:spcBef>
                <a:spcAft>
                  <a:spcPct val="0"/>
                </a:spcAft>
                <a:buClrTx/>
                <a:buSzTx/>
                <a:buFontTx/>
                <a:buNone/>
                <a:tabLst/>
                <a:defRPr/>
              </a:pPr>
              <a:t>‹Nº›</a:t>
            </a:fld>
            <a:endParaRPr lang="en-US" altLang="es-ES" sz="800" kern="1200" dirty="0">
              <a:solidFill>
                <a:srgbClr val="DF0024"/>
              </a:solidFill>
              <a:latin typeface="Verdana"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8" r:id="rId3"/>
    <p:sldLayoutId id="2147483650" r:id="rId4"/>
    <p:sldLayoutId id="2147483654" r:id="rId5"/>
    <p:sldLayoutId id="2147483655" r:id="rId6"/>
    <p:sldLayoutId id="2147483659" r:id="rId7"/>
    <p:sldLayoutId id="2147483664" r:id="rId8"/>
  </p:sldLayoutIdLst>
  <p:hf hdr="0"/>
  <p:txStyles>
    <p:titleStyle>
      <a:lvl1pPr algn="l" rtl="0" eaLnBrk="1" fontAlgn="base" hangingPunct="1">
        <a:lnSpc>
          <a:spcPct val="95000"/>
        </a:lnSpc>
        <a:spcBef>
          <a:spcPct val="0"/>
        </a:spcBef>
        <a:spcAft>
          <a:spcPct val="0"/>
        </a:spcAft>
        <a:tabLst>
          <a:tab pos="911225" algn="l"/>
          <a:tab pos="8170863" algn="r"/>
        </a:tabLst>
        <a:defRPr sz="2800" b="1">
          <a:solidFill>
            <a:srgbClr val="DF0024"/>
          </a:solidFill>
          <a:latin typeface="+mj-lt"/>
          <a:ea typeface="+mj-ea"/>
          <a:cs typeface="+mj-cs"/>
        </a:defRPr>
      </a:lvl1pPr>
      <a:lvl2pPr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2pPr>
      <a:lvl3pPr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3pPr>
      <a:lvl4pPr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4pPr>
      <a:lvl5pPr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5pPr>
      <a:lvl6pPr marL="457200"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6pPr>
      <a:lvl7pPr marL="914400"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7pPr>
      <a:lvl8pPr marL="1371600"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8pPr>
      <a:lvl9pPr marL="1828800" algn="l" rtl="0" eaLnBrk="1" fontAlgn="base" hangingPunct="1">
        <a:lnSpc>
          <a:spcPct val="95000"/>
        </a:lnSpc>
        <a:spcBef>
          <a:spcPct val="0"/>
        </a:spcBef>
        <a:spcAft>
          <a:spcPct val="0"/>
        </a:spcAft>
        <a:tabLst>
          <a:tab pos="911225" algn="l"/>
          <a:tab pos="8170863" algn="r"/>
        </a:tabLst>
        <a:defRPr sz="2800" b="1">
          <a:solidFill>
            <a:srgbClr val="DF0024"/>
          </a:solidFill>
          <a:latin typeface="Verdana" pitchFamily="34" charset="0"/>
        </a:defRPr>
      </a:lvl9pPr>
    </p:titleStyle>
    <p:bodyStyle>
      <a:lvl1pPr algn="l" rtl="0" eaLnBrk="1" fontAlgn="base" hangingPunct="1">
        <a:lnSpc>
          <a:spcPct val="95000"/>
        </a:lnSpc>
        <a:spcBef>
          <a:spcPct val="50000"/>
        </a:spcBef>
        <a:spcAft>
          <a:spcPct val="20000"/>
        </a:spcAft>
        <a:defRPr sz="1200">
          <a:solidFill>
            <a:schemeClr val="tx1"/>
          </a:solidFill>
          <a:latin typeface="+mn-lt"/>
          <a:ea typeface="+mn-ea"/>
          <a:cs typeface="+mn-cs"/>
        </a:defRPr>
      </a:lvl1pPr>
      <a:lvl2pPr marL="234950" indent="-233363" algn="l" rtl="0" eaLnBrk="1" fontAlgn="base" hangingPunct="1">
        <a:lnSpc>
          <a:spcPct val="95000"/>
        </a:lnSpc>
        <a:spcBef>
          <a:spcPct val="20000"/>
        </a:spcBef>
        <a:spcAft>
          <a:spcPct val="0"/>
        </a:spcAft>
        <a:buClr>
          <a:srgbClr val="8B8D8E"/>
        </a:buClr>
        <a:buSzPct val="80000"/>
        <a:buFont typeface="Wingdings" pitchFamily="2" charset="2"/>
        <a:buChar char="n"/>
        <a:defRPr sz="1000">
          <a:solidFill>
            <a:schemeClr val="tx1"/>
          </a:solidFill>
          <a:latin typeface="+mn-lt"/>
        </a:defRPr>
      </a:lvl2pPr>
      <a:lvl3pPr marL="457200" indent="-220663" algn="l" rtl="0" eaLnBrk="1" fontAlgn="base" hangingPunct="1">
        <a:lnSpc>
          <a:spcPct val="95000"/>
        </a:lnSpc>
        <a:spcBef>
          <a:spcPct val="25000"/>
        </a:spcBef>
        <a:spcAft>
          <a:spcPct val="0"/>
        </a:spcAft>
        <a:buChar char="–"/>
        <a:defRPr sz="1000">
          <a:solidFill>
            <a:schemeClr val="tx1"/>
          </a:solidFill>
          <a:latin typeface="+mn-lt"/>
        </a:defRPr>
      </a:lvl3pPr>
      <a:lvl4pPr marL="692150" indent="-233363" algn="l" rtl="0" eaLnBrk="1" fontAlgn="base" hangingPunct="1">
        <a:lnSpc>
          <a:spcPct val="95000"/>
        </a:lnSpc>
        <a:spcBef>
          <a:spcPct val="25000"/>
        </a:spcBef>
        <a:spcAft>
          <a:spcPct val="0"/>
        </a:spcAft>
        <a:buSzPct val="70000"/>
        <a:buChar char="•"/>
        <a:defRPr sz="1000">
          <a:solidFill>
            <a:schemeClr val="tx1"/>
          </a:solidFill>
          <a:latin typeface="+mn-lt"/>
        </a:defRPr>
      </a:lvl4pPr>
      <a:lvl5pPr marL="887413" indent="-193675" algn="l" rtl="0" eaLnBrk="1" fontAlgn="base" hangingPunct="1">
        <a:lnSpc>
          <a:spcPct val="95000"/>
        </a:lnSpc>
        <a:spcBef>
          <a:spcPct val="15000"/>
        </a:spcBef>
        <a:spcAft>
          <a:spcPct val="0"/>
        </a:spcAft>
        <a:buSzPct val="70000"/>
        <a:buChar char="–"/>
        <a:defRPr sz="1000">
          <a:solidFill>
            <a:schemeClr val="tx1"/>
          </a:solidFill>
          <a:latin typeface="+mn-lt"/>
        </a:defRPr>
      </a:lvl5pPr>
      <a:lvl6pPr marL="1344613" indent="-193675" algn="l" rtl="0" eaLnBrk="1" fontAlgn="base" hangingPunct="1">
        <a:lnSpc>
          <a:spcPct val="95000"/>
        </a:lnSpc>
        <a:spcBef>
          <a:spcPct val="15000"/>
        </a:spcBef>
        <a:spcAft>
          <a:spcPct val="0"/>
        </a:spcAft>
        <a:buSzPct val="70000"/>
        <a:buChar char="–"/>
        <a:defRPr sz="1600">
          <a:solidFill>
            <a:schemeClr val="tx1"/>
          </a:solidFill>
          <a:latin typeface="+mn-lt"/>
        </a:defRPr>
      </a:lvl6pPr>
      <a:lvl7pPr marL="1801813" indent="-193675" algn="l" rtl="0" eaLnBrk="1" fontAlgn="base" hangingPunct="1">
        <a:lnSpc>
          <a:spcPct val="95000"/>
        </a:lnSpc>
        <a:spcBef>
          <a:spcPct val="15000"/>
        </a:spcBef>
        <a:spcAft>
          <a:spcPct val="0"/>
        </a:spcAft>
        <a:buSzPct val="70000"/>
        <a:buChar char="–"/>
        <a:defRPr sz="1600">
          <a:solidFill>
            <a:schemeClr val="tx1"/>
          </a:solidFill>
          <a:latin typeface="+mn-lt"/>
        </a:defRPr>
      </a:lvl7pPr>
      <a:lvl8pPr marL="2259013" indent="-193675" algn="l" rtl="0" eaLnBrk="1" fontAlgn="base" hangingPunct="1">
        <a:lnSpc>
          <a:spcPct val="95000"/>
        </a:lnSpc>
        <a:spcBef>
          <a:spcPct val="15000"/>
        </a:spcBef>
        <a:spcAft>
          <a:spcPct val="0"/>
        </a:spcAft>
        <a:buSzPct val="70000"/>
        <a:buChar char="–"/>
        <a:defRPr sz="1600">
          <a:solidFill>
            <a:schemeClr val="tx1"/>
          </a:solidFill>
          <a:latin typeface="+mn-lt"/>
        </a:defRPr>
      </a:lvl8pPr>
      <a:lvl9pPr marL="2716213" indent="-193675" algn="l" rtl="0" eaLnBrk="1" fontAlgn="base" hangingPunct="1">
        <a:lnSpc>
          <a:spcPct val="95000"/>
        </a:lnSpc>
        <a:spcBef>
          <a:spcPct val="15000"/>
        </a:spcBef>
        <a:spcAft>
          <a:spcPct val="0"/>
        </a:spcAft>
        <a:buSzPct val="70000"/>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4294967295"/>
          </p:nvPr>
        </p:nvSpPr>
        <p:spPr>
          <a:xfrm>
            <a:off x="952500" y="365125"/>
            <a:ext cx="1468438" cy="867833"/>
          </a:xfrm>
          <a:prstGeom prst="rect">
            <a:avLst/>
          </a:prstGeom>
        </p:spPr>
        <p:txBody>
          <a:bodyPr/>
          <a:lstStyle/>
          <a:p>
            <a:r>
              <a:rPr lang="es-ES" dirty="0"/>
              <a:t>PLAN DE TRABAJO</a:t>
            </a:r>
          </a:p>
        </p:txBody>
      </p:sp>
      <p:sp>
        <p:nvSpPr>
          <p:cNvPr id="142" name="Marcador de texto 10">
            <a:extLst>
              <a:ext uri="{FF2B5EF4-FFF2-40B4-BE49-F238E27FC236}">
                <a16:creationId xmlns:a16="http://schemas.microsoft.com/office/drawing/2014/main" id="{42C742AF-4C6C-4D2A-813F-8E641DAF3595}"/>
              </a:ext>
            </a:extLst>
          </p:cNvPr>
          <p:cNvSpPr txBox="1">
            <a:spLocks/>
          </p:cNvSpPr>
          <p:nvPr/>
        </p:nvSpPr>
        <p:spPr>
          <a:xfrm>
            <a:off x="1141680" y="832452"/>
            <a:ext cx="333849" cy="323894"/>
          </a:xfrm>
          <a:prstGeom prst="rect">
            <a:avLst/>
          </a:prstGeom>
        </p:spPr>
        <p:txBody>
          <a:bodyPr/>
          <a:lstStyle>
            <a:lvl1pPr marL="177800" marR="0" indent="-177800" algn="l" defTabSz="450850" rtl="0" eaLnBrk="1" fontAlgn="base" latinLnBrk="0" hangingPunct="1">
              <a:lnSpc>
                <a:spcPct val="100000"/>
              </a:lnSpc>
              <a:spcBef>
                <a:spcPts val="300"/>
              </a:spcBef>
              <a:spcAft>
                <a:spcPts val="300"/>
              </a:spcAft>
              <a:buClr>
                <a:schemeClr val="bg1">
                  <a:lumMod val="50000"/>
                </a:schemeClr>
              </a:buClr>
              <a:buSzPct val="80000"/>
              <a:buFont typeface="Arial" panose="020B0604020202020204" pitchFamily="34" charset="0"/>
              <a:buChar char="•"/>
              <a:tabLst/>
              <a:defRPr lang="es-ES" altLang="es-ES" sz="1200" b="0" baseline="0" dirty="0" smtClean="0">
                <a:solidFill>
                  <a:srgbClr val="666666"/>
                </a:solidFill>
                <a:latin typeface="AccordAlternate-Regular" panose="02000000000000000000" pitchFamily="50" charset="0"/>
                <a:ea typeface="+mn-ea"/>
                <a:cs typeface="+mn-cs"/>
              </a:defRPr>
            </a:lvl1pPr>
            <a:lvl2pPr marL="266700" indent="-88900" algn="l" defTabSz="161449" rtl="0" eaLnBrk="1" fontAlgn="base" hangingPunct="1">
              <a:lnSpc>
                <a:spcPct val="100000"/>
              </a:lnSpc>
              <a:spcBef>
                <a:spcPts val="300"/>
              </a:spcBef>
              <a:spcAft>
                <a:spcPts val="300"/>
              </a:spcAft>
              <a:buClr>
                <a:srgbClr val="8B8D8E"/>
              </a:buClr>
              <a:buSzPct val="80000"/>
              <a:buFont typeface="Verdana" panose="020B0604030504040204" pitchFamily="34" charset="0"/>
              <a:buChar char="_"/>
              <a:tabLst/>
              <a:defRPr sz="1200" baseline="0">
                <a:solidFill>
                  <a:srgbClr val="666666"/>
                </a:solidFill>
                <a:latin typeface="AccordAlternate-Regular" panose="02000000000000000000" pitchFamily="50" charset="0"/>
              </a:defRPr>
            </a:lvl2pPr>
            <a:lvl3pPr marL="450850" indent="-88900" algn="l" defTabSz="161449" rtl="0" eaLnBrk="1" fontAlgn="base" hangingPunct="1">
              <a:lnSpc>
                <a:spcPct val="100000"/>
              </a:lnSpc>
              <a:spcBef>
                <a:spcPts val="300"/>
              </a:spcBef>
              <a:spcAft>
                <a:spcPts val="100"/>
              </a:spcAft>
              <a:buFont typeface="Verdana" panose="020B0604030504040204" pitchFamily="34" charset="0"/>
              <a:buChar char=" "/>
              <a:defRPr lang="es-ES" altLang="es-ES" sz="1200" baseline="0" dirty="0" smtClean="0">
                <a:solidFill>
                  <a:srgbClr val="666666"/>
                </a:solidFill>
                <a:latin typeface="AccordAlternate-Regular" panose="02000000000000000000" pitchFamily="50" charset="0"/>
              </a:defRPr>
            </a:lvl3pPr>
            <a:lvl4pPr marL="717550" indent="-177800" algn="l" defTabSz="215900" rtl="0" eaLnBrk="1" fontAlgn="base" hangingPunct="1">
              <a:lnSpc>
                <a:spcPct val="100000"/>
              </a:lnSpc>
              <a:spcBef>
                <a:spcPts val="300"/>
              </a:spcBef>
              <a:spcAft>
                <a:spcPts val="100"/>
              </a:spcAft>
              <a:buSzPct val="70000"/>
              <a:buFont typeface="Verdana" panose="020B0604030504040204" pitchFamily="34" charset="0"/>
              <a:buChar char="–"/>
              <a:defRPr lang="es-ES" altLang="es-ES" sz="1100" baseline="0" dirty="0" smtClean="0">
                <a:solidFill>
                  <a:srgbClr val="666666"/>
                </a:solidFill>
                <a:latin typeface="AccordAlternate-Regular" panose="02000000000000000000" pitchFamily="50" charset="0"/>
              </a:defRPr>
            </a:lvl4pPr>
            <a:lvl5pPr marL="984250" indent="-173038" algn="l" defTabSz="161449" rtl="0" eaLnBrk="1" fontAlgn="base" hangingPunct="1">
              <a:lnSpc>
                <a:spcPct val="100000"/>
              </a:lnSpc>
              <a:spcBef>
                <a:spcPts val="200"/>
              </a:spcBef>
              <a:spcAft>
                <a:spcPts val="100"/>
              </a:spcAft>
              <a:buSzPct val="70000"/>
              <a:buFont typeface="Verdana" panose="020B0604030504040204" pitchFamily="34" charset="0"/>
              <a:buChar char="-"/>
              <a:tabLst/>
              <a:defRPr lang="es-ES" altLang="es-ES" sz="1100" baseline="0" dirty="0" smtClean="0">
                <a:solidFill>
                  <a:srgbClr val="666666"/>
                </a:solidFill>
                <a:latin typeface="AccordAlternate-Regular" panose="02000000000000000000" pitchFamily="50" charset="0"/>
              </a:defRPr>
            </a:lvl5pPr>
            <a:lvl6pPr marL="1257300" indent="-173038" algn="l" defTabSz="161449" rtl="0" eaLnBrk="1" fontAlgn="base" hangingPunct="1">
              <a:lnSpc>
                <a:spcPct val="100000"/>
              </a:lnSpc>
              <a:spcBef>
                <a:spcPts val="200"/>
              </a:spcBef>
              <a:spcAft>
                <a:spcPts val="100"/>
              </a:spcAft>
              <a:buSzPct val="70000"/>
              <a:buFont typeface="Courier New" panose="02070309020205020404" pitchFamily="49" charset="0"/>
              <a:buChar char="o"/>
              <a:tabLst/>
              <a:defRPr sz="900" baseline="0">
                <a:solidFill>
                  <a:schemeClr val="tx2"/>
                </a:solidFill>
                <a:latin typeface="AccordAlternate-Regular" panose="02000000000000000000" pitchFamily="50" charset="0"/>
              </a:defRPr>
            </a:lvl6pPr>
            <a:lvl7pPr marL="1621632" indent="-174308" algn="l" rtl="0" eaLnBrk="1" fontAlgn="base" hangingPunct="1">
              <a:lnSpc>
                <a:spcPct val="95000"/>
              </a:lnSpc>
              <a:spcBef>
                <a:spcPct val="15000"/>
              </a:spcBef>
              <a:spcAft>
                <a:spcPct val="0"/>
              </a:spcAft>
              <a:buSzPct val="70000"/>
              <a:buChar char="–"/>
              <a:defRPr sz="1440">
                <a:solidFill>
                  <a:schemeClr val="tx1"/>
                </a:solidFill>
                <a:latin typeface="+mn-lt"/>
              </a:defRPr>
            </a:lvl7pPr>
            <a:lvl8pPr marL="2033112" indent="-174308" algn="l" rtl="0" eaLnBrk="1" fontAlgn="base" hangingPunct="1">
              <a:lnSpc>
                <a:spcPct val="95000"/>
              </a:lnSpc>
              <a:spcBef>
                <a:spcPct val="15000"/>
              </a:spcBef>
              <a:spcAft>
                <a:spcPct val="0"/>
              </a:spcAft>
              <a:buSzPct val="70000"/>
              <a:buChar char="–"/>
              <a:defRPr sz="1440">
                <a:solidFill>
                  <a:schemeClr val="tx1"/>
                </a:solidFill>
                <a:latin typeface="+mn-lt"/>
              </a:defRPr>
            </a:lvl8pPr>
            <a:lvl9pPr marL="2444592" indent="-174308" algn="l" rtl="0" eaLnBrk="1" fontAlgn="base" hangingPunct="1">
              <a:lnSpc>
                <a:spcPct val="95000"/>
              </a:lnSpc>
              <a:spcBef>
                <a:spcPct val="15000"/>
              </a:spcBef>
              <a:spcAft>
                <a:spcPct val="0"/>
              </a:spcAft>
              <a:buSzPct val="70000"/>
              <a:buChar char="–"/>
              <a:defRPr sz="1440">
                <a:solidFill>
                  <a:schemeClr val="tx1"/>
                </a:solidFill>
                <a:latin typeface="+mn-lt"/>
              </a:defRPr>
            </a:lvl9pPr>
          </a:lstStyle>
          <a:p>
            <a:pPr marL="0" indent="0">
              <a:buNone/>
            </a:pPr>
            <a:r>
              <a:rPr lang="es-ES" sz="1083" kern="0" dirty="0">
                <a:solidFill>
                  <a:schemeClr val="bg1"/>
                </a:solidFill>
              </a:rPr>
              <a:t>5</a:t>
            </a:r>
          </a:p>
        </p:txBody>
      </p:sp>
      <p:grpSp>
        <p:nvGrpSpPr>
          <p:cNvPr id="2" name="Grupo 1"/>
          <p:cNvGrpSpPr/>
          <p:nvPr/>
        </p:nvGrpSpPr>
        <p:grpSpPr>
          <a:xfrm>
            <a:off x="1102395" y="602898"/>
            <a:ext cx="7917878" cy="4676981"/>
            <a:chOff x="2461501" y="983739"/>
            <a:chExt cx="6925414" cy="4862860"/>
          </a:xfrm>
        </p:grpSpPr>
        <p:sp>
          <p:nvSpPr>
            <p:cNvPr id="138" name="71 Rectángulo redondeado">
              <a:extLst>
                <a:ext uri="{FF2B5EF4-FFF2-40B4-BE49-F238E27FC236}">
                  <a16:creationId xmlns:a16="http://schemas.microsoft.com/office/drawing/2014/main" id="{8D6624A1-4B8B-42EF-8B45-C8510AF5F517}"/>
                </a:ext>
              </a:extLst>
            </p:cNvPr>
            <p:cNvSpPr/>
            <p:nvPr/>
          </p:nvSpPr>
          <p:spPr>
            <a:xfrm>
              <a:off x="3969059" y="1853850"/>
              <a:ext cx="1667530" cy="187364"/>
            </a:xfrm>
            <a:prstGeom prst="roundRect">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lIns="0" tIns="32500" rIns="0" bIns="32500" rtlCol="0" anchor="ctr"/>
            <a:lstStyle/>
            <a:p>
              <a:pPr algn="ctr"/>
              <a:endParaRPr lang="es-ES" sz="632" b="1" dirty="0">
                <a:solidFill>
                  <a:schemeClr val="bg1"/>
                </a:solidFill>
                <a:latin typeface="AccordAlternate-Thin" panose="02000000000000000000" pitchFamily="50" charset="0"/>
                <a:ea typeface="Verdana" pitchFamily="34" charset="0"/>
                <a:cs typeface="Verdana" pitchFamily="34" charset="0"/>
              </a:endParaRPr>
            </a:p>
          </p:txBody>
        </p:sp>
        <p:grpSp>
          <p:nvGrpSpPr>
            <p:cNvPr id="12" name="Grupo 11"/>
            <p:cNvGrpSpPr/>
            <p:nvPr/>
          </p:nvGrpSpPr>
          <p:grpSpPr>
            <a:xfrm>
              <a:off x="2461501" y="983739"/>
              <a:ext cx="6925414" cy="4862860"/>
              <a:chOff x="2272155" y="314582"/>
              <a:chExt cx="6392690" cy="4618459"/>
            </a:xfrm>
          </p:grpSpPr>
          <p:grpSp>
            <p:nvGrpSpPr>
              <p:cNvPr id="13" name="Grupo 12"/>
              <p:cNvGrpSpPr/>
              <p:nvPr/>
            </p:nvGrpSpPr>
            <p:grpSpPr>
              <a:xfrm>
                <a:off x="2272155" y="314582"/>
                <a:ext cx="6392690" cy="4446867"/>
                <a:chOff x="2272155" y="314582"/>
                <a:chExt cx="6392690" cy="4446867"/>
              </a:xfrm>
            </p:grpSpPr>
            <p:grpSp>
              <p:nvGrpSpPr>
                <p:cNvPr id="29" name="Grupo 28"/>
                <p:cNvGrpSpPr/>
                <p:nvPr userDrawn="1"/>
              </p:nvGrpSpPr>
              <p:grpSpPr>
                <a:xfrm>
                  <a:off x="2346583" y="397422"/>
                  <a:ext cx="6162296" cy="4364027"/>
                  <a:chOff x="2346583" y="422822"/>
                  <a:chExt cx="6162296" cy="4364027"/>
                </a:xfrm>
              </p:grpSpPr>
              <p:cxnSp>
                <p:nvCxnSpPr>
                  <p:cNvPr id="120" name="Conector recto 119"/>
                  <p:cNvCxnSpPr/>
                  <p:nvPr/>
                </p:nvCxnSpPr>
                <p:spPr bwMode="auto">
                  <a:xfrm>
                    <a:off x="2346583"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Conector recto 120"/>
                  <p:cNvCxnSpPr/>
                  <p:nvPr/>
                </p:nvCxnSpPr>
                <p:spPr bwMode="auto">
                  <a:xfrm>
                    <a:off x="2783977"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Conector recto 121"/>
                  <p:cNvCxnSpPr/>
                  <p:nvPr/>
                </p:nvCxnSpPr>
                <p:spPr bwMode="auto">
                  <a:xfrm>
                    <a:off x="3223201"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Conector recto 122"/>
                  <p:cNvCxnSpPr/>
                  <p:nvPr/>
                </p:nvCxnSpPr>
                <p:spPr bwMode="auto">
                  <a:xfrm>
                    <a:off x="3668597"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Conector recto 123"/>
                  <p:cNvCxnSpPr/>
                  <p:nvPr/>
                </p:nvCxnSpPr>
                <p:spPr bwMode="auto">
                  <a:xfrm>
                    <a:off x="4106115"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Conector recto 124"/>
                  <p:cNvCxnSpPr/>
                  <p:nvPr/>
                </p:nvCxnSpPr>
                <p:spPr bwMode="auto">
                  <a:xfrm>
                    <a:off x="4542217"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Conector recto 125"/>
                  <p:cNvCxnSpPr/>
                  <p:nvPr/>
                </p:nvCxnSpPr>
                <p:spPr bwMode="auto">
                  <a:xfrm>
                    <a:off x="4980103"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Conector recto 126"/>
                  <p:cNvCxnSpPr/>
                  <p:nvPr/>
                </p:nvCxnSpPr>
                <p:spPr bwMode="auto">
                  <a:xfrm>
                    <a:off x="5426837"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Conector recto 127"/>
                  <p:cNvCxnSpPr/>
                  <p:nvPr/>
                </p:nvCxnSpPr>
                <p:spPr bwMode="auto">
                  <a:xfrm>
                    <a:off x="6311415"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Conector recto 128"/>
                  <p:cNvCxnSpPr/>
                  <p:nvPr/>
                </p:nvCxnSpPr>
                <p:spPr bwMode="auto">
                  <a:xfrm>
                    <a:off x="6758590"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Conector recto 129"/>
                  <p:cNvCxnSpPr/>
                  <p:nvPr/>
                </p:nvCxnSpPr>
                <p:spPr bwMode="auto">
                  <a:xfrm>
                    <a:off x="7194691"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Conector recto 130"/>
                  <p:cNvCxnSpPr/>
                  <p:nvPr/>
                </p:nvCxnSpPr>
                <p:spPr bwMode="auto">
                  <a:xfrm>
                    <a:off x="7633549"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Conector recto 131"/>
                  <p:cNvCxnSpPr/>
                  <p:nvPr/>
                </p:nvCxnSpPr>
                <p:spPr bwMode="auto">
                  <a:xfrm>
                    <a:off x="8070992"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Conector recto 132"/>
                  <p:cNvCxnSpPr/>
                  <p:nvPr/>
                </p:nvCxnSpPr>
                <p:spPr bwMode="auto">
                  <a:xfrm>
                    <a:off x="8508879"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Conector recto 133"/>
                  <p:cNvCxnSpPr/>
                  <p:nvPr userDrawn="1"/>
                </p:nvCxnSpPr>
                <p:spPr bwMode="auto">
                  <a:xfrm>
                    <a:off x="5854616" y="422822"/>
                    <a:ext cx="0" cy="4364027"/>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34 Rectángulo redondeado"/>
                <p:cNvSpPr/>
                <p:nvPr/>
              </p:nvSpPr>
              <p:spPr>
                <a:xfrm>
                  <a:off x="2351190" y="706670"/>
                  <a:ext cx="729372" cy="154435"/>
                </a:xfrm>
                <a:prstGeom prst="roundRect">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lIns="0" tIns="32500" rIns="0" bIns="32500" rtlCol="0" anchor="ctr"/>
                <a:lstStyle/>
                <a:p>
                  <a:pPr algn="ctr"/>
                  <a:endParaRPr lang="es-ES" sz="632" b="1" dirty="0">
                    <a:solidFill>
                      <a:schemeClr val="bg1">
                        <a:lumMod val="50000"/>
                      </a:schemeClr>
                    </a:solidFill>
                    <a:latin typeface="AccordAlternate-Thin" panose="02000000000000000000" pitchFamily="50" charset="0"/>
                    <a:ea typeface="Verdana" pitchFamily="34" charset="0"/>
                    <a:cs typeface="Verdana" pitchFamily="34" charset="0"/>
                  </a:endParaRPr>
                </a:p>
              </p:txBody>
            </p:sp>
            <p:sp>
              <p:nvSpPr>
                <p:cNvPr id="34" name="53 CuadroTexto"/>
                <p:cNvSpPr txBox="1"/>
                <p:nvPr/>
              </p:nvSpPr>
              <p:spPr>
                <a:xfrm>
                  <a:off x="3063496" y="680736"/>
                  <a:ext cx="605955" cy="187232"/>
                </a:xfrm>
                <a:prstGeom prst="rect">
                  <a:avLst/>
                </a:prstGeom>
                <a:noFill/>
              </p:spPr>
              <p:txBody>
                <a:bodyPr wrap="none" rtlCol="0">
                  <a:spAutoFit/>
                </a:bodyPr>
                <a:lstStyle/>
                <a:p>
                  <a:pPr algn="l"/>
                  <a:r>
                    <a:rPr lang="es-ES" sz="632" b="1" dirty="0">
                      <a:solidFill>
                        <a:schemeClr val="tx1"/>
                      </a:solidFill>
                      <a:latin typeface="AccordAlternate-Thin" panose="02000000000000000000" pitchFamily="50" charset="0"/>
                      <a:ea typeface="Verdana" pitchFamily="34" charset="0"/>
                      <a:cs typeface="Verdana" pitchFamily="34" charset="0"/>
                    </a:rPr>
                    <a:t>Formación inicial</a:t>
                  </a:r>
                </a:p>
              </p:txBody>
            </p:sp>
            <p:sp>
              <p:nvSpPr>
                <p:cNvPr id="37" name="34 Rectángulo redondeado"/>
                <p:cNvSpPr/>
                <p:nvPr/>
              </p:nvSpPr>
              <p:spPr>
                <a:xfrm>
                  <a:off x="3072676" y="908532"/>
                  <a:ext cx="600300" cy="181112"/>
                </a:xfrm>
                <a:prstGeom prst="roundRect">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lIns="0" tIns="32500" rIns="0" bIns="32500" rtlCol="0" anchor="ctr"/>
                <a:lstStyle/>
                <a:p>
                  <a:pPr algn="ctr"/>
                  <a:endParaRPr lang="es-ES" sz="632" b="1" dirty="0">
                    <a:solidFill>
                      <a:schemeClr val="bg1">
                        <a:lumMod val="50000"/>
                      </a:schemeClr>
                    </a:solidFill>
                    <a:latin typeface="AccordAlternate-Thin" panose="02000000000000000000" pitchFamily="50" charset="0"/>
                    <a:ea typeface="Verdana" pitchFamily="34" charset="0"/>
                    <a:cs typeface="Verdana" pitchFamily="34" charset="0"/>
                  </a:endParaRPr>
                </a:p>
              </p:txBody>
            </p:sp>
            <p:sp>
              <p:nvSpPr>
                <p:cNvPr id="39" name="53 CuadroTexto"/>
                <p:cNvSpPr txBox="1"/>
                <p:nvPr/>
              </p:nvSpPr>
              <p:spPr>
                <a:xfrm>
                  <a:off x="3657311" y="894213"/>
                  <a:ext cx="923040" cy="187232"/>
                </a:xfrm>
                <a:prstGeom prst="rect">
                  <a:avLst/>
                </a:prstGeom>
                <a:noFill/>
              </p:spPr>
              <p:txBody>
                <a:bodyPr wrap="none" rtlCol="0">
                  <a:spAutoFit/>
                </a:bodyPr>
                <a:lstStyle/>
                <a:p>
                  <a:pPr algn="l"/>
                  <a:r>
                    <a:rPr lang="es-ES" sz="632" b="1" dirty="0">
                      <a:solidFill>
                        <a:schemeClr val="tx1"/>
                      </a:solidFill>
                      <a:latin typeface="AccordAlternate-Thin" panose="02000000000000000000" pitchFamily="50" charset="0"/>
                      <a:ea typeface="Verdana" pitchFamily="34" charset="0"/>
                      <a:cs typeface="Verdana" pitchFamily="34" charset="0"/>
                    </a:rPr>
                    <a:t>Análisis y diseño del entorno</a:t>
                  </a:r>
                </a:p>
              </p:txBody>
            </p:sp>
            <p:sp>
              <p:nvSpPr>
                <p:cNvPr id="43" name="48 Rectángulo redondeado"/>
                <p:cNvSpPr/>
                <p:nvPr/>
              </p:nvSpPr>
              <p:spPr>
                <a:xfrm>
                  <a:off x="2272155" y="314582"/>
                  <a:ext cx="6392690" cy="170412"/>
                </a:xfrm>
                <a:prstGeom prst="roundRect">
                  <a:avLst/>
                </a:prstGeom>
                <a:solidFill>
                  <a:schemeClr val="bg1">
                    <a:lumMod val="8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902" dirty="0">
                      <a:solidFill>
                        <a:schemeClr val="tx1"/>
                      </a:solidFill>
                      <a:latin typeface="AccordAlternate-Thin" panose="02000000000000000000" pitchFamily="50" charset="0"/>
                      <a:ea typeface="Verdana" pitchFamily="34" charset="0"/>
                      <a:cs typeface="Verdana" pitchFamily="34" charset="0"/>
                    </a:rPr>
                    <a:t>Gestión del Proyecto</a:t>
                  </a:r>
                </a:p>
              </p:txBody>
            </p:sp>
            <p:sp>
              <p:nvSpPr>
                <p:cNvPr id="96" name="94 CuadroTexto"/>
                <p:cNvSpPr txBox="1"/>
                <p:nvPr/>
              </p:nvSpPr>
              <p:spPr>
                <a:xfrm>
                  <a:off x="4548992" y="1844113"/>
                  <a:ext cx="149147" cy="187232"/>
                </a:xfrm>
                <a:prstGeom prst="rect">
                  <a:avLst/>
                </a:prstGeom>
                <a:noFill/>
              </p:spPr>
              <p:txBody>
                <a:bodyPr wrap="none" rtlCol="0">
                  <a:spAutoFit/>
                </a:bodyPr>
                <a:lstStyle/>
                <a:p>
                  <a:pPr algn="l"/>
                  <a:endParaRPr lang="es-ES" sz="632" b="1" dirty="0">
                    <a:solidFill>
                      <a:schemeClr val="tx1"/>
                    </a:solidFill>
                    <a:latin typeface="AccordAlternate-Thin" panose="02000000000000000000" pitchFamily="50" charset="0"/>
                    <a:ea typeface="Verdana" pitchFamily="34" charset="0"/>
                    <a:cs typeface="Verdana" pitchFamily="34" charset="0"/>
                  </a:endParaRPr>
                </a:p>
              </p:txBody>
            </p:sp>
            <p:sp>
              <p:nvSpPr>
                <p:cNvPr id="76" name="94 CuadroTexto"/>
                <p:cNvSpPr txBox="1"/>
                <p:nvPr/>
              </p:nvSpPr>
              <p:spPr>
                <a:xfrm>
                  <a:off x="7915642" y="3348635"/>
                  <a:ext cx="149147" cy="187232"/>
                </a:xfrm>
                <a:prstGeom prst="rect">
                  <a:avLst/>
                </a:prstGeom>
                <a:noFill/>
              </p:spPr>
              <p:txBody>
                <a:bodyPr wrap="none" rtlCol="0">
                  <a:spAutoFit/>
                </a:bodyPr>
                <a:lstStyle/>
                <a:p>
                  <a:pPr algn="r"/>
                  <a:endParaRPr lang="es-ES" sz="632" b="1" dirty="0">
                    <a:solidFill>
                      <a:schemeClr val="tx1"/>
                    </a:solidFill>
                    <a:latin typeface="AccordAlternate-Thin" panose="02000000000000000000" pitchFamily="50" charset="0"/>
                    <a:ea typeface="Verdana" pitchFamily="34" charset="0"/>
                    <a:cs typeface="Verdana" pitchFamily="34" charset="0"/>
                  </a:endParaRPr>
                </a:p>
              </p:txBody>
            </p:sp>
            <p:sp>
              <p:nvSpPr>
                <p:cNvPr id="74" name="94 CuadroTexto"/>
                <p:cNvSpPr txBox="1"/>
                <p:nvPr userDrawn="1"/>
              </p:nvSpPr>
              <p:spPr>
                <a:xfrm>
                  <a:off x="7916412" y="3474276"/>
                  <a:ext cx="149147" cy="187232"/>
                </a:xfrm>
                <a:prstGeom prst="rect">
                  <a:avLst/>
                </a:prstGeom>
                <a:noFill/>
              </p:spPr>
              <p:txBody>
                <a:bodyPr wrap="none" rtlCol="0">
                  <a:spAutoFit/>
                </a:bodyPr>
                <a:lstStyle/>
                <a:p>
                  <a:pPr algn="r"/>
                  <a:endParaRPr lang="es-ES" sz="632" b="1" dirty="0">
                    <a:solidFill>
                      <a:schemeClr val="tx1"/>
                    </a:solidFill>
                    <a:latin typeface="AccordAlternate-Thin" panose="02000000000000000000" pitchFamily="50" charset="0"/>
                    <a:ea typeface="Verdana" pitchFamily="34" charset="0"/>
                    <a:cs typeface="Verdana" pitchFamily="34" charset="0"/>
                  </a:endParaRPr>
                </a:p>
              </p:txBody>
            </p:sp>
            <p:sp>
              <p:nvSpPr>
                <p:cNvPr id="72" name="94 CuadroTexto"/>
                <p:cNvSpPr txBox="1"/>
                <p:nvPr/>
              </p:nvSpPr>
              <p:spPr>
                <a:xfrm>
                  <a:off x="7920582" y="3593958"/>
                  <a:ext cx="149147" cy="187232"/>
                </a:xfrm>
                <a:prstGeom prst="rect">
                  <a:avLst/>
                </a:prstGeom>
                <a:noFill/>
              </p:spPr>
              <p:txBody>
                <a:bodyPr wrap="none" rtlCol="0">
                  <a:spAutoFit/>
                </a:bodyPr>
                <a:lstStyle/>
                <a:p>
                  <a:pPr algn="r"/>
                  <a:endParaRPr lang="es-ES" sz="632" b="1" dirty="0">
                    <a:solidFill>
                      <a:schemeClr val="tx1"/>
                    </a:solidFill>
                    <a:latin typeface="AccordAlternate-Thin" panose="02000000000000000000" pitchFamily="50" charset="0"/>
                    <a:ea typeface="Verdana" pitchFamily="34" charset="0"/>
                    <a:cs typeface="Verdana" pitchFamily="34" charset="0"/>
                  </a:endParaRPr>
                </a:p>
              </p:txBody>
            </p:sp>
            <p:sp>
              <p:nvSpPr>
                <p:cNvPr id="70" name="94 CuadroTexto"/>
                <p:cNvSpPr txBox="1"/>
                <p:nvPr/>
              </p:nvSpPr>
              <p:spPr>
                <a:xfrm>
                  <a:off x="7829208" y="3710904"/>
                  <a:ext cx="149147" cy="187232"/>
                </a:xfrm>
                <a:prstGeom prst="rect">
                  <a:avLst/>
                </a:prstGeom>
                <a:noFill/>
              </p:spPr>
              <p:txBody>
                <a:bodyPr wrap="none" rtlCol="0">
                  <a:spAutoFit/>
                </a:bodyPr>
                <a:lstStyle/>
                <a:p>
                  <a:pPr algn="l"/>
                  <a:endParaRPr lang="es-ES" sz="632" b="1" dirty="0">
                    <a:solidFill>
                      <a:schemeClr val="tx1"/>
                    </a:solidFill>
                    <a:latin typeface="AccordAlternate-Thin" panose="02000000000000000000" pitchFamily="50" charset="0"/>
                    <a:ea typeface="Verdana" pitchFamily="34" charset="0"/>
                    <a:cs typeface="Verdana" pitchFamily="34" charset="0"/>
                  </a:endParaRPr>
                </a:p>
              </p:txBody>
            </p:sp>
            <p:cxnSp>
              <p:nvCxnSpPr>
                <p:cNvPr id="65" name="Conector recto 64"/>
                <p:cNvCxnSpPr/>
                <p:nvPr userDrawn="1"/>
              </p:nvCxnSpPr>
              <p:spPr bwMode="auto">
                <a:xfrm>
                  <a:off x="2357293" y="2194839"/>
                  <a:ext cx="6151586" cy="0"/>
                </a:xfrm>
                <a:prstGeom prst="line">
                  <a:avLst/>
                </a:prstGeom>
                <a:noFill/>
                <a:ln w="9525" cap="rnd"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Grupo 13"/>
              <p:cNvGrpSpPr/>
              <p:nvPr/>
            </p:nvGrpSpPr>
            <p:grpSpPr>
              <a:xfrm>
                <a:off x="2346975" y="2303101"/>
                <a:ext cx="5293426" cy="2629940"/>
                <a:chOff x="2346975" y="2341201"/>
                <a:chExt cx="5293426" cy="2629940"/>
              </a:xfrm>
            </p:grpSpPr>
            <p:sp>
              <p:nvSpPr>
                <p:cNvPr id="15" name="38 Rectángulo"/>
                <p:cNvSpPr/>
                <p:nvPr/>
              </p:nvSpPr>
              <p:spPr>
                <a:xfrm>
                  <a:off x="2764045" y="2341207"/>
                  <a:ext cx="453138" cy="187232"/>
                </a:xfrm>
                <a:prstGeom prst="rect">
                  <a:avLst/>
                </a:prstGeom>
              </p:spPr>
              <p:txBody>
                <a:bodyPr wrap="square" lIns="0" rIns="0">
                  <a:spAutoFit/>
                </a:bodyPr>
                <a:lstStyle/>
                <a:p>
                  <a:pPr algn="ctr"/>
                  <a:r>
                    <a:rPr lang="es-ES" sz="632" b="1" dirty="0">
                      <a:solidFill>
                        <a:srgbClr val="DF0024"/>
                      </a:solidFill>
                      <a:latin typeface="AccordAlternate-Thin" panose="02000000000000000000" pitchFamily="50" charset="0"/>
                    </a:rPr>
                    <a:t>Semanas 4-6</a:t>
                  </a:r>
                </a:p>
              </p:txBody>
            </p:sp>
            <p:sp>
              <p:nvSpPr>
                <p:cNvPr id="16" name="38 Rectángulo"/>
                <p:cNvSpPr/>
                <p:nvPr/>
              </p:nvSpPr>
              <p:spPr>
                <a:xfrm>
                  <a:off x="3217180" y="2341207"/>
                  <a:ext cx="450852" cy="187232"/>
                </a:xfrm>
                <a:prstGeom prst="rect">
                  <a:avLst/>
                </a:prstGeom>
              </p:spPr>
              <p:txBody>
                <a:bodyPr wrap="square" lIns="0" rIns="0">
                  <a:spAutoFit/>
                </a:bodyPr>
                <a:lstStyle/>
                <a:p>
                  <a:pPr algn="ctr"/>
                  <a:r>
                    <a:rPr lang="es-ES" sz="632" b="1" dirty="0">
                      <a:solidFill>
                        <a:srgbClr val="DF0024"/>
                      </a:solidFill>
                      <a:latin typeface="AccordAlternate-Thin" panose="02000000000000000000" pitchFamily="50" charset="0"/>
                    </a:rPr>
                    <a:t>Semanas 7-9</a:t>
                  </a:r>
                </a:p>
              </p:txBody>
            </p:sp>
            <p:sp>
              <p:nvSpPr>
                <p:cNvPr id="17" name="38 Rectángulo"/>
                <p:cNvSpPr/>
                <p:nvPr/>
              </p:nvSpPr>
              <p:spPr>
                <a:xfrm>
                  <a:off x="3668029" y="2341201"/>
                  <a:ext cx="449933" cy="187232"/>
                </a:xfrm>
                <a:prstGeom prst="rect">
                  <a:avLst/>
                </a:prstGeom>
              </p:spPr>
              <p:txBody>
                <a:bodyPr wrap="square" lIns="0" rIns="0">
                  <a:spAutoFit/>
                </a:bodyPr>
                <a:lstStyle/>
                <a:p>
                  <a:pPr algn="ctr"/>
                  <a:r>
                    <a:rPr lang="es-ES" sz="632" b="1" dirty="0">
                      <a:solidFill>
                        <a:srgbClr val="DF0024"/>
                      </a:solidFill>
                      <a:latin typeface="AccordAlternate-Thin" panose="02000000000000000000" pitchFamily="50" charset="0"/>
                    </a:rPr>
                    <a:t>Semanas 10-12</a:t>
                  </a:r>
                </a:p>
              </p:txBody>
            </p:sp>
            <p:sp>
              <p:nvSpPr>
                <p:cNvPr id="18" name="38 Rectángulo"/>
                <p:cNvSpPr/>
                <p:nvPr/>
              </p:nvSpPr>
              <p:spPr>
                <a:xfrm>
                  <a:off x="4117963" y="2341207"/>
                  <a:ext cx="416535" cy="187232"/>
                </a:xfrm>
                <a:prstGeom prst="rect">
                  <a:avLst/>
                </a:prstGeom>
              </p:spPr>
              <p:txBody>
                <a:bodyPr wrap="square" lIns="0" rIns="0">
                  <a:spAutoFit/>
                </a:bodyPr>
                <a:lstStyle/>
                <a:p>
                  <a:pPr algn="ctr"/>
                  <a:r>
                    <a:rPr lang="es-ES" sz="632" b="1" dirty="0">
                      <a:solidFill>
                        <a:srgbClr val="DF0024"/>
                      </a:solidFill>
                      <a:latin typeface="AccordAlternate-Thin" panose="02000000000000000000" pitchFamily="50" charset="0"/>
                    </a:rPr>
                    <a:t>Semanas 13-15</a:t>
                  </a:r>
                </a:p>
              </p:txBody>
            </p:sp>
            <p:sp>
              <p:nvSpPr>
                <p:cNvPr id="19" name="38 Rectángulo"/>
                <p:cNvSpPr/>
                <p:nvPr/>
              </p:nvSpPr>
              <p:spPr>
                <a:xfrm>
                  <a:off x="4534497" y="2341207"/>
                  <a:ext cx="450852" cy="187232"/>
                </a:xfrm>
                <a:prstGeom prst="rect">
                  <a:avLst/>
                </a:prstGeom>
              </p:spPr>
              <p:txBody>
                <a:bodyPr wrap="square" lIns="0" rIns="0">
                  <a:spAutoFit/>
                </a:bodyPr>
                <a:lstStyle/>
                <a:p>
                  <a:pPr algn="ctr"/>
                  <a:r>
                    <a:rPr lang="es-ES" sz="632" b="1" dirty="0">
                      <a:solidFill>
                        <a:srgbClr val="DF0024"/>
                      </a:solidFill>
                      <a:latin typeface="AccordAlternate-Thin" panose="02000000000000000000" pitchFamily="50" charset="0"/>
                    </a:rPr>
                    <a:t>Semanas 16-18</a:t>
                  </a:r>
                </a:p>
              </p:txBody>
            </p:sp>
            <p:sp>
              <p:nvSpPr>
                <p:cNvPr id="20" name="38 Rectángulo"/>
                <p:cNvSpPr/>
                <p:nvPr/>
              </p:nvSpPr>
              <p:spPr>
                <a:xfrm>
                  <a:off x="4985347" y="2341207"/>
                  <a:ext cx="438151" cy="187232"/>
                </a:xfrm>
                <a:prstGeom prst="rect">
                  <a:avLst/>
                </a:prstGeom>
              </p:spPr>
              <p:txBody>
                <a:bodyPr wrap="square" lIns="0" rIns="0">
                  <a:spAutoFit/>
                </a:bodyPr>
                <a:lstStyle/>
                <a:p>
                  <a:pPr algn="ctr"/>
                  <a:r>
                    <a:rPr lang="es-ES" sz="632" b="1" dirty="0">
                      <a:solidFill>
                        <a:srgbClr val="DF0024"/>
                      </a:solidFill>
                      <a:latin typeface="AccordAlternate-Thin" panose="02000000000000000000" pitchFamily="50" charset="0"/>
                    </a:rPr>
                    <a:t>Semanas 19-20</a:t>
                  </a:r>
                </a:p>
              </p:txBody>
            </p:sp>
            <p:sp>
              <p:nvSpPr>
                <p:cNvPr id="25" name="38 Rectángulo"/>
                <p:cNvSpPr/>
                <p:nvPr/>
              </p:nvSpPr>
              <p:spPr>
                <a:xfrm>
                  <a:off x="7200899" y="4783909"/>
                  <a:ext cx="439502" cy="187232"/>
                </a:xfrm>
                <a:prstGeom prst="rect">
                  <a:avLst/>
                </a:prstGeom>
              </p:spPr>
              <p:txBody>
                <a:bodyPr wrap="square" lIns="0" rIns="0">
                  <a:spAutoFit/>
                </a:bodyPr>
                <a:lstStyle/>
                <a:p>
                  <a:pPr algn="ctr"/>
                  <a:endParaRPr lang="es-ES" sz="632" b="1" dirty="0">
                    <a:solidFill>
                      <a:srgbClr val="DF0024"/>
                    </a:solidFill>
                    <a:latin typeface="AccordAlternate-Thin" panose="02000000000000000000" pitchFamily="50" charset="0"/>
                  </a:endParaRPr>
                </a:p>
              </p:txBody>
            </p:sp>
            <p:sp>
              <p:nvSpPr>
                <p:cNvPr id="28" name="38 Rectángulo"/>
                <p:cNvSpPr/>
                <p:nvPr/>
              </p:nvSpPr>
              <p:spPr>
                <a:xfrm>
                  <a:off x="2346975" y="2341207"/>
                  <a:ext cx="453138" cy="187232"/>
                </a:xfrm>
                <a:prstGeom prst="rect">
                  <a:avLst/>
                </a:prstGeom>
              </p:spPr>
              <p:txBody>
                <a:bodyPr wrap="square" lIns="0" rIns="0">
                  <a:spAutoFit/>
                </a:bodyPr>
                <a:lstStyle/>
                <a:p>
                  <a:pPr algn="ctr"/>
                  <a:r>
                    <a:rPr lang="es-ES" sz="632" b="1" dirty="0">
                      <a:solidFill>
                        <a:srgbClr val="DF0024"/>
                      </a:solidFill>
                      <a:latin typeface="AccordAlternate-Thin" panose="02000000000000000000" pitchFamily="50" charset="0"/>
                    </a:rPr>
                    <a:t>Semanas 1-3</a:t>
                  </a:r>
                </a:p>
              </p:txBody>
            </p:sp>
          </p:grpSp>
        </p:grpSp>
        <p:sp>
          <p:nvSpPr>
            <p:cNvPr id="144" name="71 Rectángulo redondeado">
              <a:extLst>
                <a:ext uri="{FF2B5EF4-FFF2-40B4-BE49-F238E27FC236}">
                  <a16:creationId xmlns:a16="http://schemas.microsoft.com/office/drawing/2014/main" id="{64627E3B-5120-4C03-9789-2E4B8F306E79}"/>
                </a:ext>
              </a:extLst>
            </p:cNvPr>
            <p:cNvSpPr/>
            <p:nvPr/>
          </p:nvSpPr>
          <p:spPr>
            <a:xfrm>
              <a:off x="2553733" y="2411609"/>
              <a:ext cx="3331950" cy="197658"/>
            </a:xfrm>
            <a:prstGeom prst="roundRect">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lIns="0" tIns="32500" rIns="0" bIns="32500" rtlCol="0" anchor="ctr"/>
            <a:lstStyle/>
            <a:p>
              <a:pPr algn="ctr"/>
              <a:endParaRPr lang="es-ES" sz="632" b="1" dirty="0">
                <a:solidFill>
                  <a:schemeClr val="bg1"/>
                </a:solidFill>
                <a:latin typeface="AccordAlternate-Thin" panose="02000000000000000000" pitchFamily="50" charset="0"/>
                <a:ea typeface="Verdana" pitchFamily="34" charset="0"/>
                <a:cs typeface="Verdana" pitchFamily="34" charset="0"/>
              </a:endParaRPr>
            </a:p>
          </p:txBody>
        </p:sp>
        <p:sp>
          <p:nvSpPr>
            <p:cNvPr id="98" name="53 CuadroTexto">
              <a:extLst>
                <a:ext uri="{FF2B5EF4-FFF2-40B4-BE49-F238E27FC236}">
                  <a16:creationId xmlns:a16="http://schemas.microsoft.com/office/drawing/2014/main" id="{16598A4E-4346-43A4-ACB1-5D23C45EB123}"/>
                </a:ext>
              </a:extLst>
            </p:cNvPr>
            <p:cNvSpPr txBox="1"/>
            <p:nvPr/>
          </p:nvSpPr>
          <p:spPr>
            <a:xfrm>
              <a:off x="5660419" y="1825869"/>
              <a:ext cx="1538478" cy="197140"/>
            </a:xfrm>
            <a:prstGeom prst="rect">
              <a:avLst/>
            </a:prstGeom>
            <a:noFill/>
          </p:spPr>
          <p:txBody>
            <a:bodyPr wrap="square" rtlCol="0">
              <a:spAutoFit/>
            </a:bodyPr>
            <a:lstStyle/>
            <a:p>
              <a:pPr algn="l"/>
              <a:r>
                <a:rPr lang="es-ES" sz="632" b="1" dirty="0">
                  <a:solidFill>
                    <a:schemeClr val="tx1"/>
                  </a:solidFill>
                  <a:latin typeface="AccordAlternate-Thin" panose="02000000000000000000" pitchFamily="50" charset="0"/>
                  <a:ea typeface="Verdana" pitchFamily="34" charset="0"/>
                  <a:cs typeface="Verdana" pitchFamily="34" charset="0"/>
                </a:rPr>
                <a:t>Despliegue y configuración</a:t>
              </a:r>
            </a:p>
          </p:txBody>
        </p:sp>
        <p:sp>
          <p:nvSpPr>
            <p:cNvPr id="99" name="53 CuadroTexto">
              <a:extLst>
                <a:ext uri="{FF2B5EF4-FFF2-40B4-BE49-F238E27FC236}">
                  <a16:creationId xmlns:a16="http://schemas.microsoft.com/office/drawing/2014/main" id="{58D4B2BF-07C3-484F-8FAD-DE0A2D0E1F0B}"/>
                </a:ext>
              </a:extLst>
            </p:cNvPr>
            <p:cNvSpPr txBox="1"/>
            <p:nvPr/>
          </p:nvSpPr>
          <p:spPr>
            <a:xfrm>
              <a:off x="5884960" y="2437662"/>
              <a:ext cx="1006971" cy="197140"/>
            </a:xfrm>
            <a:prstGeom prst="rect">
              <a:avLst/>
            </a:prstGeom>
            <a:noFill/>
          </p:spPr>
          <p:txBody>
            <a:bodyPr wrap="none" rtlCol="0">
              <a:spAutoFit/>
            </a:bodyPr>
            <a:lstStyle/>
            <a:p>
              <a:pPr algn="l"/>
              <a:r>
                <a:rPr lang="es-ES" sz="632" b="1" dirty="0">
                  <a:solidFill>
                    <a:schemeClr val="tx1"/>
                  </a:solidFill>
                  <a:latin typeface="AccordAlternate-Thin" panose="02000000000000000000" pitchFamily="50" charset="0"/>
                  <a:ea typeface="Verdana" pitchFamily="34" charset="0"/>
                  <a:cs typeface="Verdana" pitchFamily="34" charset="0"/>
                </a:rPr>
                <a:t>Documentación del proyecto</a:t>
              </a:r>
            </a:p>
          </p:txBody>
        </p:sp>
      </p:grpSp>
      <p:sp>
        <p:nvSpPr>
          <p:cNvPr id="3" name="71 Rectángulo redondeado">
            <a:extLst>
              <a:ext uri="{FF2B5EF4-FFF2-40B4-BE49-F238E27FC236}">
                <a16:creationId xmlns:a16="http://schemas.microsoft.com/office/drawing/2014/main" id="{E12E8EF0-275D-CB10-26EA-18A1803A7FE4}"/>
              </a:ext>
            </a:extLst>
          </p:cNvPr>
          <p:cNvSpPr/>
          <p:nvPr/>
        </p:nvSpPr>
        <p:spPr>
          <a:xfrm>
            <a:off x="4732497" y="1708288"/>
            <a:ext cx="277234" cy="190103"/>
          </a:xfrm>
          <a:prstGeom prst="roundRect">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lIns="0" tIns="32500" rIns="0" bIns="32500" rtlCol="0" anchor="ctr"/>
          <a:lstStyle/>
          <a:p>
            <a:pPr algn="ctr"/>
            <a:endParaRPr lang="es-ES" sz="632" b="1" dirty="0">
              <a:solidFill>
                <a:schemeClr val="bg1"/>
              </a:solidFill>
              <a:latin typeface="AccordAlternate-Thin" panose="02000000000000000000" pitchFamily="50" charset="0"/>
              <a:ea typeface="Verdana" pitchFamily="34" charset="0"/>
              <a:cs typeface="Verdana" pitchFamily="34" charset="0"/>
            </a:endParaRPr>
          </a:p>
        </p:txBody>
      </p:sp>
      <p:sp>
        <p:nvSpPr>
          <p:cNvPr id="6" name="53 CuadroTexto">
            <a:extLst>
              <a:ext uri="{FF2B5EF4-FFF2-40B4-BE49-F238E27FC236}">
                <a16:creationId xmlns:a16="http://schemas.microsoft.com/office/drawing/2014/main" id="{7695E747-C090-19B3-D2AE-AFDC379936B3}"/>
              </a:ext>
            </a:extLst>
          </p:cNvPr>
          <p:cNvSpPr txBox="1"/>
          <p:nvPr/>
        </p:nvSpPr>
        <p:spPr>
          <a:xfrm>
            <a:off x="5020057" y="1708787"/>
            <a:ext cx="2731357" cy="189604"/>
          </a:xfrm>
          <a:prstGeom prst="rect">
            <a:avLst/>
          </a:prstGeom>
          <a:noFill/>
        </p:spPr>
        <p:txBody>
          <a:bodyPr wrap="square" rtlCol="0">
            <a:spAutoFit/>
          </a:bodyPr>
          <a:lstStyle/>
          <a:p>
            <a:pPr algn="l"/>
            <a:r>
              <a:rPr lang="es-ES" sz="632" b="1" dirty="0">
                <a:solidFill>
                  <a:schemeClr val="tx1"/>
                </a:solidFill>
                <a:latin typeface="AccordAlternate-Thin" panose="02000000000000000000" pitchFamily="50" charset="0"/>
                <a:ea typeface="Verdana" pitchFamily="34" charset="0"/>
                <a:cs typeface="Verdana" pitchFamily="34" charset="0"/>
              </a:rPr>
              <a:t>Documentación y finalización del proyecto</a:t>
            </a:r>
          </a:p>
        </p:txBody>
      </p:sp>
    </p:spTree>
    <p:extLst>
      <p:ext uri="{BB962C8B-B14F-4D97-AF65-F5344CB8AC3E}">
        <p14:creationId xmlns:p14="http://schemas.microsoft.com/office/powerpoint/2010/main" val="748720003"/>
      </p:ext>
    </p:extLst>
  </p:cSld>
  <p:clrMapOvr>
    <a:masterClrMapping/>
  </p:clrMapOvr>
  <p:transition spd="slow">
    <p:push dir="u"/>
  </p:transition>
</p:sld>
</file>

<file path=ppt/theme/theme1.xml><?xml version="1.0" encoding="utf-8"?>
<a:theme xmlns:a="http://schemas.openxmlformats.org/drawingml/2006/main" name="plantilla_presentacion_gmv_esp_16.9">
  <a:themeElements>
    <a:clrScheme name="Landor Brand Architecture 1">
      <a:dk1>
        <a:srgbClr val="000000"/>
      </a:dk1>
      <a:lt1>
        <a:srgbClr val="FFFFFF"/>
      </a:lt1>
      <a:dk2>
        <a:srgbClr val="8B8D8E"/>
      </a:dk2>
      <a:lt2>
        <a:srgbClr val="8B8D8E"/>
      </a:lt2>
      <a:accent1>
        <a:srgbClr val="E00034"/>
      </a:accent1>
      <a:accent2>
        <a:srgbClr val="8B8D8E"/>
      </a:accent2>
      <a:accent3>
        <a:srgbClr val="FFFFFF"/>
      </a:accent3>
      <a:accent4>
        <a:srgbClr val="000000"/>
      </a:accent4>
      <a:accent5>
        <a:srgbClr val="EDAAAE"/>
      </a:accent5>
      <a:accent6>
        <a:srgbClr val="7D7F80"/>
      </a:accent6>
      <a:hlink>
        <a:srgbClr val="000000"/>
      </a:hlink>
      <a:folHlink>
        <a:srgbClr val="3366CC"/>
      </a:folHlink>
    </a:clrScheme>
    <a:fontScheme name="Landor Brand Architectur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0099"/>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s-ES" sz="2000" b="0" i="0" u="none" strike="noStrike" cap="none" normalizeH="0" baseline="0" smtClean="0">
            <a:ln>
              <a:noFill/>
            </a:ln>
            <a:solidFill>
              <a:srgbClr val="FFFFFF"/>
            </a:solidFill>
            <a:effectLst/>
            <a:latin typeface="Verdana" pitchFamily="34" charset="0"/>
          </a:defRPr>
        </a:defPPr>
      </a:lstStyle>
    </a:spDef>
    <a:lnDef>
      <a:spPr bwMode="auto">
        <a:xfrm>
          <a:off x="0" y="0"/>
          <a:ext cx="1" cy="1"/>
        </a:xfrm>
        <a:custGeom>
          <a:avLst/>
          <a:gdLst/>
          <a:ahLst/>
          <a:cxnLst/>
          <a:rect l="0" t="0" r="0" b="0"/>
          <a:pathLst/>
        </a:custGeom>
        <a:noFill/>
        <a:ln w="9525" cap="rnd" cmpd="sng" algn="ctr">
          <a:solidFill>
            <a:srgbClr val="000099"/>
          </a:solidFill>
          <a:prstDash val="sysDot"/>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s-ES" sz="2000" b="0" i="0" u="none" strike="noStrike" cap="none" normalizeH="0" baseline="0" smtClean="0">
            <a:ln>
              <a:noFill/>
            </a:ln>
            <a:solidFill>
              <a:srgbClr val="FFFFFF"/>
            </a:solidFill>
            <a:effectLst/>
            <a:latin typeface="Verdana" pitchFamily="34" charset="0"/>
          </a:defRPr>
        </a:defPPr>
      </a:lstStyle>
    </a:lnDef>
  </a:objectDefaults>
  <a:extraClrSchemeLst>
    <a:extraClrScheme>
      <a:clrScheme name="Landor Brand Architecture 1">
        <a:dk1>
          <a:srgbClr val="000000"/>
        </a:dk1>
        <a:lt1>
          <a:srgbClr val="FFFFFF"/>
        </a:lt1>
        <a:dk2>
          <a:srgbClr val="8B8D8E"/>
        </a:dk2>
        <a:lt2>
          <a:srgbClr val="8B8D8E"/>
        </a:lt2>
        <a:accent1>
          <a:srgbClr val="E00034"/>
        </a:accent1>
        <a:accent2>
          <a:srgbClr val="8B8D8E"/>
        </a:accent2>
        <a:accent3>
          <a:srgbClr val="FFFFFF"/>
        </a:accent3>
        <a:accent4>
          <a:srgbClr val="000000"/>
        </a:accent4>
        <a:accent5>
          <a:srgbClr val="EDAAAE"/>
        </a:accent5>
        <a:accent6>
          <a:srgbClr val="7D7F80"/>
        </a:accent6>
        <a:hlink>
          <a:srgbClr val="000000"/>
        </a:hlink>
        <a:folHlink>
          <a:srgbClr val="33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antilla_presentacion_gmv_esp_16.9 [solo lectura]" id="{02A89CF2-7AE6-4461-838D-304890998A27}" vid="{7C8A881B-39F2-486A-9DFA-B6E5F7E9D6F6}"/>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Material Corporativo" ma:contentTypeID="0x0101007B4F0783C7398045A5C3A19E4F33783300017AFDDBEFB1514AB4732F3DFC3112E1" ma:contentTypeVersion="14" ma:contentTypeDescription="" ma:contentTypeScope="" ma:versionID="49b9c6d7bab96778d5f1d6cf526f46dc">
  <xsd:schema xmlns:xsd="http://www.w3.org/2001/XMLSchema" xmlns:xs="http://www.w3.org/2001/XMLSchema" xmlns:p="http://schemas.microsoft.com/office/2006/metadata/properties" xmlns:ns2="5bd778ab-591c-4619-b7ec-3da15ed82507" targetNamespace="http://schemas.microsoft.com/office/2006/metadata/properties" ma:root="true" ma:fieldsID="a040b299b49402c244bf7676345fc31e" ns2:_="">
    <xsd:import namespace="5bd778ab-591c-4619-b7ec-3da15ed82507"/>
    <xsd:element name="properties">
      <xsd:complexType>
        <xsd:sequence>
          <xsd:element name="documentManagement">
            <xsd:complexType>
              <xsd:all>
                <xsd:element ref="ns2:TipoDeMaterial" minOccurs="0"/>
                <xsd:element ref="ns2:Comentario" minOccurs="0"/>
                <xsd:element ref="ns2:Nombre_x0020_Empresa" minOccurs="0"/>
                <xsd:element ref="ns2:isPublish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d778ab-591c-4619-b7ec-3da15ed82507" elementFormDefault="qualified">
    <xsd:import namespace="http://schemas.microsoft.com/office/2006/documentManagement/types"/>
    <xsd:import namespace="http://schemas.microsoft.com/office/infopath/2007/PartnerControls"/>
    <xsd:element name="TipoDeMaterial" ma:index="2" nillable="true" ma:displayName="Tipo de Material" ma:list="{56A55768-1937-46AE-9843-9CBB442998A4}" ma:internalName="TipoDeMaterial" ma:showField="Titulo_ES" ma:web="5bd778ab-591c-4619-b7ec-3da15ed82507">
      <xsd:simpleType>
        <xsd:restriction base="dms:Lookup"/>
      </xsd:simpleType>
    </xsd:element>
    <xsd:element name="Comentario" ma:index="3" nillable="true" ma:displayName="Comentario" ma:internalName="Comentario">
      <xsd:simpleType>
        <xsd:restriction base="dms:Note">
          <xsd:maxLength value="255"/>
        </xsd:restriction>
      </xsd:simpleType>
    </xsd:element>
    <xsd:element name="Nombre_x0020_Empresa" ma:index="4" nillable="true" ma:displayName="Nombre Empresa" ma:list="{cd018b17-1e7b-477d-8ce9-fc137ff3e93b}" ma:internalName="Nombre_x0020_Empresa" ma:showField="Titulo_ES" ma:web="5bd778ab-591c-4619-b7ec-3da15ed82507">
      <xsd:simpleType>
        <xsd:restriction base="dms:Lookup"/>
      </xsd:simpleType>
    </xsd:element>
    <xsd:element name="isPublished" ma:index="10" nillable="true" ma:displayName="isPublished" ma:default="0" ma:hidden="true" ma:internalName="isPublish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ipo de contenido" ma:readOnly="true"/>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Nombre_x0020_Empresa xmlns="5bd778ab-591c-4619-b7ec-3da15ed82507">7</Nombre_x0020_Empresa>
    <TipoDeMaterial xmlns="5bd778ab-591c-4619-b7ec-3da15ed82507">3</TipoDeMaterial>
    <Comentario xmlns="5bd778ab-591c-4619-b7ec-3da15ed82507">Plantilla para presentaciones pantalla 16:9 en Español (PowerPoint)</Comentario>
    <isPublished xmlns="5bd778ab-591c-4619-b7ec-3da15ed82507">false</isPublished>
  </documentManagement>
</p:properties>
</file>

<file path=customXml/itemProps1.xml><?xml version="1.0" encoding="utf-8"?>
<ds:datastoreItem xmlns:ds="http://schemas.openxmlformats.org/officeDocument/2006/customXml" ds:itemID="{C06CDA41-072E-430F-9C8F-1E038A8703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d778ab-591c-4619-b7ec-3da15ed825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F76C-32FC-42F6-924A-80A7A6CE03B1}">
  <ds:schemaRefs>
    <ds:schemaRef ds:uri="http://schemas.microsoft.com/sharepoint/v3/contenttype/forms"/>
  </ds:schemaRefs>
</ds:datastoreItem>
</file>

<file path=customXml/itemProps3.xml><?xml version="1.0" encoding="utf-8"?>
<ds:datastoreItem xmlns:ds="http://schemas.openxmlformats.org/officeDocument/2006/customXml" ds:itemID="{6F8C8326-534B-408E-82F7-424CCB30C54C}">
  <ds:schemaRefs>
    <ds:schemaRef ds:uri="http://purl.org/dc/elements/1.1/"/>
    <ds:schemaRef ds:uri="http://www.w3.org/XML/1998/namespace"/>
    <ds:schemaRef ds:uri="http://schemas.microsoft.com/office/2006/documentManagement/types"/>
    <ds:schemaRef ds:uri="http://purl.org/dc/terms/"/>
    <ds:schemaRef ds:uri="http://purl.org/dc/dcmitype/"/>
    <ds:schemaRef ds:uri="http://schemas.microsoft.com/office/2006/metadata/properties"/>
    <ds:schemaRef ds:uri="5bd778ab-591c-4619-b7ec-3da15ed82507"/>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Catálogo_Ciberseguridad_v0.1</Template>
  <TotalTime>8319</TotalTime>
  <Words>39</Words>
  <Application>Microsoft Macintosh PowerPoint</Application>
  <PresentationFormat>Personalizado</PresentationFormat>
  <Paragraphs>15</Paragraphs>
  <Slides>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AccordAlternate-Regular</vt:lpstr>
      <vt:lpstr>AccordAlternate-Thin</vt:lpstr>
      <vt:lpstr>Arial</vt:lpstr>
      <vt:lpstr>Avenir LT 55 Roman</vt:lpstr>
      <vt:lpstr>Myriad Landor</vt:lpstr>
      <vt:lpstr>Verdana</vt:lpstr>
      <vt:lpstr>Wingdings</vt:lpstr>
      <vt:lpstr>plantilla_presentacion_gmv_esp_16.9</vt:lpstr>
      <vt:lpstr>Presentación de PowerPoint</vt:lpstr>
    </vt:vector>
  </TitlesOfParts>
  <Company>GMV</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María Verdeguer Ramón</dc:creator>
  <cp:lastModifiedBy>Picazo Serrano Sergio</cp:lastModifiedBy>
  <cp:revision>244</cp:revision>
  <cp:lastPrinted>2006-07-06T11:26:19Z</cp:lastPrinted>
  <dcterms:created xsi:type="dcterms:W3CDTF">2019-06-24T14:10:02Z</dcterms:created>
  <dcterms:modified xsi:type="dcterms:W3CDTF">2023-02-20T17:34:54Z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0x0101007B4F0783C7398045A5C3A19E4F33783300017AFDDBEFB1514AB4732F3DFC3112E1</vt:lpwstr>
  </property>
</Properties>
</file>