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1273-36E5-4A98-89D7-FD4B5E4B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875F9-1E82-4315-8060-B97349D21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6D08-AC9E-4CF3-A56C-FC8FDD17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E498-4A7D-44BC-8543-2026E05B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4120-A903-4211-B7C7-26ED80EB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E9B1-062C-496B-9FAE-8F007D88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C733C-3CFB-4F5F-8F3F-E31F8F02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01EF-0790-4C7A-B400-DAD2E25C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EFBF-40EC-44B1-979E-9F4D69E4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9385-7EDA-4171-A659-DD754479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974A-E0EE-4FFF-899B-BA05AE39E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4760-D9C0-4CA9-A8A8-288D6EA0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5307-7675-4B8F-9152-922C7FBB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5FFB-87EB-4AD1-8735-D18DB83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2C24-A302-4150-893A-597149DE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4145-D93C-49D9-8040-329F3E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10CD-2FEF-40CB-B2ED-51F8ACA0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3D00-52D1-436C-89D8-3A8C0A5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7837-2DEA-42DC-8A18-7B8411F3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1546-A321-40E3-BFC4-3A72A858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91B-957C-4BEA-A9CD-47E57633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852B-3108-4827-9EE9-EFC9240B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2A27-28BD-4F16-913F-208B7FC7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AB50-D1B1-45D1-A3AF-5294431E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A18D-1033-45FD-B7B0-4C33A2C8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4766-9E06-47F2-AFE6-234BC2B9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40AD-3DB5-4C56-B6BA-088B5632C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CB30-BD2A-43C0-B5F0-C0E6F2E8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88B-6339-4ABD-B1E4-CC14F97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F7299-CCC6-4685-945A-0335181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EFBCF-E99E-4021-BDC4-20A4A0BE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60C3-98E4-406B-8D3B-7B6868F9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BB42-6F8B-484B-BE77-ED37E5DD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36B1D-5D16-4FCE-AF00-144F9788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DCEAB-8034-42CE-A491-A209CF0B4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F2808-FD64-4A94-99CE-D1475467C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05748-FDD1-4D42-A41A-F701EEA1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E55AF-64D4-40F7-9FB7-85E1BD6C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27175-75A1-4D03-B6A2-423DAA5C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E893-8340-4CE2-BFAB-2B0F18B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3DD5E-ABEF-4894-9C8B-0ACED34E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9C7FB-FACF-4E9D-A007-5B16BBF9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2AA8-9E6E-4EE1-BAD0-52A59380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FDF9D-AA10-47A2-A419-0E71337F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4EAE7-3E8B-4519-AC6C-F3970D9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31B1E-4BB5-4543-A6D7-EFA2401F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2B41-C1D1-4DBA-9D9E-6CFBD6C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0499-CB74-452B-8412-2A105F4E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6308-706B-41E3-BF17-8309FB73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EEE34-260B-425D-A560-26CBD5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254D-A3C3-457F-BFC1-BD47B0F1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A562-EEBB-4CD8-8B99-B407EF64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FD82-C472-42FB-96BA-30BDD924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1450C-F6FB-47A0-B755-22969C99A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7BE6E-27BF-440E-BEF1-3C67DEC65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0058-51C5-4FDE-9684-7C658BA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241A-5AC5-4C83-AAFD-7A97F65A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0E33-ECDA-4AB2-9A35-4C516C74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5C18C-38DE-464B-898E-13ECCF9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93F3-86C9-4CD3-B399-CF8183C2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0C6-F435-45AB-9030-B42C44D8B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E05-DBCC-4F95-A076-7994FAF4F29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8788-2F77-4F3D-B316-8534260CD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B43A-CBC9-49EF-971A-0FB6264EF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8428-95F3-45CC-AE2B-617DFAD7B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80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42" Type="http://schemas.openxmlformats.org/officeDocument/2006/relationships/image" Target="../media/image83.png"/><Relationship Id="rId47" Type="http://schemas.openxmlformats.org/officeDocument/2006/relationships/image" Target="../media/image88.png"/><Relationship Id="rId50" Type="http://schemas.openxmlformats.org/officeDocument/2006/relationships/image" Target="../media/image91.png"/><Relationship Id="rId55" Type="http://schemas.openxmlformats.org/officeDocument/2006/relationships/image" Target="../media/image96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9" Type="http://schemas.openxmlformats.org/officeDocument/2006/relationships/image" Target="../media/image70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45" Type="http://schemas.openxmlformats.org/officeDocument/2006/relationships/image" Target="../media/image86.png"/><Relationship Id="rId53" Type="http://schemas.openxmlformats.org/officeDocument/2006/relationships/image" Target="../media/image94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4" Type="http://schemas.openxmlformats.org/officeDocument/2006/relationships/image" Target="../media/image85.png"/><Relationship Id="rId52" Type="http://schemas.openxmlformats.org/officeDocument/2006/relationships/image" Target="../media/image93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image" Target="../media/image89.png"/><Relationship Id="rId8" Type="http://schemas.openxmlformats.org/officeDocument/2006/relationships/image" Target="../media/image49.png"/><Relationship Id="rId51" Type="http://schemas.openxmlformats.org/officeDocument/2006/relationships/image" Target="../media/image92.png"/><Relationship Id="rId3" Type="http://schemas.openxmlformats.org/officeDocument/2006/relationships/image" Target="../media/image44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46" Type="http://schemas.openxmlformats.org/officeDocument/2006/relationships/image" Target="../media/image87.png"/><Relationship Id="rId20" Type="http://schemas.openxmlformats.org/officeDocument/2006/relationships/image" Target="../media/image61.png"/><Relationship Id="rId41" Type="http://schemas.openxmlformats.org/officeDocument/2006/relationships/image" Target="../media/image82.png"/><Relationship Id="rId5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4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18CC453-34C6-4F5B-A843-730E0150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04" y="3534366"/>
            <a:ext cx="4164864" cy="16062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BC9D9F9F-D5C2-420B-93B9-D511F993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004" y="3715313"/>
            <a:ext cx="3648559" cy="13768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7DE3380-72BD-41FC-81DA-98F5B80B5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604" y="3097956"/>
            <a:ext cx="3475596" cy="349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6B6F5-CD39-4E92-B69B-E0D8761D7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482509"/>
            <a:ext cx="3761098" cy="109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6AF8C-D38A-4FDD-9A13-835E0276C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" y="125362"/>
            <a:ext cx="1936023" cy="255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9B8F84-C57F-426D-B930-910FC650E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398" y="125362"/>
            <a:ext cx="3294468" cy="275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39ECAD-7CDC-46CE-8491-48107890C0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397" y="462727"/>
            <a:ext cx="3294469" cy="293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90FE78-297C-4748-9BC0-FD0AFF56C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0181" y="948003"/>
            <a:ext cx="2992840" cy="2758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588C3-4CDB-4EE7-ABD0-0AD3A2F1B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" y="1679328"/>
            <a:ext cx="3725304" cy="8373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6F9CE-4B67-4515-8A05-2E1044D334C6}"/>
              </a:ext>
            </a:extLst>
          </p:cNvPr>
          <p:cNvCxnSpPr/>
          <p:nvPr/>
        </p:nvCxnSpPr>
        <p:spPr>
          <a:xfrm>
            <a:off x="114300" y="2516697"/>
            <a:ext cx="3761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FFA4F2-17AA-415D-B3C1-E2644FC8FD6D}"/>
              </a:ext>
            </a:extLst>
          </p:cNvPr>
          <p:cNvCxnSpPr>
            <a:cxnSpLocks/>
          </p:cNvCxnSpPr>
          <p:nvPr/>
        </p:nvCxnSpPr>
        <p:spPr>
          <a:xfrm flipV="1">
            <a:off x="3839604" y="1333502"/>
            <a:ext cx="0" cy="552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03407-24BF-4E4D-95AA-D6D88AF6760F}"/>
              </a:ext>
            </a:extLst>
          </p:cNvPr>
          <p:cNvCxnSpPr/>
          <p:nvPr/>
        </p:nvCxnSpPr>
        <p:spPr>
          <a:xfrm>
            <a:off x="3839604" y="1320800"/>
            <a:ext cx="3475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867980-8DCA-4A5D-A5E5-B6DC68BDD2BC}"/>
              </a:ext>
            </a:extLst>
          </p:cNvPr>
          <p:cNvCxnSpPr>
            <a:cxnSpLocks/>
          </p:cNvCxnSpPr>
          <p:nvPr/>
        </p:nvCxnSpPr>
        <p:spPr>
          <a:xfrm flipV="1">
            <a:off x="7315200" y="0"/>
            <a:ext cx="12700" cy="180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AB6AC9D-FA94-4D86-A749-F53F90DC8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9983" y="99664"/>
            <a:ext cx="4137735" cy="1579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24C5C9C-B23A-4C27-A47A-433F9C9E3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22303" y="832843"/>
            <a:ext cx="910830" cy="14056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98A0F5-2F02-445E-9917-387188A35B0E}"/>
              </a:ext>
            </a:extLst>
          </p:cNvPr>
          <p:cNvCxnSpPr>
            <a:cxnSpLocks/>
          </p:cNvCxnSpPr>
          <p:nvPr/>
        </p:nvCxnSpPr>
        <p:spPr>
          <a:xfrm>
            <a:off x="7327900" y="1803400"/>
            <a:ext cx="48052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D9BB764-AB05-4FD1-B664-05A212768D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8098" y="1430049"/>
            <a:ext cx="1271932" cy="3292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54F705B-7C0C-4EDD-9A00-70BBEC344D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2113" y="1384853"/>
            <a:ext cx="1162171" cy="41967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C00453-02EE-4624-A364-3732F06A9A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8305" y="1788297"/>
            <a:ext cx="2992787" cy="5357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F09F82B-33B3-438C-81BE-74C3581E98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38305" y="2423062"/>
            <a:ext cx="2072050" cy="1872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8F67BF0-7294-4B39-947F-B853AA1B7C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885202"/>
            <a:ext cx="2992788" cy="156296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06A6BC5-0963-4EEE-B907-BB12578E07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23949" y="2798994"/>
            <a:ext cx="2719751" cy="28004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DD3EC0-A883-4A0C-920E-4D5C93426DB2}"/>
              </a:ext>
            </a:extLst>
          </p:cNvPr>
          <p:cNvCxnSpPr>
            <a:cxnSpLocks/>
          </p:cNvCxnSpPr>
          <p:nvPr/>
        </p:nvCxnSpPr>
        <p:spPr>
          <a:xfrm>
            <a:off x="3839604" y="3975100"/>
            <a:ext cx="835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EDE71DF-FBDA-404A-A978-EC846B574A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299" y="2565170"/>
            <a:ext cx="2875213" cy="513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EC975-9154-40E1-A6E4-07FF69BD89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954" y="3085327"/>
            <a:ext cx="3475596" cy="14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FBA11-3EB7-4F0C-ACB5-7C4C1E1F61AD}"/>
              </a:ext>
            </a:extLst>
          </p:cNvPr>
          <p:cNvSpPr txBox="1"/>
          <p:nvPr/>
        </p:nvSpPr>
        <p:spPr>
          <a:xfrm>
            <a:off x="113630" y="3844480"/>
            <a:ext cx="151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Selection Bias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Self-selection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Voluntary response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nonresponse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75330-4D0B-4314-A7A2-2D5C9EC1732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2423" y="3272828"/>
            <a:ext cx="2287621" cy="138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262209-2039-4491-B33A-ACD8DC8DD1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354" y="3450547"/>
            <a:ext cx="2480378" cy="4320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44C79AF-6542-4C9F-88A6-A1409D55FEA1}"/>
              </a:ext>
            </a:extLst>
          </p:cNvPr>
          <p:cNvSpPr txBox="1"/>
          <p:nvPr/>
        </p:nvSpPr>
        <p:spPr>
          <a:xfrm>
            <a:off x="1628776" y="3844480"/>
            <a:ext cx="211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Controlling Selection Bias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Randomized controlled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Natural experiment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Control variables (weaker)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39C856-7574-4020-B63F-48B1BE096E5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630" y="4590369"/>
            <a:ext cx="3666788" cy="2420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D3A560-8356-4326-ACCC-8FC8EF9B40C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71703" y="5094778"/>
            <a:ext cx="1976559" cy="390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49901D-DD47-4224-8830-1520561F8A8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12771" y="5533972"/>
            <a:ext cx="1158113" cy="1215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CDA313-6C38-48A7-9C01-69FB86EB8F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932" y="4885163"/>
            <a:ext cx="1564693" cy="12532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75598C-B092-4040-8C6B-14D566F5AC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9927" y="6199746"/>
            <a:ext cx="2904736" cy="4945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17D5C3-50D5-446F-93B1-3297B5DE142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75397" y="3996700"/>
            <a:ext cx="4337047" cy="4034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F2AA746-4092-49B0-8B33-87A9DEBEDD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75397" y="4599177"/>
            <a:ext cx="3294467" cy="156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F3422E-87D0-4DF7-91B4-16903B72F83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875397" y="4427086"/>
            <a:ext cx="3294468" cy="17732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3F0E4B5-15A7-4C37-B9E0-569FD2AC551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865004" y="4736798"/>
            <a:ext cx="3177386" cy="19133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D143231-AE07-4C7A-A1C1-11B4D770A170}"/>
              </a:ext>
            </a:extLst>
          </p:cNvPr>
          <p:cNvSpPr/>
          <p:nvPr/>
        </p:nvSpPr>
        <p:spPr>
          <a:xfrm>
            <a:off x="6921567" y="4755837"/>
            <a:ext cx="161929" cy="172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59D1A6-F181-4A8D-B491-0D713BDFE38F}"/>
              </a:ext>
            </a:extLst>
          </p:cNvPr>
          <p:cNvSpPr txBox="1"/>
          <p:nvPr/>
        </p:nvSpPr>
        <p:spPr>
          <a:xfrm>
            <a:off x="3836598" y="4899115"/>
            <a:ext cx="1515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Calculating risks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SD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Beta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R</a:t>
            </a:r>
            <a:r>
              <a:rPr lang="en-US" sz="1000" baseline="30000" dirty="0"/>
              <a:t>2</a:t>
            </a:r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sz="1000" dirty="0"/>
              <a:t>Drawdown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CE4B0F9-19B1-4B6E-9952-0B1204F945A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07616" y="5074732"/>
            <a:ext cx="680479" cy="3315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0FE7FCA-C9B4-481A-9646-8D47C5945B2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59142" y="5467610"/>
            <a:ext cx="792498" cy="24142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35FB168-B00F-4417-95B4-2117C44A9EE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938305" y="5732828"/>
            <a:ext cx="1752848" cy="13644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C0ECC3-EA8D-4F75-B826-3E097A34DAF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938305" y="5893072"/>
            <a:ext cx="938344" cy="22863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CF8B57-2E3C-4986-B479-A72907C264B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81825" y="6149842"/>
            <a:ext cx="394824" cy="24543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A66379E-853D-438B-B340-7D054208B7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962261" y="6232363"/>
            <a:ext cx="482708" cy="9115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F7D0A99-A2F1-4C4B-965C-3C1BB1A4347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524063" y="6449398"/>
            <a:ext cx="1977169" cy="19133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2478851-12FF-452F-A1C8-B5011170B76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918221" y="6474432"/>
            <a:ext cx="585676" cy="911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C15FAAD-4EF2-408B-909E-A3F759803C79}"/>
              </a:ext>
            </a:extLst>
          </p:cNvPr>
          <p:cNvSpPr txBox="1"/>
          <p:nvPr/>
        </p:nvSpPr>
        <p:spPr>
          <a:xfrm>
            <a:off x="6082685" y="4943369"/>
            <a:ext cx="151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Investing costs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Commissions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Bid-ask spread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Delay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81490E5-DC32-411B-AC31-F5F2912A58E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743700" y="5712818"/>
            <a:ext cx="2954801" cy="933095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8F45910-DD53-48C6-BB99-FD38097A19C9}"/>
              </a:ext>
            </a:extLst>
          </p:cNvPr>
          <p:cNvCxnSpPr>
            <a:cxnSpLocks/>
          </p:cNvCxnSpPr>
          <p:nvPr/>
        </p:nvCxnSpPr>
        <p:spPr>
          <a:xfrm flipV="1">
            <a:off x="8212444" y="4035013"/>
            <a:ext cx="1040" cy="161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28CA44C-8388-43BE-B0A4-D1D3E997AF0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457920" y="4104595"/>
            <a:ext cx="3371719" cy="86176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5C84074-066A-4F69-BD11-66118574A5E3}"/>
              </a:ext>
            </a:extLst>
          </p:cNvPr>
          <p:cNvSpPr txBox="1"/>
          <p:nvPr/>
        </p:nvSpPr>
        <p:spPr>
          <a:xfrm>
            <a:off x="10118106" y="5036723"/>
            <a:ext cx="1232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SMB – Size</a:t>
            </a:r>
          </a:p>
          <a:p>
            <a:r>
              <a:rPr lang="en-US" sz="1000" dirty="0"/>
              <a:t>HML – Value</a:t>
            </a:r>
          </a:p>
          <a:p>
            <a:r>
              <a:rPr lang="en-US" sz="1000" dirty="0"/>
              <a:t>MOM – Momentum</a:t>
            </a:r>
          </a:p>
          <a:p>
            <a:r>
              <a:rPr lang="en-US" sz="1000" dirty="0"/>
              <a:t>QMJ – Quality</a:t>
            </a:r>
          </a:p>
          <a:p>
            <a:r>
              <a:rPr lang="en-US" sz="1000" dirty="0"/>
              <a:t>BAB – Risk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D9DEA5-2323-4D72-85C5-5BFEE70CF0D5}"/>
              </a:ext>
            </a:extLst>
          </p:cNvPr>
          <p:cNvCxnSpPr>
            <a:cxnSpLocks/>
          </p:cNvCxnSpPr>
          <p:nvPr/>
        </p:nvCxnSpPr>
        <p:spPr>
          <a:xfrm flipV="1">
            <a:off x="8212444" y="5645650"/>
            <a:ext cx="17316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F4E6712-0C51-42E1-94D2-D9CDEAEFA9FF}"/>
              </a:ext>
            </a:extLst>
          </p:cNvPr>
          <p:cNvCxnSpPr>
            <a:cxnSpLocks/>
          </p:cNvCxnSpPr>
          <p:nvPr/>
        </p:nvCxnSpPr>
        <p:spPr>
          <a:xfrm flipV="1">
            <a:off x="9938891" y="5634564"/>
            <a:ext cx="0" cy="122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9C08F9-CD23-4BE0-97D9-42A03C5C160D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655012" y="1958299"/>
            <a:ext cx="1391523" cy="757825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82FEA1-4DD7-4D7E-8520-46F01D438BD5}"/>
              </a:ext>
            </a:extLst>
          </p:cNvPr>
          <p:cNvCxnSpPr>
            <a:cxnSpLocks/>
          </p:cNvCxnSpPr>
          <p:nvPr/>
        </p:nvCxnSpPr>
        <p:spPr>
          <a:xfrm flipV="1">
            <a:off x="10552194" y="1803400"/>
            <a:ext cx="0" cy="217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7D54C9-F74A-423C-B08D-B993BE9EEC7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575671" y="2779730"/>
            <a:ext cx="1616329" cy="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FF1E6-EB81-4B9D-A877-FE7A617D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9" y="1144077"/>
            <a:ext cx="1433193" cy="21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97C41-B259-47CA-BA3E-AAFA4161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" y="20158"/>
            <a:ext cx="3582437" cy="566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906B6-2B6E-45B9-B731-89E66A5F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" y="634651"/>
            <a:ext cx="3523713" cy="442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24F86-D377-4E76-BD6C-59323D137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226" y="98637"/>
            <a:ext cx="1337496" cy="6139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C442EA-66EC-4219-A666-2D444CEDB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085" y="1157685"/>
            <a:ext cx="824367" cy="8724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679059-410D-43BB-9357-BF77CC4F27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165"/>
          <a:stretch/>
        </p:blipFill>
        <p:spPr>
          <a:xfrm>
            <a:off x="5088024" y="88855"/>
            <a:ext cx="2807962" cy="11950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63CB9C-5389-47BD-969F-5B6519D3F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999" y="1172796"/>
            <a:ext cx="1134193" cy="8724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32E3BC-E1FF-4EB0-B613-1C0322005A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813" y="58170"/>
            <a:ext cx="2830268" cy="10150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A4EAD7-5FC6-4E9D-9531-228A4E7942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102" y="1113200"/>
            <a:ext cx="1891713" cy="8410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B4065A-4CA7-4E6F-A896-05D2BAF883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5856" y="-1276"/>
            <a:ext cx="1481241" cy="14004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550604-1137-4BDD-8EC8-B854C47707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9208" y="1318413"/>
            <a:ext cx="2442074" cy="1573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D37BF1-DFCC-4C10-BBB9-6615935599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4984" y="807237"/>
            <a:ext cx="1334224" cy="8174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37DD3D-8C64-4DEC-A87D-AD52D601E7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362" y="1358313"/>
            <a:ext cx="1729039" cy="8900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CC9453-ADF5-4CA3-B5EA-F21C03D944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474" y="2268373"/>
            <a:ext cx="1790418" cy="9949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8BFFC8-CCC5-4A8C-8C9E-001A766263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592" y="3291616"/>
            <a:ext cx="2104843" cy="5262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629F361-E9AE-4F45-861C-5A4BBE86A5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3352" y="2077464"/>
            <a:ext cx="2649798" cy="8724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D6E9BB-093F-4A2B-B679-ECBABD8A7C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79210" y="2996945"/>
            <a:ext cx="2649798" cy="80984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9858E9-F7C9-42E5-9890-0873FD6D31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9293" y="3927807"/>
            <a:ext cx="1514633" cy="108864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9F992E-45A8-4F7D-ABE2-BEBC71608C55}"/>
              </a:ext>
            </a:extLst>
          </p:cNvPr>
          <p:cNvCxnSpPr>
            <a:cxnSpLocks/>
          </p:cNvCxnSpPr>
          <p:nvPr/>
        </p:nvCxnSpPr>
        <p:spPr>
          <a:xfrm>
            <a:off x="4868064" y="2020854"/>
            <a:ext cx="7309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8BAF14-66B7-4BEC-B7BD-C4B1524D05F1}"/>
              </a:ext>
            </a:extLst>
          </p:cNvPr>
          <p:cNvCxnSpPr>
            <a:cxnSpLocks/>
          </p:cNvCxnSpPr>
          <p:nvPr/>
        </p:nvCxnSpPr>
        <p:spPr>
          <a:xfrm>
            <a:off x="4868064" y="2020854"/>
            <a:ext cx="0" cy="2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A6C139-68CF-4C4A-BCBD-EF17DB2E7E83}"/>
              </a:ext>
            </a:extLst>
          </p:cNvPr>
          <p:cNvCxnSpPr>
            <a:cxnSpLocks/>
          </p:cNvCxnSpPr>
          <p:nvPr/>
        </p:nvCxnSpPr>
        <p:spPr>
          <a:xfrm>
            <a:off x="0" y="3867300"/>
            <a:ext cx="486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11717773-C46E-40A7-A4D8-1EB140835D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8611" y="2102384"/>
            <a:ext cx="2206221" cy="85690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4F72963-1897-46A7-8779-F6D44EBE4D83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1192" b="19517"/>
          <a:stretch/>
        </p:blipFill>
        <p:spPr>
          <a:xfrm>
            <a:off x="1" y="3935366"/>
            <a:ext cx="1295292" cy="101817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9BD3722-2D22-4E8F-B17E-92E464AA66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53790"/>
          <a:stretch/>
        </p:blipFill>
        <p:spPr>
          <a:xfrm>
            <a:off x="35063" y="5132318"/>
            <a:ext cx="1601636" cy="15156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2472B64-B815-4C62-BDF8-BCCAF834AD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05291" y="2102953"/>
            <a:ext cx="1977343" cy="9102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4D8A47-C040-46D5-B5AE-0A1B04302EF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82634" y="2084323"/>
            <a:ext cx="1595447" cy="1004084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D8C2CD-CDE9-4602-AE69-A7830E2F2FE2}"/>
              </a:ext>
            </a:extLst>
          </p:cNvPr>
          <p:cNvGrpSpPr/>
          <p:nvPr/>
        </p:nvGrpSpPr>
        <p:grpSpPr>
          <a:xfrm>
            <a:off x="4928611" y="3058666"/>
            <a:ext cx="1928364" cy="1010495"/>
            <a:chOff x="5634047" y="4108639"/>
            <a:chExt cx="1928364" cy="1010495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A8A3E6B-17EC-433E-B02F-C6D10B1E9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634047" y="4193647"/>
              <a:ext cx="1478487" cy="925487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51085A8-B5D4-40BD-80EA-E0999BA5F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634047" y="4108639"/>
              <a:ext cx="1183560" cy="9881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F45A831-72CD-4881-9454-CE4CBDE8F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129584" y="4304023"/>
              <a:ext cx="432827" cy="704733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936EC2E2-A0F3-41EB-A917-E501D0C9552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30167" y="3118619"/>
            <a:ext cx="816070" cy="36095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A31786E-9B98-4104-A4A1-C08B4900FB5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40642" y="3588506"/>
            <a:ext cx="737210" cy="35658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126A35-6C23-42FF-9653-B4AF5A61ADB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82780" y="3939866"/>
            <a:ext cx="984386" cy="247032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0E5CBC8-E0C9-4D5C-B0EC-C692E700405E}"/>
              </a:ext>
            </a:extLst>
          </p:cNvPr>
          <p:cNvCxnSpPr>
            <a:cxnSpLocks/>
          </p:cNvCxnSpPr>
          <p:nvPr/>
        </p:nvCxnSpPr>
        <p:spPr>
          <a:xfrm>
            <a:off x="3215500" y="3945091"/>
            <a:ext cx="0" cy="292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D3201CD6-6F65-4737-81F6-5F5B823C05E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94418" y="4228784"/>
            <a:ext cx="908906" cy="43708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D357A2D-BBA2-468E-BEE7-CE3CF284B72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341611" y="4217581"/>
            <a:ext cx="1885923" cy="22229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5E701B5-7788-44F1-BCC0-ACF8828EEB3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300502" y="4438235"/>
            <a:ext cx="2197103" cy="73728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0292DA7-8718-433E-A89A-427E968DC1C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262239" y="5310939"/>
            <a:ext cx="1570526" cy="150135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424497-8F7C-45F8-A585-41BD51861C5E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56247"/>
          <a:stretch/>
        </p:blipFill>
        <p:spPr>
          <a:xfrm>
            <a:off x="1663708" y="5114926"/>
            <a:ext cx="1516494" cy="151560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C339D6B-AC2C-4AFE-AA18-E462DC7FDA2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759003" y="6279426"/>
            <a:ext cx="2450924" cy="38618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D8DA2DA-361E-40FA-92F7-E5F23A39934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759003" y="5650205"/>
            <a:ext cx="2149205" cy="551173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31D02EB-B74E-4A9F-8B2E-175472ED2063}"/>
              </a:ext>
            </a:extLst>
          </p:cNvPr>
          <p:cNvCxnSpPr>
            <a:cxnSpLocks/>
          </p:cNvCxnSpPr>
          <p:nvPr/>
        </p:nvCxnSpPr>
        <p:spPr>
          <a:xfrm>
            <a:off x="4928611" y="4135154"/>
            <a:ext cx="724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E801546-E144-4580-A80A-5B664BC8F420}"/>
              </a:ext>
            </a:extLst>
          </p:cNvPr>
          <p:cNvCxnSpPr>
            <a:cxnSpLocks/>
          </p:cNvCxnSpPr>
          <p:nvPr/>
        </p:nvCxnSpPr>
        <p:spPr>
          <a:xfrm>
            <a:off x="7235388" y="4153565"/>
            <a:ext cx="0" cy="2704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1862FBA-064F-48C0-B054-0B275D3799D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40807" y="3107037"/>
            <a:ext cx="1727939" cy="20651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E9452D6-C48A-4B08-8EA0-97B66A4D52A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917034" y="3356295"/>
            <a:ext cx="2694525" cy="6671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EE1C467-0D40-403B-BCC9-8DAE41D40E6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260850" y="4164319"/>
            <a:ext cx="729749" cy="1959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02B56F60-7327-4640-9B04-FBB70CBA78A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269865" y="4385906"/>
            <a:ext cx="507987" cy="26301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704B3A3-9B6D-4EDA-AD12-780A0F7D8B1F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096241" y="4180778"/>
            <a:ext cx="926378" cy="33661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84653FCC-00F9-40E0-89CE-2BBEC0D358E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073938" y="4588164"/>
            <a:ext cx="1190358" cy="32740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795B698-A8F7-4308-985F-F4843CADCBD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331055" y="5005222"/>
            <a:ext cx="1968892" cy="45479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8AE1175-F5E2-4E66-B190-015B6B4BAC90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387142" y="4185758"/>
            <a:ext cx="1759229" cy="663264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8FA9E54-356F-4703-BD0F-3A0DDB6B950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366102" y="4888900"/>
            <a:ext cx="2226106" cy="34719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1EEC117E-D30C-4667-B804-101E8DA5F85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305207" y="5551139"/>
            <a:ext cx="470515" cy="122178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3ED185F6-701B-4C15-93E2-8A75C550F57D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313596" y="5796719"/>
            <a:ext cx="1244421" cy="10507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D525BB4-6F52-4696-8B32-8AA2AC331CF6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292499" y="5688055"/>
            <a:ext cx="1319936" cy="10835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E922D68-0741-4196-9253-5B80EA5F835F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324171" y="5950164"/>
            <a:ext cx="2457366" cy="17405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CE36DD53-7775-4259-A3D7-114D80A76399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342120" y="6318938"/>
            <a:ext cx="1827667" cy="10507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E43A700-0C90-4EAF-BB00-C9D464B7C4A6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342121" y="6151895"/>
            <a:ext cx="525914" cy="16607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ABC319FE-2399-4285-9F41-C55810DD0337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365235" y="6458863"/>
            <a:ext cx="1124133" cy="151479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E049EFC5-0F1D-4525-8333-2A4F745320E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358450" y="6631141"/>
            <a:ext cx="2279562" cy="1698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70ED48B3-DBAE-4618-8C55-3A6DF4BFA239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557882" y="5760977"/>
            <a:ext cx="2457356" cy="12286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163287D1-0AA2-4C7E-B37C-5BB68002FA64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555062" y="5647865"/>
            <a:ext cx="1700214" cy="1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2021-06-28T13:21:33Z</dcterms:created>
  <dcterms:modified xsi:type="dcterms:W3CDTF">2021-08-01T07:30:18Z</dcterms:modified>
</cp:coreProperties>
</file>