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63" r:id="rId6"/>
    <p:sldId id="264" r:id="rId7"/>
    <p:sldId id="265" r:id="rId8"/>
    <p:sldId id="266" r:id="rId9"/>
    <p:sldId id="268" r:id="rId10"/>
    <p:sldId id="269" r:id="rId11"/>
    <p:sldId id="271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FF33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57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5A72A-51A6-4E96-B37E-8734B6AE7602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E0EB8-6EB3-407E-91A4-0D3331E13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316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E0EB8-6EB3-407E-91A4-0D3331E139A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40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F8F32-C254-4078-A9DA-49C647CD7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3D6167-066A-436D-BAEC-874301403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E6F6FF-5FD5-4F39-A63E-426E11C5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F27C-6213-43F5-A309-0A13DB2C3900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190EE1-66BE-4064-8172-7FC3FF30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A3F8B7-E09C-4813-BDE3-F6CB9D4C8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64B3-E102-42C3-BA6F-0AC1B1E2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81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761AD-99C1-4D47-8853-2777C532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E56EDD-438F-4C00-8447-FA0F113C5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81633-6458-45AC-9492-EB95FBBAA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F27C-6213-43F5-A309-0A13DB2C3900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5D20A6-41B1-46F2-A346-8B70C5B28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29D98-F5DD-4B8C-9271-BE6ECDCD2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64B3-E102-42C3-BA6F-0AC1B1E2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6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DCC5A5-A994-47E8-AEC6-8958A1EAD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B8923A-5547-4360-8A69-7CF86E10D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C43AF6-77D5-4184-8C6B-D518F170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F27C-6213-43F5-A309-0A13DB2C3900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E8343E-53A2-48C9-AB3C-20334173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66F97-D49B-41A7-A358-DE7C8FD5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64B3-E102-42C3-BA6F-0AC1B1E2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28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F27D1-E710-4461-83BC-3B8F0F18E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F9DDA-5785-4497-B7A8-D26656D36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FDC8E-E5EE-45EF-B8FD-6C903769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F27C-6213-43F5-A309-0A13DB2C3900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527DC9-6B57-4246-B210-1371B7F3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CA6CD-DFC4-4805-A5FF-795E02CC2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64B3-E102-42C3-BA6F-0AC1B1E2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2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8502E-FAE2-47F3-AA22-BA19A863F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2866B8-2728-4C30-BCEE-DD9853261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A40F7D-EEF5-40A2-B859-DBF04EB7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F27C-6213-43F5-A309-0A13DB2C3900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239960-F56F-4663-853D-B014FF6F6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1139D-7499-4A30-AAFA-229DAB2C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64B3-E102-42C3-BA6F-0AC1B1E2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3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C0075-7055-4DB2-BFEE-27CD837CF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3C1AF4-A890-4C56-AF8C-5CEEEC78B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AE1D90-9C48-4C93-8E8A-F0E9E88EB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346323-A889-44B1-8D76-2DCBA948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F27C-6213-43F5-A309-0A13DB2C3900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A74F8A-3CE2-4332-B73C-1653A151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F09A4C-7324-4C9B-819C-EFC67740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64B3-E102-42C3-BA6F-0AC1B1E2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20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F8887-5551-4EAD-A76E-D2A0ECF5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904A1D-6DF4-488D-8612-C07BA08D3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FF0867-60C0-43E3-AE66-70B96DB7C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3ECADC-6A93-45D6-AF52-42D37B522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EF9EB0-8618-4810-8CC2-A9068B7E0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547D69-58FB-4872-9ABA-505F95C4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F27C-6213-43F5-A309-0A13DB2C3900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01ADB3-9CBB-408A-A2B7-B3DFA186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C66BC2-918F-4ACA-AF2D-4E7FEFFD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64B3-E102-42C3-BA6F-0AC1B1E2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51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CB61C-8F98-41A6-94C5-C615798C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7F27E5-636A-46BE-B82B-100CD880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F27C-6213-43F5-A309-0A13DB2C3900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282036-E977-4DB1-8293-DC43D369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5FFD9E-27F3-4AF6-849E-FC952F22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64B3-E102-42C3-BA6F-0AC1B1E2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6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1520C0-F437-4267-A6C7-68539CA7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F27C-6213-43F5-A309-0A13DB2C3900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A994B6-3FC2-4990-BE4F-2D5276B1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E36F74-CB69-43F2-A308-CBED3CC8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64B3-E102-42C3-BA6F-0AC1B1E2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09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51041-8B53-4E41-8685-D4DC12A67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F0823B-7E8D-432B-B202-F40D626B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7EEE7E-2FF9-4BB2-86EE-462AC9B28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482333-989B-4E3D-BA77-EA028D30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F27C-6213-43F5-A309-0A13DB2C3900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BE46AA-64B5-4006-8F1A-8DF088493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557FD2-939E-46AF-B370-77F3129F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64B3-E102-42C3-BA6F-0AC1B1E2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64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35097-F9EA-4CD3-8A8E-6422AEE1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41B711-72FB-4A84-B3DC-65F6CD117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D885B8-80B8-40E9-9D7E-E8DFFF2A5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10794E-F68B-4740-8644-1632E4D9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F27C-6213-43F5-A309-0A13DB2C3900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08CE9A-A88C-402D-B912-17D0F23C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0F9F08-40CF-4848-B848-9458EE1A2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64B3-E102-42C3-BA6F-0AC1B1E2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64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82BEAC-8C51-4513-838D-A85602B9C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82BE02-559D-42F8-A63B-BB3856A87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8A80C2-0AD4-4348-BC11-4E1A24E9F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9F27C-6213-43F5-A309-0A13DB2C3900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89AA25-455F-4C73-B926-D8DD81AF7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30754-E8A8-45A5-8EE9-3F586479D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464B3-E102-42C3-BA6F-0AC1B1E2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56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639D404A-F1F3-4046-97A2-F9DC7EE39343}"/>
              </a:ext>
            </a:extLst>
          </p:cNvPr>
          <p:cNvSpPr/>
          <p:nvPr/>
        </p:nvSpPr>
        <p:spPr>
          <a:xfrm>
            <a:off x="4500000" y="5398850"/>
            <a:ext cx="360000" cy="360000"/>
          </a:xfrm>
          <a:prstGeom prst="rect">
            <a:avLst/>
          </a:prstGeom>
          <a:scene3d>
            <a:camera prst="obliqueTopRight"/>
            <a:lightRig rig="threePt" dir="t"/>
          </a:scene3d>
          <a:sp3d extrusionH="2032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D404843-F026-4F11-AFF4-E49E3DC1156E}"/>
              </a:ext>
            </a:extLst>
          </p:cNvPr>
          <p:cNvSpPr/>
          <p:nvPr/>
        </p:nvSpPr>
        <p:spPr>
          <a:xfrm>
            <a:off x="6300000" y="5398850"/>
            <a:ext cx="360000" cy="360000"/>
          </a:xfrm>
          <a:prstGeom prst="rect">
            <a:avLst/>
          </a:prstGeom>
          <a:scene3d>
            <a:camera prst="obliqueTopRight"/>
            <a:lightRig rig="threePt" dir="t"/>
          </a:scene3d>
          <a:sp3d extrusionH="2032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1CCC58D-4C82-4720-BAEB-638868C74825}"/>
              </a:ext>
            </a:extLst>
          </p:cNvPr>
          <p:cNvSpPr/>
          <p:nvPr/>
        </p:nvSpPr>
        <p:spPr>
          <a:xfrm>
            <a:off x="3600000" y="3960000"/>
            <a:ext cx="720000" cy="720000"/>
          </a:xfrm>
          <a:prstGeom prst="rect">
            <a:avLst/>
          </a:prstGeom>
          <a:scene3d>
            <a:camera prst="obliqueTopRight"/>
            <a:lightRig rig="threePt" dir="t"/>
          </a:scene3d>
          <a:sp3d extrusionH="1016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587525D-0CA5-4418-BCAD-FBE7D1FCF0AB}"/>
              </a:ext>
            </a:extLst>
          </p:cNvPr>
          <p:cNvSpPr/>
          <p:nvPr/>
        </p:nvSpPr>
        <p:spPr>
          <a:xfrm>
            <a:off x="7200000" y="3960000"/>
            <a:ext cx="720000" cy="720000"/>
          </a:xfrm>
          <a:prstGeom prst="rect">
            <a:avLst/>
          </a:prstGeom>
          <a:scene3d>
            <a:camera prst="obliqueTopRight"/>
            <a:lightRig rig="threePt" dir="t"/>
          </a:scene3d>
          <a:sp3d extrusionH="1016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10215222-B6CD-42A7-BF42-D074DBE5C5C1}"/>
              </a:ext>
            </a:extLst>
          </p:cNvPr>
          <p:cNvCxnSpPr>
            <a:cxnSpLocks/>
            <a:stCxn id="28" idx="2"/>
            <a:endCxn id="17" idx="1"/>
          </p:cNvCxnSpPr>
          <p:nvPr/>
        </p:nvCxnSpPr>
        <p:spPr>
          <a:xfrm rot="16200000" flipH="1">
            <a:off x="3780575" y="4859425"/>
            <a:ext cx="898850" cy="540000"/>
          </a:xfrm>
          <a:prstGeom prst="bentConnector2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78B1A8E5-B819-449C-815B-78C2995F57B0}"/>
              </a:ext>
            </a:extLst>
          </p:cNvPr>
          <p:cNvCxnSpPr>
            <a:stCxn id="22" idx="3"/>
            <a:endCxn id="29" idx="2"/>
          </p:cNvCxnSpPr>
          <p:nvPr/>
        </p:nvCxnSpPr>
        <p:spPr>
          <a:xfrm flipV="1">
            <a:off x="6660000" y="4680000"/>
            <a:ext cx="900000" cy="898850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8E2C1D69-6887-402D-B965-BAF3DC40FE8D}"/>
              </a:ext>
            </a:extLst>
          </p:cNvPr>
          <p:cNvSpPr/>
          <p:nvPr/>
        </p:nvSpPr>
        <p:spPr>
          <a:xfrm>
            <a:off x="8280000" y="3959999"/>
            <a:ext cx="720000" cy="720000"/>
          </a:xfrm>
          <a:prstGeom prst="rect">
            <a:avLst/>
          </a:prstGeom>
          <a:scene3d>
            <a:camera prst="obliqueTopRight"/>
            <a:lightRig rig="threePt" dir="t"/>
          </a:scene3d>
          <a:sp3d extrusionH="1016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0C1AF96-713F-4936-B8AE-2B18409C9D5A}"/>
              </a:ext>
            </a:extLst>
          </p:cNvPr>
          <p:cNvCxnSpPr>
            <a:stCxn id="29" idx="3"/>
            <a:endCxn id="42" idx="1"/>
          </p:cNvCxnSpPr>
          <p:nvPr/>
        </p:nvCxnSpPr>
        <p:spPr>
          <a:xfrm flipV="1">
            <a:off x="7920000" y="4319999"/>
            <a:ext cx="360000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FBFB7B99-AF2E-4B17-B92B-3F56FF61857B}"/>
              </a:ext>
            </a:extLst>
          </p:cNvPr>
          <p:cNvSpPr/>
          <p:nvPr/>
        </p:nvSpPr>
        <p:spPr>
          <a:xfrm>
            <a:off x="9360000" y="3959999"/>
            <a:ext cx="720000" cy="720000"/>
          </a:xfrm>
          <a:prstGeom prst="rect">
            <a:avLst/>
          </a:prstGeom>
          <a:scene3d>
            <a:camera prst="obliqueTopRight"/>
            <a:lightRig rig="threePt" dir="t"/>
          </a:scene3d>
          <a:sp3d extrusionH="1016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47BC053-7AA0-43FF-AFF5-2DF3CE3BB637}"/>
              </a:ext>
            </a:extLst>
          </p:cNvPr>
          <p:cNvCxnSpPr>
            <a:endCxn id="46" idx="1"/>
          </p:cNvCxnSpPr>
          <p:nvPr/>
        </p:nvCxnSpPr>
        <p:spPr>
          <a:xfrm flipV="1">
            <a:off x="9000000" y="4319999"/>
            <a:ext cx="360000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6B055CD8-F792-42CA-B094-FD010C015296}"/>
              </a:ext>
            </a:extLst>
          </p:cNvPr>
          <p:cNvSpPr/>
          <p:nvPr/>
        </p:nvSpPr>
        <p:spPr>
          <a:xfrm>
            <a:off x="1440000" y="3934185"/>
            <a:ext cx="720000" cy="720000"/>
          </a:xfrm>
          <a:prstGeom prst="rect">
            <a:avLst/>
          </a:prstGeom>
          <a:scene3d>
            <a:camera prst="obliqueTopRight"/>
            <a:lightRig rig="threePt" dir="t"/>
          </a:scene3d>
          <a:sp3d extrusionH="1016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B539897-0F13-4D81-81ED-FE2A1001DF9A}"/>
              </a:ext>
            </a:extLst>
          </p:cNvPr>
          <p:cNvSpPr/>
          <p:nvPr/>
        </p:nvSpPr>
        <p:spPr>
          <a:xfrm>
            <a:off x="2520000" y="3934184"/>
            <a:ext cx="720000" cy="720000"/>
          </a:xfrm>
          <a:prstGeom prst="rect">
            <a:avLst/>
          </a:prstGeom>
          <a:scene3d>
            <a:camera prst="obliqueTopRight"/>
            <a:lightRig rig="threePt" dir="t"/>
          </a:scene3d>
          <a:sp3d extrusionH="1016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531E6F57-FE85-4933-948C-AAD9E426F221}"/>
              </a:ext>
            </a:extLst>
          </p:cNvPr>
          <p:cNvCxnSpPr>
            <a:stCxn id="53" idx="3"/>
            <a:endCxn id="54" idx="1"/>
          </p:cNvCxnSpPr>
          <p:nvPr/>
        </p:nvCxnSpPr>
        <p:spPr>
          <a:xfrm flipV="1">
            <a:off x="2160000" y="4294184"/>
            <a:ext cx="360000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4E1CE35-A7E0-4186-A1EC-5ACEDA2581D0}"/>
              </a:ext>
            </a:extLst>
          </p:cNvPr>
          <p:cNvCxnSpPr/>
          <p:nvPr/>
        </p:nvCxnSpPr>
        <p:spPr>
          <a:xfrm flipV="1">
            <a:off x="3240000" y="4294184"/>
            <a:ext cx="360000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56738C38-A64E-4700-82F8-329358C9B502}"/>
              </a:ext>
            </a:extLst>
          </p:cNvPr>
          <p:cNvSpPr/>
          <p:nvPr/>
        </p:nvSpPr>
        <p:spPr>
          <a:xfrm>
            <a:off x="0" y="1800000"/>
            <a:ext cx="1440000" cy="1440000"/>
          </a:xfrm>
          <a:prstGeom prst="rect">
            <a:avLst/>
          </a:prstGeom>
          <a:scene3d>
            <a:camera prst="obliqueTopRight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A2648E1-09CE-4526-93BC-635AFC575461}"/>
              </a:ext>
            </a:extLst>
          </p:cNvPr>
          <p:cNvSpPr/>
          <p:nvPr/>
        </p:nvSpPr>
        <p:spPr>
          <a:xfrm>
            <a:off x="-1789506" y="1800000"/>
            <a:ext cx="1440000" cy="1440000"/>
          </a:xfrm>
          <a:prstGeom prst="rect">
            <a:avLst/>
          </a:prstGeom>
          <a:scene3d>
            <a:camera prst="obliqueTopRight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8E8643D8-B353-4A0A-9F00-EBEAFD066442}"/>
              </a:ext>
            </a:extLst>
          </p:cNvPr>
          <p:cNvCxnSpPr/>
          <p:nvPr/>
        </p:nvCxnSpPr>
        <p:spPr>
          <a:xfrm flipV="1">
            <a:off x="-349506" y="2520000"/>
            <a:ext cx="360000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59FA006E-5B94-40D0-B484-22BA8C2D4619}"/>
              </a:ext>
            </a:extLst>
          </p:cNvPr>
          <p:cNvCxnSpPr>
            <a:stCxn id="61" idx="2"/>
            <a:endCxn id="53" idx="1"/>
          </p:cNvCxnSpPr>
          <p:nvPr/>
        </p:nvCxnSpPr>
        <p:spPr>
          <a:xfrm rot="16200000" flipH="1">
            <a:off x="552908" y="3407092"/>
            <a:ext cx="1054185" cy="720000"/>
          </a:xfrm>
          <a:prstGeom prst="bentConnector2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21B99EBB-89C2-4F17-9044-46E2EBB6393E}"/>
              </a:ext>
            </a:extLst>
          </p:cNvPr>
          <p:cNvSpPr/>
          <p:nvPr/>
        </p:nvSpPr>
        <p:spPr>
          <a:xfrm>
            <a:off x="-3579012" y="1799999"/>
            <a:ext cx="1440000" cy="1440000"/>
          </a:xfrm>
          <a:prstGeom prst="rect">
            <a:avLst/>
          </a:prstGeom>
          <a:scene3d>
            <a:camera prst="obliqueTopRight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678BFE4-D034-4882-9E88-10C3D1CF6E6E}"/>
              </a:ext>
            </a:extLst>
          </p:cNvPr>
          <p:cNvCxnSpPr/>
          <p:nvPr/>
        </p:nvCxnSpPr>
        <p:spPr>
          <a:xfrm flipV="1">
            <a:off x="-2139012" y="2519999"/>
            <a:ext cx="360000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646A9B0B-CF01-4A0D-8227-8E519EBB2C43}"/>
              </a:ext>
            </a:extLst>
          </p:cNvPr>
          <p:cNvSpPr/>
          <p:nvPr/>
        </p:nvSpPr>
        <p:spPr>
          <a:xfrm>
            <a:off x="13659012" y="1800000"/>
            <a:ext cx="1440000" cy="1440000"/>
          </a:xfrm>
          <a:prstGeom prst="rect">
            <a:avLst/>
          </a:prstGeom>
          <a:scene3d>
            <a:camera prst="obliqueTopRight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4A147F5-C73C-48D3-91B8-551A7EFC37C9}"/>
              </a:ext>
            </a:extLst>
          </p:cNvPr>
          <p:cNvSpPr/>
          <p:nvPr/>
        </p:nvSpPr>
        <p:spPr>
          <a:xfrm>
            <a:off x="11869506" y="1800000"/>
            <a:ext cx="1440000" cy="1440000"/>
          </a:xfrm>
          <a:prstGeom prst="rect">
            <a:avLst/>
          </a:prstGeom>
          <a:scene3d>
            <a:camera prst="obliqueTopRight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E59B33A3-950D-41F2-83E1-AECEC5E1848E}"/>
              </a:ext>
            </a:extLst>
          </p:cNvPr>
          <p:cNvCxnSpPr/>
          <p:nvPr/>
        </p:nvCxnSpPr>
        <p:spPr>
          <a:xfrm flipV="1">
            <a:off x="13309506" y="2520000"/>
            <a:ext cx="360000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2676390A-BEE8-4882-8E97-139EE1D3A55B}"/>
              </a:ext>
            </a:extLst>
          </p:cNvPr>
          <p:cNvSpPr/>
          <p:nvPr/>
        </p:nvSpPr>
        <p:spPr>
          <a:xfrm>
            <a:off x="10080000" y="1799999"/>
            <a:ext cx="1440000" cy="1440000"/>
          </a:xfrm>
          <a:prstGeom prst="rect">
            <a:avLst/>
          </a:prstGeom>
          <a:scene3d>
            <a:camera prst="obliqueTopRight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887E651-0738-4DA9-926A-AC814D78D69F}"/>
              </a:ext>
            </a:extLst>
          </p:cNvPr>
          <p:cNvCxnSpPr/>
          <p:nvPr/>
        </p:nvCxnSpPr>
        <p:spPr>
          <a:xfrm flipV="1">
            <a:off x="11520000" y="2519999"/>
            <a:ext cx="360000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64FCAC58-0E9D-43B2-A72C-51A7CFB3FA32}"/>
              </a:ext>
            </a:extLst>
          </p:cNvPr>
          <p:cNvCxnSpPr>
            <a:stCxn id="73" idx="2"/>
            <a:endCxn id="46" idx="3"/>
          </p:cNvCxnSpPr>
          <p:nvPr/>
        </p:nvCxnSpPr>
        <p:spPr>
          <a:xfrm rot="5400000">
            <a:off x="9900000" y="3419999"/>
            <a:ext cx="1080000" cy="720000"/>
          </a:xfrm>
          <a:prstGeom prst="bentConnector2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38FDA84D-1C65-4C0A-AB58-F1C2A0064321}"/>
              </a:ext>
            </a:extLst>
          </p:cNvPr>
          <p:cNvSpPr/>
          <p:nvPr/>
        </p:nvSpPr>
        <p:spPr>
          <a:xfrm>
            <a:off x="-6459012" y="-1800000"/>
            <a:ext cx="2880000" cy="2880000"/>
          </a:xfrm>
          <a:prstGeom prst="rect">
            <a:avLst/>
          </a:prstGeom>
          <a:scene3d>
            <a:camera prst="obliqueTopRigh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C23972A9-8960-41C3-9AAC-2B589EBC333C}"/>
              </a:ext>
            </a:extLst>
          </p:cNvPr>
          <p:cNvSpPr/>
          <p:nvPr/>
        </p:nvSpPr>
        <p:spPr>
          <a:xfrm>
            <a:off x="-9720000" y="-1800000"/>
            <a:ext cx="2880000" cy="2880000"/>
          </a:xfrm>
          <a:prstGeom prst="rect">
            <a:avLst/>
          </a:prstGeom>
          <a:scene3d>
            <a:camera prst="obliqueTopRigh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B2EEEE9-4B7C-480D-9F42-E27B3BE393A7}"/>
              </a:ext>
            </a:extLst>
          </p:cNvPr>
          <p:cNvSpPr/>
          <p:nvPr/>
        </p:nvSpPr>
        <p:spPr>
          <a:xfrm>
            <a:off x="-12980988" y="-1800000"/>
            <a:ext cx="2880000" cy="2880000"/>
          </a:xfrm>
          <a:prstGeom prst="rect">
            <a:avLst/>
          </a:prstGeom>
          <a:scene3d>
            <a:camera prst="obliqueTopRigh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C3322D9A-1AB4-4603-9810-87B0695EB5C9}"/>
              </a:ext>
            </a:extLst>
          </p:cNvPr>
          <p:cNvCxnSpPr>
            <a:stCxn id="79" idx="2"/>
            <a:endCxn id="68" idx="1"/>
          </p:cNvCxnSpPr>
          <p:nvPr/>
        </p:nvCxnSpPr>
        <p:spPr>
          <a:xfrm rot="16200000" flipH="1">
            <a:off x="-5019011" y="1079999"/>
            <a:ext cx="1439999" cy="1440000"/>
          </a:xfrm>
          <a:prstGeom prst="bentConnector2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985B99E1-3574-469E-AF34-F69FA258688A}"/>
              </a:ext>
            </a:extLst>
          </p:cNvPr>
          <p:cNvCxnSpPr>
            <a:stCxn id="83" idx="3"/>
            <a:endCxn id="82" idx="1"/>
          </p:cNvCxnSpPr>
          <p:nvPr/>
        </p:nvCxnSpPr>
        <p:spPr>
          <a:xfrm>
            <a:off x="-10100988" y="-360000"/>
            <a:ext cx="38098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6CEBEAB-7F7F-4FA4-9654-8AC57F606551}"/>
              </a:ext>
            </a:extLst>
          </p:cNvPr>
          <p:cNvCxnSpPr/>
          <p:nvPr/>
        </p:nvCxnSpPr>
        <p:spPr>
          <a:xfrm>
            <a:off x="-6840000" y="-360000"/>
            <a:ext cx="38098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B5A290A-85E1-4882-98B1-F01134926CCE}"/>
              </a:ext>
            </a:extLst>
          </p:cNvPr>
          <p:cNvSpPr/>
          <p:nvPr/>
        </p:nvSpPr>
        <p:spPr>
          <a:xfrm>
            <a:off x="21620988" y="-1800001"/>
            <a:ext cx="2880000" cy="2880000"/>
          </a:xfrm>
          <a:prstGeom prst="rect">
            <a:avLst/>
          </a:prstGeom>
          <a:scene3d>
            <a:camera prst="obliqueTopRigh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BBADE21A-1366-40A6-B97F-3A3EC67396B1}"/>
              </a:ext>
            </a:extLst>
          </p:cNvPr>
          <p:cNvSpPr/>
          <p:nvPr/>
        </p:nvSpPr>
        <p:spPr>
          <a:xfrm>
            <a:off x="18360000" y="-1800001"/>
            <a:ext cx="2880000" cy="2880000"/>
          </a:xfrm>
          <a:prstGeom prst="rect">
            <a:avLst/>
          </a:prstGeom>
          <a:scene3d>
            <a:camera prst="obliqueTopRigh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35350079-154C-457D-B148-29C4180F2557}"/>
              </a:ext>
            </a:extLst>
          </p:cNvPr>
          <p:cNvSpPr/>
          <p:nvPr/>
        </p:nvSpPr>
        <p:spPr>
          <a:xfrm>
            <a:off x="15099012" y="-1800001"/>
            <a:ext cx="2880000" cy="2880000"/>
          </a:xfrm>
          <a:prstGeom prst="rect">
            <a:avLst/>
          </a:prstGeom>
          <a:scene3d>
            <a:camera prst="obliqueTopRigh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80E598D6-C0E0-4CAB-9C6B-934A02A4697C}"/>
              </a:ext>
            </a:extLst>
          </p:cNvPr>
          <p:cNvCxnSpPr>
            <a:cxnSpLocks/>
            <a:stCxn id="91" idx="3"/>
            <a:endCxn id="90" idx="1"/>
          </p:cNvCxnSpPr>
          <p:nvPr/>
        </p:nvCxnSpPr>
        <p:spPr>
          <a:xfrm>
            <a:off x="17979012" y="-360001"/>
            <a:ext cx="38098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A8C9C502-4E7D-4BDC-9F92-9CDBADFA8BC5}"/>
              </a:ext>
            </a:extLst>
          </p:cNvPr>
          <p:cNvCxnSpPr>
            <a:cxnSpLocks/>
          </p:cNvCxnSpPr>
          <p:nvPr/>
        </p:nvCxnSpPr>
        <p:spPr>
          <a:xfrm>
            <a:off x="21240000" y="-353593"/>
            <a:ext cx="38098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5281F7A3-664E-405B-A5BC-5578BABBDF68}"/>
              </a:ext>
            </a:extLst>
          </p:cNvPr>
          <p:cNvCxnSpPr>
            <a:cxnSpLocks/>
            <a:stCxn id="79" idx="3"/>
            <a:endCxn id="91" idx="1"/>
          </p:cNvCxnSpPr>
          <p:nvPr/>
        </p:nvCxnSpPr>
        <p:spPr>
          <a:xfrm flipV="1">
            <a:off x="-3579012" y="-360001"/>
            <a:ext cx="18678024" cy="1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EF6F12E1-0090-4250-9547-976AEBCD36F7}"/>
              </a:ext>
            </a:extLst>
          </p:cNvPr>
          <p:cNvCxnSpPr>
            <a:stCxn id="61" idx="3"/>
            <a:endCxn id="73" idx="1"/>
          </p:cNvCxnSpPr>
          <p:nvPr/>
        </p:nvCxnSpPr>
        <p:spPr>
          <a:xfrm flipV="1">
            <a:off x="1440000" y="2519999"/>
            <a:ext cx="8640000" cy="1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FDD269D-2337-485C-BD06-37818CEBF5A3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4320000" y="4320000"/>
            <a:ext cx="2880000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3B7EFE5C-08AF-47C1-BD5C-3AA1589AAD4C}"/>
              </a:ext>
            </a:extLst>
          </p:cNvPr>
          <p:cNvSpPr/>
          <p:nvPr/>
        </p:nvSpPr>
        <p:spPr>
          <a:xfrm>
            <a:off x="5400000" y="5398850"/>
            <a:ext cx="360000" cy="360000"/>
          </a:xfrm>
          <a:prstGeom prst="rect">
            <a:avLst/>
          </a:prstGeom>
          <a:scene3d>
            <a:camera prst="obliqueTopRight"/>
            <a:lightRig rig="threePt" dir="t"/>
          </a:scene3d>
          <a:sp3d extrusionH="2032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D5D26FC-DE4D-4EB9-98BE-E8B262A37568}"/>
              </a:ext>
            </a:extLst>
          </p:cNvPr>
          <p:cNvCxnSpPr>
            <a:stCxn id="17" idx="3"/>
            <a:endCxn id="105" idx="1"/>
          </p:cNvCxnSpPr>
          <p:nvPr/>
        </p:nvCxnSpPr>
        <p:spPr>
          <a:xfrm>
            <a:off x="4860000" y="5578850"/>
            <a:ext cx="5400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F5F2869C-E1C4-4EA4-819D-906BE45B20F9}"/>
              </a:ext>
            </a:extLst>
          </p:cNvPr>
          <p:cNvSpPr/>
          <p:nvPr/>
        </p:nvSpPr>
        <p:spPr>
          <a:xfrm>
            <a:off x="5400000" y="6348918"/>
            <a:ext cx="360000" cy="360000"/>
          </a:xfrm>
          <a:prstGeom prst="rect">
            <a:avLst/>
          </a:prstGeom>
          <a:scene3d>
            <a:camera prst="obliqueTopRight"/>
            <a:lightRig rig="threePt" dir="t"/>
          </a:scene3d>
          <a:sp3d extrusionH="2032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34070D57-6706-4077-B060-66184D437124}"/>
              </a:ext>
            </a:extLst>
          </p:cNvPr>
          <p:cNvCxnSpPr>
            <a:stCxn id="105" idx="2"/>
            <a:endCxn id="108" idx="0"/>
          </p:cNvCxnSpPr>
          <p:nvPr/>
        </p:nvCxnSpPr>
        <p:spPr>
          <a:xfrm>
            <a:off x="5580000" y="5758850"/>
            <a:ext cx="0" cy="590068"/>
          </a:xfrm>
          <a:prstGeom prst="straightConnector1">
            <a:avLst/>
          </a:prstGeom>
          <a:ln w="254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654D6EE9-5374-425E-947E-37E67FDCA429}"/>
              </a:ext>
            </a:extLst>
          </p:cNvPr>
          <p:cNvCxnSpPr>
            <a:stCxn id="108" idx="3"/>
            <a:endCxn id="22" idx="2"/>
          </p:cNvCxnSpPr>
          <p:nvPr/>
        </p:nvCxnSpPr>
        <p:spPr>
          <a:xfrm flipV="1">
            <a:off x="5760000" y="5758850"/>
            <a:ext cx="720000" cy="770068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F0EA9F83-809D-43F0-AB5C-04121305F1D5}"/>
              </a:ext>
            </a:extLst>
          </p:cNvPr>
          <p:cNvCxnSpPr>
            <a:stCxn id="70" idx="3"/>
            <a:endCxn id="91" idx="2"/>
          </p:cNvCxnSpPr>
          <p:nvPr/>
        </p:nvCxnSpPr>
        <p:spPr>
          <a:xfrm flipV="1">
            <a:off x="15099012" y="1079999"/>
            <a:ext cx="1440000" cy="1440001"/>
          </a:xfrm>
          <a:prstGeom prst="bentConnector2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913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FFBFF9C6-3368-4D79-9116-2879F01B85A1}"/>
              </a:ext>
            </a:extLst>
          </p:cNvPr>
          <p:cNvGrpSpPr/>
          <p:nvPr/>
        </p:nvGrpSpPr>
        <p:grpSpPr>
          <a:xfrm>
            <a:off x="-8839200" y="0"/>
            <a:ext cx="21337848" cy="5744073"/>
            <a:chOff x="-8839200" y="0"/>
            <a:chExt cx="21337848" cy="5744073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A0F7819D-AAB1-4DEF-AABB-FA51E93AC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839200" y="0"/>
              <a:ext cx="5334462" cy="2796782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9B2333FC-6309-4913-AB24-7F4CB854A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504738" y="0"/>
              <a:ext cx="5334462" cy="2796782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BA4E7536-08EF-4B83-A1C7-909FBD0EA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9724" y="0"/>
              <a:ext cx="5334462" cy="2796782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B3663DFA-830E-4214-8D13-4281D1AFF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186" y="0"/>
              <a:ext cx="5334462" cy="2796782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B97A1F3C-32D6-4ABA-8C76-80C6CD153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839200" y="2947290"/>
              <a:ext cx="5334462" cy="2796782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110F6671-7550-4143-B2FA-41336CBED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504738" y="2928879"/>
              <a:ext cx="5334462" cy="2815194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9C2B9920-8966-43CF-BF85-CD1633AE8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9724" y="2928879"/>
              <a:ext cx="5334462" cy="2815193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E1327902-1682-457F-8423-7185EFB26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186" y="2928879"/>
              <a:ext cx="5334462" cy="2815194"/>
            </a:xfrm>
            <a:prstGeom prst="rect">
              <a:avLst/>
            </a:prstGeom>
          </p:spPr>
        </p:pic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6FF1504-7E69-4480-ABCF-224E6994922C}"/>
              </a:ext>
            </a:extLst>
          </p:cNvPr>
          <p:cNvGrpSpPr/>
          <p:nvPr/>
        </p:nvGrpSpPr>
        <p:grpSpPr>
          <a:xfrm>
            <a:off x="-8839200" y="5894578"/>
            <a:ext cx="21337848" cy="8674927"/>
            <a:chOff x="-8839200" y="5894578"/>
            <a:chExt cx="21337848" cy="8674927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12ED3E8F-E2EF-452C-8E61-83556F7E9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839200" y="5894580"/>
              <a:ext cx="5334462" cy="4106560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44761D6C-503E-4915-88FE-B527BBF16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504739" y="5894580"/>
              <a:ext cx="5334463" cy="4106560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616E1AD6-05CB-49F1-981B-C122F3242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9724" y="5894579"/>
              <a:ext cx="5334462" cy="4106560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7802ABF3-46F6-4870-89C7-BBC1E0702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186" y="5894578"/>
              <a:ext cx="5334462" cy="4106560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89E1C4BF-5CE9-420C-9CF4-54D76E62D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839200" y="10151647"/>
              <a:ext cx="5334461" cy="4417858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8C2554FA-B9B2-44CE-B62B-7574CA7FD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504739" y="10151647"/>
              <a:ext cx="5334461" cy="4417858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8D470999-D4A3-4864-B4B7-9B95533DF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9722" y="10151645"/>
              <a:ext cx="5334461" cy="4417858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205EE946-8ECA-4F68-82F9-1CCC03711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183" y="10151069"/>
              <a:ext cx="5334461" cy="4417858"/>
            </a:xfrm>
            <a:prstGeom prst="rect">
              <a:avLst/>
            </a:prstGeom>
          </p:spPr>
        </p:pic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6008E7E5-CC5B-40CF-B0BE-7FB908FE6993}"/>
              </a:ext>
            </a:extLst>
          </p:cNvPr>
          <p:cNvSpPr txBox="1"/>
          <p:nvPr/>
        </p:nvSpPr>
        <p:spPr>
          <a:xfrm>
            <a:off x="-6604140" y="-784831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data</a:t>
            </a:r>
            <a:endParaRPr lang="zh-CN" altLang="en-US" sz="28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7585926-6A6B-464B-AE2A-882A0D93B4D8}"/>
              </a:ext>
            </a:extLst>
          </p:cNvPr>
          <p:cNvSpPr txBox="1"/>
          <p:nvPr/>
        </p:nvSpPr>
        <p:spPr>
          <a:xfrm>
            <a:off x="3409154" y="-789130"/>
            <a:ext cx="2175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Unet-predict</a:t>
            </a:r>
            <a:endParaRPr lang="zh-CN" altLang="en-US" sz="28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22135E6-1AD0-4348-A21A-F010C2A86EE5}"/>
              </a:ext>
            </a:extLst>
          </p:cNvPr>
          <p:cNvSpPr txBox="1"/>
          <p:nvPr/>
        </p:nvSpPr>
        <p:spPr>
          <a:xfrm>
            <a:off x="-1295327" y="-789130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label</a:t>
            </a:r>
            <a:endParaRPr lang="zh-CN" altLang="en-US" sz="28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4D51C37-6C10-4DB7-AC0A-831FBF973D38}"/>
              </a:ext>
            </a:extLst>
          </p:cNvPr>
          <p:cNvSpPr txBox="1"/>
          <p:nvPr/>
        </p:nvSpPr>
        <p:spPr>
          <a:xfrm>
            <a:off x="8743615" y="-784831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Unet+CAB-predict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94195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BA80C3A8-4F14-439C-A981-0D1C8E0D461D}"/>
              </a:ext>
            </a:extLst>
          </p:cNvPr>
          <p:cNvGrpSpPr/>
          <p:nvPr/>
        </p:nvGrpSpPr>
        <p:grpSpPr>
          <a:xfrm>
            <a:off x="-8839200" y="-789130"/>
            <a:ext cx="21337848" cy="15358635"/>
            <a:chOff x="-8839200" y="-789130"/>
            <a:chExt cx="21337848" cy="1535863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9B498AE-6018-426B-8BD3-9688E2A0EA11}"/>
                </a:ext>
              </a:extLst>
            </p:cNvPr>
            <p:cNvGrpSpPr/>
            <p:nvPr/>
          </p:nvGrpSpPr>
          <p:grpSpPr>
            <a:xfrm>
              <a:off x="-8839200" y="0"/>
              <a:ext cx="21337848" cy="5744073"/>
              <a:chOff x="-8839200" y="0"/>
              <a:chExt cx="21337848" cy="5744073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91AFAFAB-9A42-4CB2-A132-25AEF6A6F8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839200" y="0"/>
                <a:ext cx="5334462" cy="2796782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F6BE38E9-9A57-4CDA-AA21-117D703C20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504738" y="0"/>
                <a:ext cx="5334462" cy="2796782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8651F2AE-7331-498B-AED4-BB4DF8E4AA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9724" y="0"/>
                <a:ext cx="5334462" cy="2796782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85009F96-6217-4DB1-B6E3-48816DB4FE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4186" y="0"/>
                <a:ext cx="5334462" cy="2796782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900F0CDF-E0EF-4795-9B5D-7EFBC53E73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839200" y="2947290"/>
                <a:ext cx="5334462" cy="2796782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F6AB7532-871F-4D7E-BAA6-F8FEFC700F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504738" y="2928879"/>
                <a:ext cx="5334462" cy="2815194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A505F810-9C49-4993-8D2D-5B027BA600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9724" y="2928879"/>
                <a:ext cx="5334462" cy="2815193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23EA64EB-513F-4B7F-A385-16CA37CA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4186" y="2928879"/>
                <a:ext cx="5334462" cy="2815194"/>
              </a:xfrm>
              <a:prstGeom prst="rect">
                <a:avLst/>
              </a:prstGeom>
            </p:spPr>
          </p:pic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86A7E18-FF71-4E6B-AD8B-DA3EDA8963D2}"/>
                </a:ext>
              </a:extLst>
            </p:cNvPr>
            <p:cNvGrpSpPr/>
            <p:nvPr/>
          </p:nvGrpSpPr>
          <p:grpSpPr>
            <a:xfrm>
              <a:off x="-8839200" y="5894578"/>
              <a:ext cx="21337848" cy="8674927"/>
              <a:chOff x="-8839200" y="5894578"/>
              <a:chExt cx="21337848" cy="8674927"/>
            </a:xfrm>
          </p:grpSpPr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0583375C-32E2-4C4D-80B1-E523AF6310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839200" y="5894580"/>
                <a:ext cx="5334462" cy="4106560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80D7536B-B5C9-4000-9A62-BF503F2899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504739" y="5894580"/>
                <a:ext cx="5334463" cy="4106560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014CAD70-A58A-4EE6-9411-1D45DC1B9D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9724" y="5894579"/>
                <a:ext cx="5334462" cy="4106560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CDA75BC2-24B4-4C5B-9146-F43598FEA2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4186" y="5894578"/>
                <a:ext cx="5334462" cy="4106560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0A9CD52A-4BAB-4C07-9BE2-DC5AA06C33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839200" y="10151647"/>
                <a:ext cx="5334461" cy="4417858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89A667C7-D3E8-4013-8585-E62A2511C0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504739" y="10151647"/>
                <a:ext cx="5334461" cy="4417858"/>
              </a:xfrm>
              <a:prstGeom prst="rect">
                <a:avLst/>
              </a:prstGeom>
            </p:spPr>
          </p:pic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F8FC9301-AEA4-4228-9A30-DCBB48FB7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9722" y="10151645"/>
                <a:ext cx="5334461" cy="4417858"/>
              </a:xfrm>
              <a:prstGeom prst="rect">
                <a:avLst/>
              </a:prstGeom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25AF7C1F-9254-441A-BD7C-8175C2A392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4183" y="10151069"/>
                <a:ext cx="5334461" cy="4417858"/>
              </a:xfrm>
              <a:prstGeom prst="rect">
                <a:avLst/>
              </a:prstGeom>
            </p:spPr>
          </p:pic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6E532F9-F3E6-49F8-AC8E-8E4DF2EE3AC3}"/>
                </a:ext>
              </a:extLst>
            </p:cNvPr>
            <p:cNvSpPr txBox="1"/>
            <p:nvPr/>
          </p:nvSpPr>
          <p:spPr>
            <a:xfrm>
              <a:off x="-6604140" y="-784831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data</a:t>
              </a:r>
              <a:endParaRPr lang="zh-CN" altLang="en-US" sz="28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7DBEB46-5909-4B2A-9C4B-2E73D57C9C2D}"/>
                </a:ext>
              </a:extLst>
            </p:cNvPr>
            <p:cNvSpPr txBox="1"/>
            <p:nvPr/>
          </p:nvSpPr>
          <p:spPr>
            <a:xfrm>
              <a:off x="3409154" y="-789130"/>
              <a:ext cx="21755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Unet-predict</a:t>
              </a:r>
              <a:endParaRPr lang="zh-CN" altLang="en-US" sz="28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569C2B4-6544-4E3F-A3BB-925C09D560C4}"/>
                </a:ext>
              </a:extLst>
            </p:cNvPr>
            <p:cNvSpPr txBox="1"/>
            <p:nvPr/>
          </p:nvSpPr>
          <p:spPr>
            <a:xfrm>
              <a:off x="-1295327" y="-789130"/>
              <a:ext cx="9156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label</a:t>
              </a:r>
              <a:endParaRPr lang="zh-CN" altLang="en-US" sz="2800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B0EF1D3-A9BA-42B1-9A9F-41FFA5A3FB65}"/>
                </a:ext>
              </a:extLst>
            </p:cNvPr>
            <p:cNvSpPr txBox="1"/>
            <p:nvPr/>
          </p:nvSpPr>
          <p:spPr>
            <a:xfrm>
              <a:off x="8743615" y="-784831"/>
              <a:ext cx="30668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Unet+CAB-predict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4154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51E0B62-A393-4C43-84BD-5B73D08DA838}"/>
              </a:ext>
            </a:extLst>
          </p:cNvPr>
          <p:cNvGrpSpPr/>
          <p:nvPr/>
        </p:nvGrpSpPr>
        <p:grpSpPr>
          <a:xfrm>
            <a:off x="-8839200" y="0"/>
            <a:ext cx="21337848" cy="14569505"/>
            <a:chOff x="-8839200" y="0"/>
            <a:chExt cx="21337848" cy="14569505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FFBFF9C6-3368-4D79-9116-2879F01B85A1}"/>
                </a:ext>
              </a:extLst>
            </p:cNvPr>
            <p:cNvGrpSpPr/>
            <p:nvPr/>
          </p:nvGrpSpPr>
          <p:grpSpPr>
            <a:xfrm>
              <a:off x="-8839200" y="0"/>
              <a:ext cx="21337848" cy="5744073"/>
              <a:chOff x="-8839200" y="0"/>
              <a:chExt cx="21337848" cy="5744073"/>
            </a:xfrm>
          </p:grpSpPr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A0F7819D-AAB1-4DEF-AABB-FA51E93AC8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839200" y="0"/>
                <a:ext cx="5334462" cy="2796782"/>
              </a:xfrm>
              <a:prstGeom prst="rect">
                <a:avLst/>
              </a:prstGeom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9B2333FC-6309-4913-AB24-7F4CB854A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504738" y="0"/>
                <a:ext cx="5334462" cy="2796782"/>
              </a:xfrm>
              <a:prstGeom prst="rect">
                <a:avLst/>
              </a:prstGeom>
            </p:spPr>
          </p:pic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BA4E7536-08EF-4B83-A1C7-909FBD0EA3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9724" y="0"/>
                <a:ext cx="5334462" cy="2796782"/>
              </a:xfrm>
              <a:prstGeom prst="rect">
                <a:avLst/>
              </a:prstGeom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B3663DFA-830E-4214-8D13-4281D1AFFF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4186" y="0"/>
                <a:ext cx="5334462" cy="2796782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B97A1F3C-32D6-4ABA-8C76-80C6CD1535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839200" y="2947290"/>
                <a:ext cx="5334462" cy="2796782"/>
              </a:xfrm>
              <a:prstGeom prst="rect">
                <a:avLst/>
              </a:prstGeom>
            </p:spPr>
          </p:pic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110F6671-7550-4143-B2FA-41336CBEDF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504738" y="2928879"/>
                <a:ext cx="5334462" cy="2815194"/>
              </a:xfrm>
              <a:prstGeom prst="rect">
                <a:avLst/>
              </a:prstGeom>
            </p:spPr>
          </p:pic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9C2B9920-8966-43CF-BF85-CD1633AE8B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9724" y="2928879"/>
                <a:ext cx="5334462" cy="28151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E1327902-1682-457F-8423-7185EFB265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4186" y="2928879"/>
                <a:ext cx="5334462" cy="2815194"/>
              </a:xfrm>
              <a:prstGeom prst="rect">
                <a:avLst/>
              </a:prstGeom>
            </p:spPr>
          </p:pic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E6FF1504-7E69-4480-ABCF-224E6994922C}"/>
                </a:ext>
              </a:extLst>
            </p:cNvPr>
            <p:cNvGrpSpPr/>
            <p:nvPr/>
          </p:nvGrpSpPr>
          <p:grpSpPr>
            <a:xfrm>
              <a:off x="-8839200" y="5894578"/>
              <a:ext cx="21337848" cy="8674927"/>
              <a:chOff x="-8839200" y="5894578"/>
              <a:chExt cx="21337848" cy="8674927"/>
            </a:xfrm>
          </p:grpSpPr>
          <p:pic>
            <p:nvPicPr>
              <p:cNvPr id="28" name="图片 27">
                <a:extLst>
                  <a:ext uri="{FF2B5EF4-FFF2-40B4-BE49-F238E27FC236}">
                    <a16:creationId xmlns:a16="http://schemas.microsoft.com/office/drawing/2014/main" id="{12ED3E8F-E2EF-452C-8E61-83556F7E9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839200" y="5894580"/>
                <a:ext cx="5334462" cy="4106560"/>
              </a:xfrm>
              <a:prstGeom prst="rect">
                <a:avLst/>
              </a:prstGeom>
            </p:spPr>
          </p:pic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44761D6C-503E-4915-88FE-B527BBF160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504739" y="5894580"/>
                <a:ext cx="5334463" cy="4106560"/>
              </a:xfrm>
              <a:prstGeom prst="rect">
                <a:avLst/>
              </a:prstGeom>
            </p:spPr>
          </p:pic>
          <p:pic>
            <p:nvPicPr>
              <p:cNvPr id="30" name="图片 29">
                <a:extLst>
                  <a:ext uri="{FF2B5EF4-FFF2-40B4-BE49-F238E27FC236}">
                    <a16:creationId xmlns:a16="http://schemas.microsoft.com/office/drawing/2014/main" id="{616E1AD6-05CB-49F1-981B-C122F3242A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9724" y="5894579"/>
                <a:ext cx="5334462" cy="4106560"/>
              </a:xfrm>
              <a:prstGeom prst="rect">
                <a:avLst/>
              </a:prstGeom>
            </p:spPr>
          </p:pic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id="{7802ABF3-46F6-4870-89C7-BBC1E0702B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4186" y="5894578"/>
                <a:ext cx="5334462" cy="4106560"/>
              </a:xfrm>
              <a:prstGeom prst="rect">
                <a:avLst/>
              </a:prstGeom>
            </p:spPr>
          </p:pic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89E1C4BF-5CE9-420C-9CF4-54D76E62DF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839200" y="10151647"/>
                <a:ext cx="5334461" cy="4417858"/>
              </a:xfrm>
              <a:prstGeom prst="rect">
                <a:avLst/>
              </a:prstGeom>
            </p:spPr>
          </p:pic>
          <p:pic>
            <p:nvPicPr>
              <p:cNvPr id="33" name="图片 32">
                <a:extLst>
                  <a:ext uri="{FF2B5EF4-FFF2-40B4-BE49-F238E27FC236}">
                    <a16:creationId xmlns:a16="http://schemas.microsoft.com/office/drawing/2014/main" id="{8C2554FA-B9B2-44CE-B62B-7574CA7FDE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504739" y="10151647"/>
                <a:ext cx="5334461" cy="4417858"/>
              </a:xfrm>
              <a:prstGeom prst="rect">
                <a:avLst/>
              </a:prstGeom>
            </p:spPr>
          </p:pic>
          <p:pic>
            <p:nvPicPr>
              <p:cNvPr id="34" name="图片 33">
                <a:extLst>
                  <a:ext uri="{FF2B5EF4-FFF2-40B4-BE49-F238E27FC236}">
                    <a16:creationId xmlns:a16="http://schemas.microsoft.com/office/drawing/2014/main" id="{8D470999-D4A3-4864-B4B7-9B95533DF1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9722" y="10151645"/>
                <a:ext cx="5334461" cy="4417858"/>
              </a:xfrm>
              <a:prstGeom prst="rect">
                <a:avLst/>
              </a:prstGeom>
            </p:spPr>
          </p:pic>
          <p:pic>
            <p:nvPicPr>
              <p:cNvPr id="35" name="图片 34">
                <a:extLst>
                  <a:ext uri="{FF2B5EF4-FFF2-40B4-BE49-F238E27FC236}">
                    <a16:creationId xmlns:a16="http://schemas.microsoft.com/office/drawing/2014/main" id="{205EE946-8ECA-4F68-82F9-1CCC037113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4183" y="10151069"/>
                <a:ext cx="5334461" cy="441785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4061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4458E1D7-821D-4AAF-9E3E-A489578636D7}"/>
              </a:ext>
            </a:extLst>
          </p:cNvPr>
          <p:cNvGrpSpPr/>
          <p:nvPr/>
        </p:nvGrpSpPr>
        <p:grpSpPr>
          <a:xfrm>
            <a:off x="-12980988" y="-1800001"/>
            <a:ext cx="37481976" cy="8508919"/>
            <a:chOff x="-12980988" y="-1800001"/>
            <a:chExt cx="37481976" cy="850891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AC8425B-3E40-4F04-A9AF-2DB2B6866FF4}"/>
                </a:ext>
              </a:extLst>
            </p:cNvPr>
            <p:cNvSpPr/>
            <p:nvPr/>
          </p:nvSpPr>
          <p:spPr>
            <a:xfrm>
              <a:off x="4500000" y="5398850"/>
              <a:ext cx="360000" cy="360000"/>
            </a:xfrm>
            <a:prstGeom prst="rect">
              <a:avLst/>
            </a:prstGeom>
            <a:scene3d>
              <a:camera prst="obliqueTopRight"/>
              <a:lightRig rig="threePt" dir="t"/>
            </a:scene3d>
            <a:sp3d extrusionH="2032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A9A90E7-F347-4BEC-8503-72A9A8A58248}"/>
                </a:ext>
              </a:extLst>
            </p:cNvPr>
            <p:cNvSpPr/>
            <p:nvPr/>
          </p:nvSpPr>
          <p:spPr>
            <a:xfrm>
              <a:off x="6300000" y="5398850"/>
              <a:ext cx="360000" cy="360000"/>
            </a:xfrm>
            <a:prstGeom prst="rect">
              <a:avLst/>
            </a:prstGeom>
            <a:scene3d>
              <a:camera prst="obliqueTopRight"/>
              <a:lightRig rig="threePt" dir="t"/>
            </a:scene3d>
            <a:sp3d extrusionH="2032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F6E14B-E510-42B9-A4B0-7C724ADF9BA7}"/>
                </a:ext>
              </a:extLst>
            </p:cNvPr>
            <p:cNvSpPr/>
            <p:nvPr/>
          </p:nvSpPr>
          <p:spPr>
            <a:xfrm>
              <a:off x="3600000" y="3960000"/>
              <a:ext cx="720000" cy="720000"/>
            </a:xfrm>
            <a:prstGeom prst="rect">
              <a:avLst/>
            </a:prstGeom>
            <a:scene3d>
              <a:camera prst="obliqueTopRight"/>
              <a:lightRig rig="threePt" dir="t"/>
            </a:scene3d>
            <a:sp3d extrusionH="1016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2F4B959-3044-4E61-A60C-C95314B6D97E}"/>
                </a:ext>
              </a:extLst>
            </p:cNvPr>
            <p:cNvSpPr/>
            <p:nvPr/>
          </p:nvSpPr>
          <p:spPr>
            <a:xfrm>
              <a:off x="7200000" y="3960000"/>
              <a:ext cx="720000" cy="720000"/>
            </a:xfrm>
            <a:prstGeom prst="rect">
              <a:avLst/>
            </a:prstGeom>
            <a:scene3d>
              <a:camera prst="obliqueTopRight"/>
              <a:lightRig rig="threePt" dir="t"/>
            </a:scene3d>
            <a:sp3d extrusionH="1016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cxnSp>
          <p:nvCxnSpPr>
            <p:cNvPr id="8" name="连接符: 肘形 7">
              <a:extLst>
                <a:ext uri="{FF2B5EF4-FFF2-40B4-BE49-F238E27FC236}">
                  <a16:creationId xmlns:a16="http://schemas.microsoft.com/office/drawing/2014/main" id="{1123FA21-6C0D-446D-81DD-D739A8899879}"/>
                </a:ext>
              </a:extLst>
            </p:cNvPr>
            <p:cNvCxnSpPr>
              <a:cxnSpLocks/>
              <a:stCxn id="6" idx="2"/>
              <a:endCxn id="4" idx="1"/>
            </p:cNvCxnSpPr>
            <p:nvPr/>
          </p:nvCxnSpPr>
          <p:spPr>
            <a:xfrm rot="16200000" flipH="1">
              <a:off x="3780575" y="4859425"/>
              <a:ext cx="898850" cy="540000"/>
            </a:xfrm>
            <a:prstGeom prst="bentConnector2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连接符: 肘形 8">
              <a:extLst>
                <a:ext uri="{FF2B5EF4-FFF2-40B4-BE49-F238E27FC236}">
                  <a16:creationId xmlns:a16="http://schemas.microsoft.com/office/drawing/2014/main" id="{0793D777-C8DC-468D-B7CF-AC085FBBC86C}"/>
                </a:ext>
              </a:extLst>
            </p:cNvPr>
            <p:cNvCxnSpPr>
              <a:stCxn id="5" idx="3"/>
              <a:endCxn id="7" idx="2"/>
            </p:cNvCxnSpPr>
            <p:nvPr/>
          </p:nvCxnSpPr>
          <p:spPr>
            <a:xfrm flipV="1">
              <a:off x="6660000" y="4680000"/>
              <a:ext cx="900000" cy="898850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C6B05CA-529C-4DE1-9305-AC9DF8968B30}"/>
                </a:ext>
              </a:extLst>
            </p:cNvPr>
            <p:cNvSpPr/>
            <p:nvPr/>
          </p:nvSpPr>
          <p:spPr>
            <a:xfrm>
              <a:off x="8280000" y="3959999"/>
              <a:ext cx="720000" cy="720000"/>
            </a:xfrm>
            <a:prstGeom prst="rect">
              <a:avLst/>
            </a:prstGeom>
            <a:scene3d>
              <a:camera prst="obliqueTopRight"/>
              <a:lightRig rig="threePt" dir="t"/>
            </a:scene3d>
            <a:sp3d extrusionH="1016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DE73C7DA-CA10-44D5-AE1E-A0F701BAD836}"/>
                </a:ext>
              </a:extLst>
            </p:cNvPr>
            <p:cNvCxnSpPr>
              <a:stCxn id="7" idx="3"/>
              <a:endCxn id="10" idx="1"/>
            </p:cNvCxnSpPr>
            <p:nvPr/>
          </p:nvCxnSpPr>
          <p:spPr>
            <a:xfrm flipV="1">
              <a:off x="7920000" y="4319999"/>
              <a:ext cx="360000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01A5697-A624-4AD7-9D4D-7DF8BEEB7B41}"/>
                </a:ext>
              </a:extLst>
            </p:cNvPr>
            <p:cNvSpPr/>
            <p:nvPr/>
          </p:nvSpPr>
          <p:spPr>
            <a:xfrm>
              <a:off x="9360000" y="3959999"/>
              <a:ext cx="720000" cy="720000"/>
            </a:xfrm>
            <a:prstGeom prst="rect">
              <a:avLst/>
            </a:prstGeom>
            <a:scene3d>
              <a:camera prst="obliqueTopRight"/>
              <a:lightRig rig="threePt" dir="t"/>
            </a:scene3d>
            <a:sp3d extrusionH="1016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AD0CE098-56B6-48B6-A419-BCDB49E5501F}"/>
                </a:ext>
              </a:extLst>
            </p:cNvPr>
            <p:cNvCxnSpPr>
              <a:endCxn id="12" idx="1"/>
            </p:cNvCxnSpPr>
            <p:nvPr/>
          </p:nvCxnSpPr>
          <p:spPr>
            <a:xfrm flipV="1">
              <a:off x="9000000" y="4319999"/>
              <a:ext cx="360000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884D465-6800-4C9E-8DDC-442F9F867BC3}"/>
                </a:ext>
              </a:extLst>
            </p:cNvPr>
            <p:cNvSpPr/>
            <p:nvPr/>
          </p:nvSpPr>
          <p:spPr>
            <a:xfrm>
              <a:off x="1440000" y="3934185"/>
              <a:ext cx="720000" cy="720000"/>
            </a:xfrm>
            <a:prstGeom prst="rect">
              <a:avLst/>
            </a:prstGeom>
            <a:scene3d>
              <a:camera prst="obliqueTopRight"/>
              <a:lightRig rig="threePt" dir="t"/>
            </a:scene3d>
            <a:sp3d extrusionH="1016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7542B36-39EB-4902-A8D9-F92DAFC6BC14}"/>
                </a:ext>
              </a:extLst>
            </p:cNvPr>
            <p:cNvSpPr/>
            <p:nvPr/>
          </p:nvSpPr>
          <p:spPr>
            <a:xfrm>
              <a:off x="2520000" y="3934184"/>
              <a:ext cx="720000" cy="720000"/>
            </a:xfrm>
            <a:prstGeom prst="rect">
              <a:avLst/>
            </a:prstGeom>
            <a:scene3d>
              <a:camera prst="obliqueTopRight"/>
              <a:lightRig rig="threePt" dir="t"/>
            </a:scene3d>
            <a:sp3d extrusionH="1016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3033832-9651-4B02-AFF7-75163A10FF6B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 flipV="1">
              <a:off x="2160000" y="4294184"/>
              <a:ext cx="360000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8D185319-E151-447C-BD29-320FC942BA17}"/>
                </a:ext>
              </a:extLst>
            </p:cNvPr>
            <p:cNvCxnSpPr/>
            <p:nvPr/>
          </p:nvCxnSpPr>
          <p:spPr>
            <a:xfrm flipV="1">
              <a:off x="3240000" y="4294184"/>
              <a:ext cx="360000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BD16027-19F6-4E98-B300-70EA909D99E8}"/>
                </a:ext>
              </a:extLst>
            </p:cNvPr>
            <p:cNvSpPr/>
            <p:nvPr/>
          </p:nvSpPr>
          <p:spPr>
            <a:xfrm>
              <a:off x="0" y="1800000"/>
              <a:ext cx="1440000" cy="1440000"/>
            </a:xfrm>
            <a:prstGeom prst="rect">
              <a:avLst/>
            </a:prstGeom>
            <a:scene3d>
              <a:camera prst="obliqueTopRight"/>
              <a:lightRig rig="threePt" dir="t"/>
            </a:scene3d>
            <a:sp3d extrusionH="508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E1432E4-D7D5-4CEC-9B46-0B6AA02D9359}"/>
                </a:ext>
              </a:extLst>
            </p:cNvPr>
            <p:cNvSpPr/>
            <p:nvPr/>
          </p:nvSpPr>
          <p:spPr>
            <a:xfrm>
              <a:off x="-1789506" y="1800000"/>
              <a:ext cx="1440000" cy="1440000"/>
            </a:xfrm>
            <a:prstGeom prst="rect">
              <a:avLst/>
            </a:prstGeom>
            <a:scene3d>
              <a:camera prst="obliqueTopRight"/>
              <a:lightRig rig="threePt" dir="t"/>
            </a:scene3d>
            <a:sp3d extrusionH="508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4FAAEC08-1E9E-4C89-9661-05FB2AF4046E}"/>
                </a:ext>
              </a:extLst>
            </p:cNvPr>
            <p:cNvCxnSpPr/>
            <p:nvPr/>
          </p:nvCxnSpPr>
          <p:spPr>
            <a:xfrm flipV="1">
              <a:off x="-349506" y="2520000"/>
              <a:ext cx="360000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021D1655-BB13-4028-9089-16B468C2B5D3}"/>
                </a:ext>
              </a:extLst>
            </p:cNvPr>
            <p:cNvCxnSpPr>
              <a:stCxn id="18" idx="2"/>
              <a:endCxn id="14" idx="1"/>
            </p:cNvCxnSpPr>
            <p:nvPr/>
          </p:nvCxnSpPr>
          <p:spPr>
            <a:xfrm rot="16200000" flipH="1">
              <a:off x="552908" y="3407092"/>
              <a:ext cx="1054185" cy="720000"/>
            </a:xfrm>
            <a:prstGeom prst="bentConnector2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0C7DF90-488D-471B-8122-139F9BB90B67}"/>
                </a:ext>
              </a:extLst>
            </p:cNvPr>
            <p:cNvSpPr/>
            <p:nvPr/>
          </p:nvSpPr>
          <p:spPr>
            <a:xfrm>
              <a:off x="-3579012" y="1799999"/>
              <a:ext cx="1440000" cy="1440000"/>
            </a:xfrm>
            <a:prstGeom prst="rect">
              <a:avLst/>
            </a:prstGeom>
            <a:scene3d>
              <a:camera prst="obliqueTopRight"/>
              <a:lightRig rig="threePt" dir="t"/>
            </a:scene3d>
            <a:sp3d extrusionH="508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2E9722AB-820E-481E-8922-EE2946B5AD9D}"/>
                </a:ext>
              </a:extLst>
            </p:cNvPr>
            <p:cNvCxnSpPr/>
            <p:nvPr/>
          </p:nvCxnSpPr>
          <p:spPr>
            <a:xfrm flipV="1">
              <a:off x="-2139012" y="2519999"/>
              <a:ext cx="360000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40CBF35-FE7E-4EFF-8D33-62E938FC27DE}"/>
                </a:ext>
              </a:extLst>
            </p:cNvPr>
            <p:cNvSpPr/>
            <p:nvPr/>
          </p:nvSpPr>
          <p:spPr>
            <a:xfrm>
              <a:off x="13659012" y="1800000"/>
              <a:ext cx="1440000" cy="1440000"/>
            </a:xfrm>
            <a:prstGeom prst="rect">
              <a:avLst/>
            </a:prstGeom>
            <a:scene3d>
              <a:camera prst="obliqueTopRight"/>
              <a:lightRig rig="threePt" dir="t"/>
            </a:scene3d>
            <a:sp3d extrusionH="508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42312F0-2E80-425C-A875-711459F83241}"/>
                </a:ext>
              </a:extLst>
            </p:cNvPr>
            <p:cNvSpPr/>
            <p:nvPr/>
          </p:nvSpPr>
          <p:spPr>
            <a:xfrm>
              <a:off x="11869506" y="1800000"/>
              <a:ext cx="1440000" cy="1440000"/>
            </a:xfrm>
            <a:prstGeom prst="rect">
              <a:avLst/>
            </a:prstGeom>
            <a:scene3d>
              <a:camera prst="obliqueTopRight"/>
              <a:lightRig rig="threePt" dir="t"/>
            </a:scene3d>
            <a:sp3d extrusionH="508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68AD4730-1A1F-4C70-BFB4-4E7D3EE6CA90}"/>
                </a:ext>
              </a:extLst>
            </p:cNvPr>
            <p:cNvCxnSpPr/>
            <p:nvPr/>
          </p:nvCxnSpPr>
          <p:spPr>
            <a:xfrm flipV="1">
              <a:off x="13309506" y="2520000"/>
              <a:ext cx="360000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38872B8-B3E6-4668-AA4A-7196C1A91CEF}"/>
                </a:ext>
              </a:extLst>
            </p:cNvPr>
            <p:cNvSpPr/>
            <p:nvPr/>
          </p:nvSpPr>
          <p:spPr>
            <a:xfrm>
              <a:off x="10080000" y="1799999"/>
              <a:ext cx="1440000" cy="1440000"/>
            </a:xfrm>
            <a:prstGeom prst="rect">
              <a:avLst/>
            </a:prstGeom>
            <a:scene3d>
              <a:camera prst="obliqueTopRight"/>
              <a:lightRig rig="threePt" dir="t"/>
            </a:scene3d>
            <a:sp3d extrusionH="508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385626FD-A153-4517-9DCC-391FD1F0FFA9}"/>
                </a:ext>
              </a:extLst>
            </p:cNvPr>
            <p:cNvCxnSpPr/>
            <p:nvPr/>
          </p:nvCxnSpPr>
          <p:spPr>
            <a:xfrm flipV="1">
              <a:off x="11520000" y="2519999"/>
              <a:ext cx="360000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C6279F54-ECEE-4C92-888D-88687EB2E116}"/>
                </a:ext>
              </a:extLst>
            </p:cNvPr>
            <p:cNvCxnSpPr>
              <a:stCxn id="27" idx="2"/>
              <a:endCxn id="12" idx="3"/>
            </p:cNvCxnSpPr>
            <p:nvPr/>
          </p:nvCxnSpPr>
          <p:spPr>
            <a:xfrm rot="5400000">
              <a:off x="9900000" y="3419999"/>
              <a:ext cx="1080000" cy="720000"/>
            </a:xfrm>
            <a:prstGeom prst="bentConnector2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31F2CB2-222E-42B0-B91E-820F9A65B69E}"/>
                </a:ext>
              </a:extLst>
            </p:cNvPr>
            <p:cNvSpPr/>
            <p:nvPr/>
          </p:nvSpPr>
          <p:spPr>
            <a:xfrm>
              <a:off x="-6459012" y="-1800000"/>
              <a:ext cx="2880000" cy="2880000"/>
            </a:xfrm>
            <a:prstGeom prst="rect">
              <a:avLst/>
            </a:prstGeom>
            <a:scene3d>
              <a:camera prst="obliqueTopRigh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FE9840F-9E2B-448E-99E2-39E1A490449D}"/>
                </a:ext>
              </a:extLst>
            </p:cNvPr>
            <p:cNvSpPr/>
            <p:nvPr/>
          </p:nvSpPr>
          <p:spPr>
            <a:xfrm>
              <a:off x="-9720000" y="-1800000"/>
              <a:ext cx="2880000" cy="2880000"/>
            </a:xfrm>
            <a:prstGeom prst="rect">
              <a:avLst/>
            </a:prstGeom>
            <a:scene3d>
              <a:camera prst="obliqueTopRigh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BA10B33-5602-4DB2-9D46-F81E984E66C0}"/>
                </a:ext>
              </a:extLst>
            </p:cNvPr>
            <p:cNvSpPr/>
            <p:nvPr/>
          </p:nvSpPr>
          <p:spPr>
            <a:xfrm>
              <a:off x="-12980988" y="-1800000"/>
              <a:ext cx="2880000" cy="2880000"/>
            </a:xfrm>
            <a:prstGeom prst="rect">
              <a:avLst/>
            </a:prstGeom>
            <a:scene3d>
              <a:camera prst="obliqueTopRigh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6C941398-3D6F-4F92-A47B-7EB3B48EA285}"/>
                </a:ext>
              </a:extLst>
            </p:cNvPr>
            <p:cNvCxnSpPr>
              <a:stCxn id="30" idx="2"/>
              <a:endCxn id="22" idx="1"/>
            </p:cNvCxnSpPr>
            <p:nvPr/>
          </p:nvCxnSpPr>
          <p:spPr>
            <a:xfrm rot="16200000" flipH="1">
              <a:off x="-5019011" y="1079999"/>
              <a:ext cx="1439999" cy="1440000"/>
            </a:xfrm>
            <a:prstGeom prst="bentConnector2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50F29106-C612-4A06-BDA6-6C8AF6C2892F}"/>
                </a:ext>
              </a:extLst>
            </p:cNvPr>
            <p:cNvCxnSpPr>
              <a:stCxn id="32" idx="3"/>
              <a:endCxn id="31" idx="1"/>
            </p:cNvCxnSpPr>
            <p:nvPr/>
          </p:nvCxnSpPr>
          <p:spPr>
            <a:xfrm>
              <a:off x="-10100988" y="-360000"/>
              <a:ext cx="38098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265F05A3-651C-486A-919B-C32A6F92BF9A}"/>
                </a:ext>
              </a:extLst>
            </p:cNvPr>
            <p:cNvCxnSpPr/>
            <p:nvPr/>
          </p:nvCxnSpPr>
          <p:spPr>
            <a:xfrm>
              <a:off x="-6840000" y="-360000"/>
              <a:ext cx="38098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72DD075-0A85-4590-AC84-71AE182C61FD}"/>
                </a:ext>
              </a:extLst>
            </p:cNvPr>
            <p:cNvSpPr/>
            <p:nvPr/>
          </p:nvSpPr>
          <p:spPr>
            <a:xfrm>
              <a:off x="21620988" y="-1800001"/>
              <a:ext cx="2880000" cy="2880000"/>
            </a:xfrm>
            <a:prstGeom prst="rect">
              <a:avLst/>
            </a:prstGeom>
            <a:scene3d>
              <a:camera prst="obliqueTopRigh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83E658C-39C3-4157-9FFB-A6DE44D3AAB3}"/>
                </a:ext>
              </a:extLst>
            </p:cNvPr>
            <p:cNvSpPr/>
            <p:nvPr/>
          </p:nvSpPr>
          <p:spPr>
            <a:xfrm>
              <a:off x="18360000" y="-1800001"/>
              <a:ext cx="2880000" cy="2880000"/>
            </a:xfrm>
            <a:prstGeom prst="rect">
              <a:avLst/>
            </a:prstGeom>
            <a:scene3d>
              <a:camera prst="obliqueTopRigh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AAFBD88-3406-4900-AE41-3F53446F26BD}"/>
                </a:ext>
              </a:extLst>
            </p:cNvPr>
            <p:cNvSpPr/>
            <p:nvPr/>
          </p:nvSpPr>
          <p:spPr>
            <a:xfrm>
              <a:off x="15099012" y="-1800001"/>
              <a:ext cx="2880000" cy="2880000"/>
            </a:xfrm>
            <a:prstGeom prst="rect">
              <a:avLst/>
            </a:prstGeom>
            <a:scene3d>
              <a:camera prst="obliqueTopRigh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9C8008B8-5316-44D4-A060-0948AE940CA6}"/>
                </a:ext>
              </a:extLst>
            </p:cNvPr>
            <p:cNvCxnSpPr>
              <a:cxnSpLocks/>
              <a:stCxn id="38" idx="3"/>
              <a:endCxn id="37" idx="1"/>
            </p:cNvCxnSpPr>
            <p:nvPr/>
          </p:nvCxnSpPr>
          <p:spPr>
            <a:xfrm>
              <a:off x="17979012" y="-360001"/>
              <a:ext cx="38098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CBE99827-E740-489D-A36E-435A8359908B}"/>
                </a:ext>
              </a:extLst>
            </p:cNvPr>
            <p:cNvCxnSpPr>
              <a:cxnSpLocks/>
            </p:cNvCxnSpPr>
            <p:nvPr/>
          </p:nvCxnSpPr>
          <p:spPr>
            <a:xfrm>
              <a:off x="21240000" y="-353593"/>
              <a:ext cx="38098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D1BE64B7-60AC-4564-9CB4-769FF107E84C}"/>
                </a:ext>
              </a:extLst>
            </p:cNvPr>
            <p:cNvCxnSpPr>
              <a:cxnSpLocks/>
              <a:stCxn id="30" idx="3"/>
              <a:endCxn id="38" idx="1"/>
            </p:cNvCxnSpPr>
            <p:nvPr/>
          </p:nvCxnSpPr>
          <p:spPr>
            <a:xfrm flipV="1">
              <a:off x="-3579012" y="-360001"/>
              <a:ext cx="18678024" cy="1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76AD8052-AC08-4B90-85C0-9F5468F3B91F}"/>
                </a:ext>
              </a:extLst>
            </p:cNvPr>
            <p:cNvCxnSpPr>
              <a:stCxn id="18" idx="3"/>
              <a:endCxn id="27" idx="1"/>
            </p:cNvCxnSpPr>
            <p:nvPr/>
          </p:nvCxnSpPr>
          <p:spPr>
            <a:xfrm flipV="1">
              <a:off x="1440000" y="2519999"/>
              <a:ext cx="8640000" cy="1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A046201-D625-43BF-BC96-C926FFCB258A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4320000" y="4320000"/>
              <a:ext cx="2880000" cy="0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B5D7251-B407-41C5-B5E1-4AEFECF43AD7}"/>
                </a:ext>
              </a:extLst>
            </p:cNvPr>
            <p:cNvSpPr/>
            <p:nvPr/>
          </p:nvSpPr>
          <p:spPr>
            <a:xfrm>
              <a:off x="5400000" y="5398850"/>
              <a:ext cx="360000" cy="360000"/>
            </a:xfrm>
            <a:prstGeom prst="rect">
              <a:avLst/>
            </a:prstGeom>
            <a:scene3d>
              <a:camera prst="obliqueTopRight"/>
              <a:lightRig rig="threePt" dir="t"/>
            </a:scene3d>
            <a:sp3d extrusionH="2032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82277023-4CC3-458B-B5B2-D021C9E51125}"/>
                </a:ext>
              </a:extLst>
            </p:cNvPr>
            <p:cNvCxnSpPr>
              <a:stCxn id="4" idx="3"/>
              <a:endCxn id="44" idx="1"/>
            </p:cNvCxnSpPr>
            <p:nvPr/>
          </p:nvCxnSpPr>
          <p:spPr>
            <a:xfrm>
              <a:off x="4860000" y="5578850"/>
              <a:ext cx="5400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7DBD13B-D508-45B8-BC4B-9C479D9FA52F}"/>
                </a:ext>
              </a:extLst>
            </p:cNvPr>
            <p:cNvSpPr/>
            <p:nvPr/>
          </p:nvSpPr>
          <p:spPr>
            <a:xfrm>
              <a:off x="5400000" y="6348918"/>
              <a:ext cx="360000" cy="360000"/>
            </a:xfrm>
            <a:prstGeom prst="rect">
              <a:avLst/>
            </a:prstGeom>
            <a:scene3d>
              <a:camera prst="obliqueTopRight"/>
              <a:lightRig rig="threePt" dir="t"/>
            </a:scene3d>
            <a:sp3d extrusionH="2032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5720612D-CAF3-4B0D-98FB-A3BE34C6F040}"/>
                </a:ext>
              </a:extLst>
            </p:cNvPr>
            <p:cNvCxnSpPr>
              <a:stCxn id="44" idx="2"/>
              <a:endCxn id="46" idx="0"/>
            </p:cNvCxnSpPr>
            <p:nvPr/>
          </p:nvCxnSpPr>
          <p:spPr>
            <a:xfrm>
              <a:off x="5580000" y="5758850"/>
              <a:ext cx="0" cy="590068"/>
            </a:xfrm>
            <a:prstGeom prst="straightConnector1">
              <a:avLst/>
            </a:prstGeom>
            <a:ln w="254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连接符: 肘形 47">
              <a:extLst>
                <a:ext uri="{FF2B5EF4-FFF2-40B4-BE49-F238E27FC236}">
                  <a16:creationId xmlns:a16="http://schemas.microsoft.com/office/drawing/2014/main" id="{CE3057AE-F2EF-43E2-AC8A-4B4F86DC4D1B}"/>
                </a:ext>
              </a:extLst>
            </p:cNvPr>
            <p:cNvCxnSpPr>
              <a:stCxn id="46" idx="3"/>
              <a:endCxn id="5" idx="2"/>
            </p:cNvCxnSpPr>
            <p:nvPr/>
          </p:nvCxnSpPr>
          <p:spPr>
            <a:xfrm flipV="1">
              <a:off x="5760000" y="5758850"/>
              <a:ext cx="720000" cy="770068"/>
            </a:xfrm>
            <a:prstGeom prst="bent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连接符: 肘形 48">
              <a:extLst>
                <a:ext uri="{FF2B5EF4-FFF2-40B4-BE49-F238E27FC236}">
                  <a16:creationId xmlns:a16="http://schemas.microsoft.com/office/drawing/2014/main" id="{909FFD7D-130B-4525-9B4D-49ECA2FAEE24}"/>
                </a:ext>
              </a:extLst>
            </p:cNvPr>
            <p:cNvCxnSpPr>
              <a:stCxn id="24" idx="3"/>
              <a:endCxn id="38" idx="2"/>
            </p:cNvCxnSpPr>
            <p:nvPr/>
          </p:nvCxnSpPr>
          <p:spPr>
            <a:xfrm flipV="1">
              <a:off x="15099012" y="1079999"/>
              <a:ext cx="1440000" cy="1440001"/>
            </a:xfrm>
            <a:prstGeom prst="bentConnector2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163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B2F39DF1-E82E-4D9D-A5F5-C58EF7F2BDDF}"/>
              </a:ext>
            </a:extLst>
          </p:cNvPr>
          <p:cNvSpPr/>
          <p:nvPr/>
        </p:nvSpPr>
        <p:spPr>
          <a:xfrm>
            <a:off x="1440000" y="1798200"/>
            <a:ext cx="360000" cy="36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9708362-8EB8-40BB-BBB4-4A1D5A27925A}"/>
              </a:ext>
            </a:extLst>
          </p:cNvPr>
          <p:cNvSpPr/>
          <p:nvPr/>
        </p:nvSpPr>
        <p:spPr>
          <a:xfrm>
            <a:off x="3420000" y="2160000"/>
            <a:ext cx="36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D9CBFF8-3C5E-47D8-95CF-B927EB09000A}"/>
              </a:ext>
            </a:extLst>
          </p:cNvPr>
          <p:cNvSpPr/>
          <p:nvPr/>
        </p:nvSpPr>
        <p:spPr>
          <a:xfrm>
            <a:off x="5400000" y="2520000"/>
            <a:ext cx="360000" cy="21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DEBF98F-0A6B-4CA3-BAD6-E63A12E3A531}"/>
              </a:ext>
            </a:extLst>
          </p:cNvPr>
          <p:cNvSpPr/>
          <p:nvPr/>
        </p:nvSpPr>
        <p:spPr>
          <a:xfrm>
            <a:off x="1980000" y="1798200"/>
            <a:ext cx="360000" cy="36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D3193A8-87FC-46AF-99C9-F724BBE03D54}"/>
              </a:ext>
            </a:extLst>
          </p:cNvPr>
          <p:cNvSpPr/>
          <p:nvPr/>
        </p:nvSpPr>
        <p:spPr>
          <a:xfrm>
            <a:off x="2520000" y="1798200"/>
            <a:ext cx="360000" cy="36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074EBB6-775A-43A4-A2BA-D3EF4595D6F5}"/>
              </a:ext>
            </a:extLst>
          </p:cNvPr>
          <p:cNvSpPr/>
          <p:nvPr/>
        </p:nvSpPr>
        <p:spPr>
          <a:xfrm>
            <a:off x="3960000" y="2160000"/>
            <a:ext cx="36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2B5F1DD-06E4-440B-88AB-451EFB7881FE}"/>
              </a:ext>
            </a:extLst>
          </p:cNvPr>
          <p:cNvSpPr/>
          <p:nvPr/>
        </p:nvSpPr>
        <p:spPr>
          <a:xfrm>
            <a:off x="4500000" y="2160000"/>
            <a:ext cx="36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F1AD6A2-BAE9-4402-90C8-058C9DE79DE2}"/>
              </a:ext>
            </a:extLst>
          </p:cNvPr>
          <p:cNvSpPr/>
          <p:nvPr/>
        </p:nvSpPr>
        <p:spPr>
          <a:xfrm>
            <a:off x="5937328" y="2520000"/>
            <a:ext cx="360000" cy="21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2F53AEA-6FA4-4A4A-AE50-A6B2EAA1F946}"/>
              </a:ext>
            </a:extLst>
          </p:cNvPr>
          <p:cNvSpPr/>
          <p:nvPr/>
        </p:nvSpPr>
        <p:spPr>
          <a:xfrm>
            <a:off x="6474656" y="2520000"/>
            <a:ext cx="360000" cy="21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3BBF6E2-32E2-4161-8E13-22AC76EB635A}"/>
              </a:ext>
            </a:extLst>
          </p:cNvPr>
          <p:cNvSpPr/>
          <p:nvPr/>
        </p:nvSpPr>
        <p:spPr>
          <a:xfrm>
            <a:off x="7380000" y="2880000"/>
            <a:ext cx="360000" cy="14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6B4FA8A-6DA8-4967-BD8D-3BA879521AEE}"/>
              </a:ext>
            </a:extLst>
          </p:cNvPr>
          <p:cNvSpPr/>
          <p:nvPr/>
        </p:nvSpPr>
        <p:spPr>
          <a:xfrm>
            <a:off x="7925344" y="2880000"/>
            <a:ext cx="360000" cy="14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7D0A4C5-C722-49CC-85B3-99FA81152C7F}"/>
              </a:ext>
            </a:extLst>
          </p:cNvPr>
          <p:cNvSpPr/>
          <p:nvPr/>
        </p:nvSpPr>
        <p:spPr>
          <a:xfrm>
            <a:off x="8470688" y="2878200"/>
            <a:ext cx="360000" cy="14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B2E571B-F6F6-406E-95D1-3E34F0E7D4D8}"/>
              </a:ext>
            </a:extLst>
          </p:cNvPr>
          <p:cNvSpPr/>
          <p:nvPr/>
        </p:nvSpPr>
        <p:spPr>
          <a:xfrm>
            <a:off x="9016032" y="2878200"/>
            <a:ext cx="360000" cy="14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DF1704F-8AD7-4B72-B195-59A0FEC0F01F}"/>
              </a:ext>
            </a:extLst>
          </p:cNvPr>
          <p:cNvCxnSpPr>
            <a:stCxn id="51" idx="3"/>
            <a:endCxn id="54" idx="1"/>
          </p:cNvCxnSpPr>
          <p:nvPr/>
        </p:nvCxnSpPr>
        <p:spPr>
          <a:xfrm>
            <a:off x="1800000" y="3598200"/>
            <a:ext cx="18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A5CD6D7-A1B0-4940-8CF2-6B26F6CC30BF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>
            <a:off x="2340000" y="3598200"/>
            <a:ext cx="18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193CD88-991D-42EF-9180-5FC0B9A0265C}"/>
              </a:ext>
            </a:extLst>
          </p:cNvPr>
          <p:cNvCxnSpPr>
            <a:stCxn id="55" idx="3"/>
            <a:endCxn id="52" idx="1"/>
          </p:cNvCxnSpPr>
          <p:nvPr/>
        </p:nvCxnSpPr>
        <p:spPr>
          <a:xfrm>
            <a:off x="2880000" y="3598200"/>
            <a:ext cx="540000" cy="18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DB99ADFD-4F1F-478F-89A5-DF2C2159D9E8}"/>
              </a:ext>
            </a:extLst>
          </p:cNvPr>
          <p:cNvCxnSpPr>
            <a:stCxn id="52" idx="3"/>
            <a:endCxn id="56" idx="1"/>
          </p:cNvCxnSpPr>
          <p:nvPr/>
        </p:nvCxnSpPr>
        <p:spPr>
          <a:xfrm>
            <a:off x="3780000" y="3600000"/>
            <a:ext cx="18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D48258F-0294-4DC4-805D-4FAEAB995398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4320000" y="3600000"/>
            <a:ext cx="18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FD575C3E-50D2-4459-B452-147ADD52F04C}"/>
              </a:ext>
            </a:extLst>
          </p:cNvPr>
          <p:cNvCxnSpPr>
            <a:stCxn id="57" idx="3"/>
            <a:endCxn id="53" idx="1"/>
          </p:cNvCxnSpPr>
          <p:nvPr/>
        </p:nvCxnSpPr>
        <p:spPr>
          <a:xfrm>
            <a:off x="4860000" y="3600000"/>
            <a:ext cx="54000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930202B4-358E-4EBA-AA5F-B93644A92880}"/>
              </a:ext>
            </a:extLst>
          </p:cNvPr>
          <p:cNvCxnSpPr>
            <a:stCxn id="53" idx="3"/>
            <a:endCxn id="58" idx="1"/>
          </p:cNvCxnSpPr>
          <p:nvPr/>
        </p:nvCxnSpPr>
        <p:spPr>
          <a:xfrm>
            <a:off x="5760000" y="3600000"/>
            <a:ext cx="1773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DB7C9E7-FA83-4412-B90C-D0CEFEB74C19}"/>
              </a:ext>
            </a:extLst>
          </p:cNvPr>
          <p:cNvCxnSpPr>
            <a:stCxn id="58" idx="3"/>
            <a:endCxn id="59" idx="1"/>
          </p:cNvCxnSpPr>
          <p:nvPr/>
        </p:nvCxnSpPr>
        <p:spPr>
          <a:xfrm>
            <a:off x="6297328" y="3600000"/>
            <a:ext cx="1773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633C0834-A1EA-4009-8296-7E661BDDD7B1}"/>
              </a:ext>
            </a:extLst>
          </p:cNvPr>
          <p:cNvCxnSpPr>
            <a:stCxn id="59" idx="3"/>
            <a:endCxn id="63" idx="1"/>
          </p:cNvCxnSpPr>
          <p:nvPr/>
        </p:nvCxnSpPr>
        <p:spPr>
          <a:xfrm>
            <a:off x="6834656" y="3600000"/>
            <a:ext cx="54534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3E9F1ECC-5B59-4AFE-A988-A7357646DFF7}"/>
              </a:ext>
            </a:extLst>
          </p:cNvPr>
          <p:cNvCxnSpPr>
            <a:stCxn id="63" idx="3"/>
            <a:endCxn id="64" idx="1"/>
          </p:cNvCxnSpPr>
          <p:nvPr/>
        </p:nvCxnSpPr>
        <p:spPr>
          <a:xfrm>
            <a:off x="7740000" y="3600000"/>
            <a:ext cx="18534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14DC64C2-D313-4E8A-BA5C-05EF2A37D5F6}"/>
              </a:ext>
            </a:extLst>
          </p:cNvPr>
          <p:cNvCxnSpPr>
            <a:stCxn id="64" idx="3"/>
            <a:endCxn id="65" idx="1"/>
          </p:cNvCxnSpPr>
          <p:nvPr/>
        </p:nvCxnSpPr>
        <p:spPr>
          <a:xfrm flipV="1">
            <a:off x="8285344" y="3598200"/>
            <a:ext cx="185344" cy="180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336C58D-3C3C-4E05-B269-AC6599F85046}"/>
              </a:ext>
            </a:extLst>
          </p:cNvPr>
          <p:cNvCxnSpPr>
            <a:stCxn id="65" idx="3"/>
            <a:endCxn id="66" idx="1"/>
          </p:cNvCxnSpPr>
          <p:nvPr/>
        </p:nvCxnSpPr>
        <p:spPr>
          <a:xfrm>
            <a:off x="8830688" y="3598200"/>
            <a:ext cx="18534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74DB520C-6C62-4C6D-8A34-7AEA5B01631C}"/>
              </a:ext>
            </a:extLst>
          </p:cNvPr>
          <p:cNvGrpSpPr/>
          <p:nvPr/>
        </p:nvGrpSpPr>
        <p:grpSpPr>
          <a:xfrm>
            <a:off x="9921376" y="2518200"/>
            <a:ext cx="360000" cy="2160000"/>
            <a:chOff x="9443775" y="0"/>
            <a:chExt cx="360000" cy="2160000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C0D57F43-9581-4B0E-8A83-7279FE39410B}"/>
                </a:ext>
              </a:extLst>
            </p:cNvPr>
            <p:cNvSpPr/>
            <p:nvPr/>
          </p:nvSpPr>
          <p:spPr>
            <a:xfrm>
              <a:off x="9443775" y="0"/>
              <a:ext cx="180000" cy="216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F17C2953-D2D9-4C60-BA73-C8DDDC28BBE6}"/>
                </a:ext>
              </a:extLst>
            </p:cNvPr>
            <p:cNvSpPr/>
            <p:nvPr/>
          </p:nvSpPr>
          <p:spPr>
            <a:xfrm>
              <a:off x="9623775" y="0"/>
              <a:ext cx="180000" cy="21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71FB2CB9-2661-42DD-95C2-4C40885C87A3}"/>
              </a:ext>
            </a:extLst>
          </p:cNvPr>
          <p:cNvCxnSpPr>
            <a:stCxn id="66" idx="3"/>
            <a:endCxn id="100" idx="1"/>
          </p:cNvCxnSpPr>
          <p:nvPr/>
        </p:nvCxnSpPr>
        <p:spPr>
          <a:xfrm>
            <a:off x="9376032" y="3598200"/>
            <a:ext cx="54534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E319E2E6-B26B-496F-BE12-9719E9EE2CB5}"/>
              </a:ext>
            </a:extLst>
          </p:cNvPr>
          <p:cNvGrpSpPr/>
          <p:nvPr/>
        </p:nvGrpSpPr>
        <p:grpSpPr>
          <a:xfrm>
            <a:off x="11742992" y="2158200"/>
            <a:ext cx="359760" cy="2880000"/>
            <a:chOff x="7429743" y="-190146"/>
            <a:chExt cx="359760" cy="2880000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60206759-B494-4963-886C-839C328730FA}"/>
                </a:ext>
              </a:extLst>
            </p:cNvPr>
            <p:cNvSpPr/>
            <p:nvPr/>
          </p:nvSpPr>
          <p:spPr>
            <a:xfrm>
              <a:off x="7609503" y="-190146"/>
              <a:ext cx="180000" cy="28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84A8F064-51E2-442B-B766-F1F263BE1FBA}"/>
                </a:ext>
              </a:extLst>
            </p:cNvPr>
            <p:cNvSpPr/>
            <p:nvPr/>
          </p:nvSpPr>
          <p:spPr>
            <a:xfrm>
              <a:off x="7429743" y="-190146"/>
              <a:ext cx="180000" cy="2880000"/>
            </a:xfrm>
            <a:prstGeom prst="rect">
              <a:avLst/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9CF07F19-B88C-47B2-AD7C-23BF25447C35}"/>
              </a:ext>
            </a:extLst>
          </p:cNvPr>
          <p:cNvCxnSpPr>
            <a:cxnSpLocks/>
          </p:cNvCxnSpPr>
          <p:nvPr/>
        </p:nvCxnSpPr>
        <p:spPr>
          <a:xfrm>
            <a:off x="12100165" y="3598200"/>
            <a:ext cx="1884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829AB635-9B45-4689-A182-9284D7B127AE}"/>
              </a:ext>
            </a:extLst>
          </p:cNvPr>
          <p:cNvGrpSpPr/>
          <p:nvPr/>
        </p:nvGrpSpPr>
        <p:grpSpPr>
          <a:xfrm>
            <a:off x="13744368" y="1798200"/>
            <a:ext cx="360000" cy="3600000"/>
            <a:chOff x="7818282" y="-1081800"/>
            <a:chExt cx="360000" cy="3600000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F0A6AC47-1B88-4A05-8C9B-F770AB406485}"/>
                </a:ext>
              </a:extLst>
            </p:cNvPr>
            <p:cNvSpPr/>
            <p:nvPr/>
          </p:nvSpPr>
          <p:spPr>
            <a:xfrm>
              <a:off x="7998282" y="-1081800"/>
              <a:ext cx="180000" cy="360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127AF2B5-3A19-4525-989E-416A5104F70E}"/>
                </a:ext>
              </a:extLst>
            </p:cNvPr>
            <p:cNvSpPr/>
            <p:nvPr/>
          </p:nvSpPr>
          <p:spPr>
            <a:xfrm>
              <a:off x="7818282" y="-1081800"/>
              <a:ext cx="180000" cy="3600000"/>
            </a:xfrm>
            <a:prstGeom prst="rect">
              <a:avLst/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51373841-FC0D-468A-8263-65042E125BE8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14104368" y="3598200"/>
            <a:ext cx="168434" cy="1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93703245-4BA1-4EAA-9944-DC0BCEDE2C5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11316564" y="3598200"/>
            <a:ext cx="4264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3C44652C-8388-4EB9-BB9C-0D80F8C603FF}"/>
              </a:ext>
            </a:extLst>
          </p:cNvPr>
          <p:cNvCxnSpPr>
            <a:cxnSpLocks/>
            <a:endCxn id="131" idx="1"/>
          </p:cNvCxnSpPr>
          <p:nvPr/>
        </p:nvCxnSpPr>
        <p:spPr>
          <a:xfrm>
            <a:off x="13173042" y="3596399"/>
            <a:ext cx="571326" cy="18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CDFBAD2D-14EC-4C08-95A7-ABF3A3E28907}"/>
              </a:ext>
            </a:extLst>
          </p:cNvPr>
          <p:cNvCxnSpPr>
            <a:stCxn id="55" idx="0"/>
            <a:endCxn id="131" idx="0"/>
          </p:cNvCxnSpPr>
          <p:nvPr/>
        </p:nvCxnSpPr>
        <p:spPr>
          <a:xfrm rot="5400000" flipH="1" flipV="1">
            <a:off x="8267184" y="-3768984"/>
            <a:ext cx="12700" cy="11134368"/>
          </a:xfrm>
          <a:prstGeom prst="bentConnector3">
            <a:avLst>
              <a:gd name="adj1" fmla="val 780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0C578CAA-02D7-4BEA-8A6F-8442516E0CCD}"/>
              </a:ext>
            </a:extLst>
          </p:cNvPr>
          <p:cNvCxnSpPr>
            <a:stCxn id="57" idx="0"/>
            <a:endCxn id="117" idx="0"/>
          </p:cNvCxnSpPr>
          <p:nvPr/>
        </p:nvCxnSpPr>
        <p:spPr>
          <a:xfrm rot="5400000" flipH="1" flipV="1">
            <a:off x="8255596" y="-1417396"/>
            <a:ext cx="1800" cy="7152992"/>
          </a:xfrm>
          <a:prstGeom prst="bentConnector3">
            <a:avLst>
              <a:gd name="adj1" fmla="val 50053333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>
            <a:extLst>
              <a:ext uri="{FF2B5EF4-FFF2-40B4-BE49-F238E27FC236}">
                <a16:creationId xmlns:a16="http://schemas.microsoft.com/office/drawing/2014/main" id="{5D4C9E1C-06D1-4AE0-B36D-EA7E0729892F}"/>
              </a:ext>
            </a:extLst>
          </p:cNvPr>
          <p:cNvSpPr/>
          <p:nvPr/>
        </p:nvSpPr>
        <p:spPr>
          <a:xfrm>
            <a:off x="540000" y="1440000"/>
            <a:ext cx="360000" cy="43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E2E1A59F-51C4-490F-BBB2-96E767664DDD}"/>
              </a:ext>
            </a:extLst>
          </p:cNvPr>
          <p:cNvSpPr/>
          <p:nvPr/>
        </p:nvSpPr>
        <p:spPr>
          <a:xfrm>
            <a:off x="5344" y="1438200"/>
            <a:ext cx="360000" cy="43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075B2A75-0B7B-4707-8457-B4B2B8A3CFFE}"/>
              </a:ext>
            </a:extLst>
          </p:cNvPr>
          <p:cNvSpPr/>
          <p:nvPr/>
        </p:nvSpPr>
        <p:spPr>
          <a:xfrm>
            <a:off x="-905344" y="1440000"/>
            <a:ext cx="360000" cy="43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186EA618-D9DE-46EF-A3B1-07D4F0DDD74F}"/>
              </a:ext>
            </a:extLst>
          </p:cNvPr>
          <p:cNvGrpSpPr/>
          <p:nvPr/>
        </p:nvGrpSpPr>
        <p:grpSpPr>
          <a:xfrm>
            <a:off x="15923888" y="1438200"/>
            <a:ext cx="350119" cy="4320000"/>
            <a:chOff x="3056930" y="5556599"/>
            <a:chExt cx="350119" cy="4320000"/>
          </a:xfrm>
        </p:grpSpPr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9DC4DFE5-E18F-484B-A37E-5AC29755D44A}"/>
                </a:ext>
              </a:extLst>
            </p:cNvPr>
            <p:cNvSpPr/>
            <p:nvPr/>
          </p:nvSpPr>
          <p:spPr>
            <a:xfrm>
              <a:off x="3056930" y="5556599"/>
              <a:ext cx="180000" cy="4320000"/>
            </a:xfrm>
            <a:prstGeom prst="rect">
              <a:avLst/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47AF5C00-DCD0-4013-AE93-B39CA9FE78FA}"/>
                </a:ext>
              </a:extLst>
            </p:cNvPr>
            <p:cNvSpPr/>
            <p:nvPr/>
          </p:nvSpPr>
          <p:spPr>
            <a:xfrm>
              <a:off x="3227049" y="5556599"/>
              <a:ext cx="180000" cy="43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21D305DB-40D6-4BFE-BCE7-DA21BC39E13A}"/>
              </a:ext>
            </a:extLst>
          </p:cNvPr>
          <p:cNvCxnSpPr>
            <a:stCxn id="157" idx="3"/>
            <a:endCxn id="51" idx="1"/>
          </p:cNvCxnSpPr>
          <p:nvPr/>
        </p:nvCxnSpPr>
        <p:spPr>
          <a:xfrm flipV="1">
            <a:off x="900000" y="3598200"/>
            <a:ext cx="540000" cy="18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9D1F1E20-AB44-4FFE-8B15-83BAD0FC54BE}"/>
              </a:ext>
            </a:extLst>
          </p:cNvPr>
          <p:cNvCxnSpPr>
            <a:stCxn id="159" idx="3"/>
            <a:endCxn id="158" idx="1"/>
          </p:cNvCxnSpPr>
          <p:nvPr/>
        </p:nvCxnSpPr>
        <p:spPr>
          <a:xfrm flipV="1">
            <a:off x="-545344" y="3598200"/>
            <a:ext cx="550688" cy="1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AD4E95C9-6F1A-4C99-A429-1E900FD42137}"/>
              </a:ext>
            </a:extLst>
          </p:cNvPr>
          <p:cNvCxnSpPr>
            <a:stCxn id="158" idx="3"/>
            <a:endCxn id="157" idx="1"/>
          </p:cNvCxnSpPr>
          <p:nvPr/>
        </p:nvCxnSpPr>
        <p:spPr>
          <a:xfrm>
            <a:off x="365344" y="3598200"/>
            <a:ext cx="174656" cy="1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AE0ED632-72FC-4C42-B453-8172BF107BF0}"/>
              </a:ext>
            </a:extLst>
          </p:cNvPr>
          <p:cNvCxnSpPr>
            <a:cxnSpLocks/>
            <a:endCxn id="176" idx="1"/>
          </p:cNvCxnSpPr>
          <p:nvPr/>
        </p:nvCxnSpPr>
        <p:spPr>
          <a:xfrm>
            <a:off x="15181696" y="3598200"/>
            <a:ext cx="74219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C96E5A84-C40C-42A3-9BCA-16988F5BF534}"/>
              </a:ext>
            </a:extLst>
          </p:cNvPr>
          <p:cNvCxnSpPr>
            <a:cxnSpLocks/>
            <a:stCxn id="177" idx="3"/>
          </p:cNvCxnSpPr>
          <p:nvPr/>
        </p:nvCxnSpPr>
        <p:spPr>
          <a:xfrm>
            <a:off x="16274007" y="3598200"/>
            <a:ext cx="17011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连接符: 肘形 196">
            <a:extLst>
              <a:ext uri="{FF2B5EF4-FFF2-40B4-BE49-F238E27FC236}">
                <a16:creationId xmlns:a16="http://schemas.microsoft.com/office/drawing/2014/main" id="{073666CA-CBD5-4CBF-AC6F-6B3E0E286C0A}"/>
              </a:ext>
            </a:extLst>
          </p:cNvPr>
          <p:cNvCxnSpPr>
            <a:stCxn id="59" idx="0"/>
            <a:endCxn id="100" idx="0"/>
          </p:cNvCxnSpPr>
          <p:nvPr/>
        </p:nvCxnSpPr>
        <p:spPr>
          <a:xfrm rot="5400000" flipH="1" flipV="1">
            <a:off x="8332116" y="840740"/>
            <a:ext cx="1800" cy="3356720"/>
          </a:xfrm>
          <a:prstGeom prst="bentConnector3">
            <a:avLst>
              <a:gd name="adj1" fmla="val 44126667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连接符: 肘形 199">
            <a:extLst>
              <a:ext uri="{FF2B5EF4-FFF2-40B4-BE49-F238E27FC236}">
                <a16:creationId xmlns:a16="http://schemas.microsoft.com/office/drawing/2014/main" id="{1FACE1A9-DDB8-4745-AFE4-58D939121923}"/>
              </a:ext>
            </a:extLst>
          </p:cNvPr>
          <p:cNvCxnSpPr>
            <a:stCxn id="157" idx="0"/>
            <a:endCxn id="176" idx="0"/>
          </p:cNvCxnSpPr>
          <p:nvPr/>
        </p:nvCxnSpPr>
        <p:spPr>
          <a:xfrm rot="5400000" flipH="1" flipV="1">
            <a:off x="8366044" y="-6207844"/>
            <a:ext cx="1800" cy="15293888"/>
          </a:xfrm>
          <a:prstGeom prst="bentConnector3">
            <a:avLst>
              <a:gd name="adj1" fmla="val 6106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4A8FC537-6456-49B1-8CEE-78B32B5F3A2F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10281376" y="3598200"/>
            <a:ext cx="15625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C191746C-084D-47D2-A06A-5D41A7072E05}"/>
              </a:ext>
            </a:extLst>
          </p:cNvPr>
          <p:cNvSpPr/>
          <p:nvPr/>
        </p:nvSpPr>
        <p:spPr>
          <a:xfrm>
            <a:off x="10437634" y="2513650"/>
            <a:ext cx="360000" cy="21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575414FC-B93E-4A75-852E-6EDAA3B594EE}"/>
              </a:ext>
            </a:extLst>
          </p:cNvPr>
          <p:cNvSpPr/>
          <p:nvPr/>
        </p:nvSpPr>
        <p:spPr>
          <a:xfrm>
            <a:off x="10952921" y="2513650"/>
            <a:ext cx="360000" cy="21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8E56487-C75A-4AFF-8C37-C77CB253177A}"/>
              </a:ext>
            </a:extLst>
          </p:cNvPr>
          <p:cNvSpPr/>
          <p:nvPr/>
        </p:nvSpPr>
        <p:spPr>
          <a:xfrm>
            <a:off x="12263631" y="2153650"/>
            <a:ext cx="36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5E9730A-F2C4-4F75-9D0E-4C8B1F129762}"/>
              </a:ext>
            </a:extLst>
          </p:cNvPr>
          <p:cNvSpPr/>
          <p:nvPr/>
        </p:nvSpPr>
        <p:spPr>
          <a:xfrm>
            <a:off x="12799010" y="2153650"/>
            <a:ext cx="36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70EBB8C2-E4B0-4DA8-BD55-FC8C0D775BD2}"/>
              </a:ext>
            </a:extLst>
          </p:cNvPr>
          <p:cNvSpPr/>
          <p:nvPr/>
        </p:nvSpPr>
        <p:spPr>
          <a:xfrm>
            <a:off x="14821696" y="1800000"/>
            <a:ext cx="360000" cy="36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D882E9DA-12F9-4201-9014-9A9109392234}"/>
              </a:ext>
            </a:extLst>
          </p:cNvPr>
          <p:cNvSpPr/>
          <p:nvPr/>
        </p:nvSpPr>
        <p:spPr>
          <a:xfrm>
            <a:off x="14272802" y="1800000"/>
            <a:ext cx="360000" cy="36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4B4FC8E-6E97-4571-923F-30F04DF7EA89}"/>
              </a:ext>
            </a:extLst>
          </p:cNvPr>
          <p:cNvSpPr/>
          <p:nvPr/>
        </p:nvSpPr>
        <p:spPr>
          <a:xfrm>
            <a:off x="16945700" y="1433650"/>
            <a:ext cx="360000" cy="43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0699D09-B16D-4E65-ADAD-174C0DD3FB51}"/>
              </a:ext>
            </a:extLst>
          </p:cNvPr>
          <p:cNvSpPr/>
          <p:nvPr/>
        </p:nvSpPr>
        <p:spPr>
          <a:xfrm>
            <a:off x="16431928" y="1433650"/>
            <a:ext cx="360000" cy="43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63E1292-C03C-4E40-AB7F-288FB8683C0F}"/>
              </a:ext>
            </a:extLst>
          </p:cNvPr>
          <p:cNvCxnSpPr>
            <a:stCxn id="85" idx="3"/>
            <a:endCxn id="87" idx="1"/>
          </p:cNvCxnSpPr>
          <p:nvPr/>
        </p:nvCxnSpPr>
        <p:spPr>
          <a:xfrm>
            <a:off x="10797634" y="3593650"/>
            <a:ext cx="155287" cy="0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1C7E055-6EAD-462F-9AF8-A226E5F39A32}"/>
              </a:ext>
            </a:extLst>
          </p:cNvPr>
          <p:cNvCxnSpPr>
            <a:stCxn id="89" idx="3"/>
            <a:endCxn id="91" idx="1"/>
          </p:cNvCxnSpPr>
          <p:nvPr/>
        </p:nvCxnSpPr>
        <p:spPr>
          <a:xfrm>
            <a:off x="12623631" y="3593650"/>
            <a:ext cx="175379" cy="0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D02CF1A-65BB-4367-8A7B-B3768A0ED152}"/>
              </a:ext>
            </a:extLst>
          </p:cNvPr>
          <p:cNvCxnSpPr>
            <a:stCxn id="95" idx="3"/>
            <a:endCxn id="93" idx="1"/>
          </p:cNvCxnSpPr>
          <p:nvPr/>
        </p:nvCxnSpPr>
        <p:spPr>
          <a:xfrm>
            <a:off x="14632802" y="3600000"/>
            <a:ext cx="188894" cy="0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45C72FD-C68D-4231-995D-D489E2BBBE54}"/>
              </a:ext>
            </a:extLst>
          </p:cNvPr>
          <p:cNvCxnSpPr>
            <a:stCxn id="99" idx="3"/>
            <a:endCxn id="98" idx="1"/>
          </p:cNvCxnSpPr>
          <p:nvPr/>
        </p:nvCxnSpPr>
        <p:spPr>
          <a:xfrm>
            <a:off x="16791928" y="3593650"/>
            <a:ext cx="153772" cy="0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4AD71377-F862-4B94-AFE1-7FCA894CA660}"/>
              </a:ext>
            </a:extLst>
          </p:cNvPr>
          <p:cNvSpPr/>
          <p:nvPr/>
        </p:nvSpPr>
        <p:spPr>
          <a:xfrm>
            <a:off x="17804098" y="1433650"/>
            <a:ext cx="360000" cy="432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2A938CF6-1641-4397-BD6C-A87A233D56CF}"/>
              </a:ext>
            </a:extLst>
          </p:cNvPr>
          <p:cNvCxnSpPr>
            <a:endCxn id="109" idx="1"/>
          </p:cNvCxnSpPr>
          <p:nvPr/>
        </p:nvCxnSpPr>
        <p:spPr>
          <a:xfrm>
            <a:off x="17305700" y="3593650"/>
            <a:ext cx="4983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350EC094-A621-4960-99FD-B2428B1DD459}"/>
              </a:ext>
            </a:extLst>
          </p:cNvPr>
          <p:cNvGrpSpPr/>
          <p:nvPr/>
        </p:nvGrpSpPr>
        <p:grpSpPr>
          <a:xfrm>
            <a:off x="5063034" y="6262491"/>
            <a:ext cx="2438400" cy="1888093"/>
            <a:chOff x="3296656" y="467834"/>
            <a:chExt cx="2438400" cy="1888093"/>
          </a:xfrm>
        </p:grpSpPr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8BCA4668-FB4F-4C8B-A3D9-B6363377C1BB}"/>
                </a:ext>
              </a:extLst>
            </p:cNvPr>
            <p:cNvSpPr/>
            <p:nvPr/>
          </p:nvSpPr>
          <p:spPr>
            <a:xfrm>
              <a:off x="3296656" y="467834"/>
              <a:ext cx="2438400" cy="34303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/>
                <a:t>Input Block</a:t>
              </a:r>
              <a:endParaRPr lang="zh-CN" altLang="en-US" sz="1400" b="1" dirty="0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A895E784-875B-477E-8D13-6FCF6FB62D0E}"/>
                </a:ext>
              </a:extLst>
            </p:cNvPr>
            <p:cNvSpPr/>
            <p:nvPr/>
          </p:nvSpPr>
          <p:spPr>
            <a:xfrm>
              <a:off x="3296656" y="948825"/>
              <a:ext cx="2438400" cy="34303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/>
                <a:t>Output Block</a:t>
              </a:r>
              <a:endParaRPr lang="zh-CN" altLang="en-US" sz="1400" b="1" dirty="0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9BC93046-50D4-47A7-A4E6-6A7E4DD373DD}"/>
                </a:ext>
              </a:extLst>
            </p:cNvPr>
            <p:cNvSpPr/>
            <p:nvPr/>
          </p:nvSpPr>
          <p:spPr>
            <a:xfrm>
              <a:off x="3296656" y="1480340"/>
              <a:ext cx="2438400" cy="3430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/>
                <a:t>Middle Block</a:t>
              </a:r>
              <a:endParaRPr lang="zh-CN" altLang="en-US" sz="1400" b="1" dirty="0"/>
            </a:p>
          </p:txBody>
        </p: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D2BC6F4F-0D39-40E2-A459-DDD1E5A384F1}"/>
                </a:ext>
              </a:extLst>
            </p:cNvPr>
            <p:cNvGrpSpPr/>
            <p:nvPr/>
          </p:nvGrpSpPr>
          <p:grpSpPr>
            <a:xfrm>
              <a:off x="3296656" y="2010327"/>
              <a:ext cx="2438400" cy="345600"/>
              <a:chOff x="8929453" y="5225973"/>
              <a:chExt cx="2438400" cy="345600"/>
            </a:xfrm>
          </p:grpSpPr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AFDECF5D-9BE8-4FF9-9FFF-603D8467162A}"/>
                  </a:ext>
                </a:extLst>
              </p:cNvPr>
              <p:cNvSpPr/>
              <p:nvPr/>
            </p:nvSpPr>
            <p:spPr>
              <a:xfrm>
                <a:off x="8929453" y="5225973"/>
                <a:ext cx="2438400" cy="172800"/>
              </a:xfrm>
              <a:prstGeom prst="rect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BC1BAEEC-EB75-4E22-BF76-9FCBB249C357}"/>
                  </a:ext>
                </a:extLst>
              </p:cNvPr>
              <p:cNvSpPr/>
              <p:nvPr/>
            </p:nvSpPr>
            <p:spPr>
              <a:xfrm>
                <a:off x="8929453" y="5398773"/>
                <a:ext cx="2438400" cy="172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/>
                  <a:t>Concat Middle Block</a:t>
                </a:r>
                <a:endParaRPr lang="zh-CN" altLang="en-US" sz="1400" b="1" dirty="0"/>
              </a:p>
            </p:txBody>
          </p:sp>
        </p:grp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C61D4E26-2A5B-42C1-892D-86B902E400E1}"/>
              </a:ext>
            </a:extLst>
          </p:cNvPr>
          <p:cNvSpPr txBox="1"/>
          <p:nvPr/>
        </p:nvSpPr>
        <p:spPr>
          <a:xfrm>
            <a:off x="-2446991" y="913334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Channel: Number of class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7657D9-BE25-4785-A55B-81D81F1092C5}"/>
              </a:ext>
            </a:extLst>
          </p:cNvPr>
          <p:cNvSpPr txBox="1"/>
          <p:nvPr/>
        </p:nvSpPr>
        <p:spPr>
          <a:xfrm>
            <a:off x="1516234" y="5568984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Channel:128</a:t>
            </a:r>
            <a:endParaRPr lang="zh-CN" altLang="en-US" b="1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21147DC4-43C3-4B68-B1E0-7DE0999EA900}"/>
              </a:ext>
            </a:extLst>
          </p:cNvPr>
          <p:cNvSpPr txBox="1"/>
          <p:nvPr/>
        </p:nvSpPr>
        <p:spPr>
          <a:xfrm>
            <a:off x="-205320" y="6020257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Channel:64</a:t>
            </a:r>
            <a:endParaRPr lang="zh-CN" altLang="en-US" b="1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7FDBF517-51D6-43C4-8B05-D8D28F868C16}"/>
              </a:ext>
            </a:extLst>
          </p:cNvPr>
          <p:cNvSpPr txBox="1"/>
          <p:nvPr/>
        </p:nvSpPr>
        <p:spPr>
          <a:xfrm>
            <a:off x="3378398" y="5171082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Channel:256</a:t>
            </a:r>
            <a:endParaRPr lang="zh-CN" altLang="en-US" b="1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4881B320-FF29-48E8-BF6B-D713203AD08A}"/>
              </a:ext>
            </a:extLst>
          </p:cNvPr>
          <p:cNvSpPr txBox="1"/>
          <p:nvPr/>
        </p:nvSpPr>
        <p:spPr>
          <a:xfrm>
            <a:off x="5342609" y="4848984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Channel:512</a:t>
            </a:r>
            <a:endParaRPr lang="zh-CN" altLang="en-US" b="1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0CF39582-D7B0-41FD-A8BF-35C34C0F07BE}"/>
              </a:ext>
            </a:extLst>
          </p:cNvPr>
          <p:cNvSpPr txBox="1"/>
          <p:nvPr/>
        </p:nvSpPr>
        <p:spPr>
          <a:xfrm>
            <a:off x="7628336" y="4479652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Channel:1024</a:t>
            </a:r>
            <a:endParaRPr lang="zh-CN" altLang="en-US" b="1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3817DD47-868D-4AE0-887A-DA5BBED68398}"/>
              </a:ext>
            </a:extLst>
          </p:cNvPr>
          <p:cNvSpPr txBox="1"/>
          <p:nvPr/>
        </p:nvSpPr>
        <p:spPr>
          <a:xfrm>
            <a:off x="9944108" y="4801999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Channel:512</a:t>
            </a:r>
            <a:endParaRPr lang="zh-CN" altLang="en-US" b="1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C537E00C-6644-4F63-A9B8-CF5E9DAC9818}"/>
              </a:ext>
            </a:extLst>
          </p:cNvPr>
          <p:cNvSpPr txBox="1"/>
          <p:nvPr/>
        </p:nvSpPr>
        <p:spPr>
          <a:xfrm>
            <a:off x="11743506" y="5171082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Channel:256</a:t>
            </a:r>
            <a:endParaRPr lang="zh-CN" altLang="en-US" b="1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4EBA1CED-8694-4B29-B849-B42759E4E623}"/>
              </a:ext>
            </a:extLst>
          </p:cNvPr>
          <p:cNvSpPr txBox="1"/>
          <p:nvPr/>
        </p:nvSpPr>
        <p:spPr>
          <a:xfrm>
            <a:off x="13792267" y="5568984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Channel:128</a:t>
            </a:r>
            <a:endParaRPr lang="zh-CN" altLang="en-US" b="1" dirty="0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4E38181F-7EDD-4140-941B-AA70BE58C840}"/>
              </a:ext>
            </a:extLst>
          </p:cNvPr>
          <p:cNvSpPr txBox="1"/>
          <p:nvPr/>
        </p:nvSpPr>
        <p:spPr>
          <a:xfrm>
            <a:off x="16013888" y="6020257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Channel:64</a:t>
            </a:r>
            <a:endParaRPr lang="zh-CN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FE17F3-BEF4-4285-BCCF-22D7CE33C07C}"/>
              </a:ext>
            </a:extLst>
          </p:cNvPr>
          <p:cNvSpPr/>
          <p:nvPr/>
        </p:nvSpPr>
        <p:spPr>
          <a:xfrm>
            <a:off x="16444126" y="913334"/>
            <a:ext cx="28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Channel: Number of class</a:t>
            </a:r>
            <a:endParaRPr lang="zh-CN" altLang="en-US" b="1" dirty="0"/>
          </a:p>
        </p:txBody>
      </p:sp>
      <p:graphicFrame>
        <p:nvGraphicFramePr>
          <p:cNvPr id="114" name="表格 8">
            <a:extLst>
              <a:ext uri="{FF2B5EF4-FFF2-40B4-BE49-F238E27FC236}">
                <a16:creationId xmlns:a16="http://schemas.microsoft.com/office/drawing/2014/main" id="{71E52167-349C-4AAE-ACE1-F9677E6E7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574821"/>
              </p:ext>
            </p:extLst>
          </p:nvPr>
        </p:nvGraphicFramePr>
        <p:xfrm>
          <a:off x="7637100" y="5764550"/>
          <a:ext cx="5950085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392">
                  <a:extLst>
                    <a:ext uri="{9D8B030D-6E8A-4147-A177-3AD203B41FA5}">
                      <a16:colId xmlns:a16="http://schemas.microsoft.com/office/drawing/2014/main" val="2465736002"/>
                    </a:ext>
                  </a:extLst>
                </a:gridCol>
                <a:gridCol w="4806693">
                  <a:extLst>
                    <a:ext uri="{9D8B030D-6E8A-4147-A177-3AD203B41FA5}">
                      <a16:colId xmlns:a16="http://schemas.microsoft.com/office/drawing/2014/main" val="150623295"/>
                    </a:ext>
                  </a:extLst>
                </a:gridCol>
              </a:tblGrid>
              <a:tr h="342089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Convolutional Layer 3x3 filter, stride: 1+ BatchNormalization Layer+LeakyReLU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860874"/>
                  </a:ext>
                </a:extLst>
              </a:tr>
              <a:tr h="342089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Convolutional Layer 3x3 filter, stride: 2+ BatchNormalization Layer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430743"/>
                  </a:ext>
                </a:extLst>
              </a:tr>
              <a:tr h="342089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Dropout Layer (0.5)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995049"/>
                  </a:ext>
                </a:extLst>
              </a:tr>
              <a:tr h="342089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De-Convolutional Layer 3x3 filter, stride: 2+ BatchNormalization Layer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034604"/>
                  </a:ext>
                </a:extLst>
              </a:tr>
              <a:tr h="342089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Concatence Layer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73146"/>
                  </a:ext>
                </a:extLst>
              </a:tr>
              <a:tr h="342089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Convolutional Layer 1x1 filter, stride: 1+</a:t>
                      </a:r>
                    </a:p>
                    <a:p>
                      <a:r>
                        <a:rPr lang="en-US" altLang="zh-CN" b="1" dirty="0"/>
                        <a:t>BatchNormalization Layer+LeakyReLU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592321"/>
                  </a:ext>
                </a:extLst>
              </a:tr>
            </a:tbl>
          </a:graphicData>
        </a:graphic>
      </p:graphicFrame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3F6CECB7-E39F-4EE1-82DA-FF3425192A76}"/>
              </a:ext>
            </a:extLst>
          </p:cNvPr>
          <p:cNvCxnSpPr/>
          <p:nvPr/>
        </p:nvCxnSpPr>
        <p:spPr>
          <a:xfrm>
            <a:off x="7890019" y="6075186"/>
            <a:ext cx="49611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A7C95806-343B-4F3E-9A4B-83C6641CED3A}"/>
              </a:ext>
            </a:extLst>
          </p:cNvPr>
          <p:cNvCxnSpPr/>
          <p:nvPr/>
        </p:nvCxnSpPr>
        <p:spPr>
          <a:xfrm>
            <a:off x="7890020" y="6738216"/>
            <a:ext cx="49611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6D015CDA-7206-4DB4-B182-7026B1064115}"/>
              </a:ext>
            </a:extLst>
          </p:cNvPr>
          <p:cNvCxnSpPr/>
          <p:nvPr/>
        </p:nvCxnSpPr>
        <p:spPr>
          <a:xfrm>
            <a:off x="7890020" y="7253753"/>
            <a:ext cx="496111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081F7F99-E8F2-4E64-B785-90D69B0EB9A2}"/>
              </a:ext>
            </a:extLst>
          </p:cNvPr>
          <p:cNvCxnSpPr/>
          <p:nvPr/>
        </p:nvCxnSpPr>
        <p:spPr>
          <a:xfrm>
            <a:off x="7890020" y="7728564"/>
            <a:ext cx="49611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53FD695F-505B-4869-B475-C6F2FE6C8672}"/>
              </a:ext>
            </a:extLst>
          </p:cNvPr>
          <p:cNvCxnSpPr/>
          <p:nvPr/>
        </p:nvCxnSpPr>
        <p:spPr>
          <a:xfrm>
            <a:off x="7890020" y="8246803"/>
            <a:ext cx="496111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381176DA-D105-42D2-874D-9759ECCB5F5D}"/>
              </a:ext>
            </a:extLst>
          </p:cNvPr>
          <p:cNvCxnSpPr/>
          <p:nvPr/>
        </p:nvCxnSpPr>
        <p:spPr>
          <a:xfrm>
            <a:off x="7890019" y="8720004"/>
            <a:ext cx="49611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54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B2F39DF1-E82E-4D9D-A5F5-C58EF7F2BDDF}"/>
              </a:ext>
            </a:extLst>
          </p:cNvPr>
          <p:cNvSpPr/>
          <p:nvPr/>
        </p:nvSpPr>
        <p:spPr>
          <a:xfrm>
            <a:off x="1440000" y="1798200"/>
            <a:ext cx="360000" cy="36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9708362-8EB8-40BB-BBB4-4A1D5A27925A}"/>
              </a:ext>
            </a:extLst>
          </p:cNvPr>
          <p:cNvSpPr/>
          <p:nvPr/>
        </p:nvSpPr>
        <p:spPr>
          <a:xfrm>
            <a:off x="3420000" y="2160000"/>
            <a:ext cx="36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D9CBFF8-3C5E-47D8-95CF-B927EB09000A}"/>
              </a:ext>
            </a:extLst>
          </p:cNvPr>
          <p:cNvSpPr/>
          <p:nvPr/>
        </p:nvSpPr>
        <p:spPr>
          <a:xfrm>
            <a:off x="5400000" y="2520000"/>
            <a:ext cx="360000" cy="21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DEBF98F-0A6B-4CA3-BAD6-E63A12E3A531}"/>
              </a:ext>
            </a:extLst>
          </p:cNvPr>
          <p:cNvSpPr/>
          <p:nvPr/>
        </p:nvSpPr>
        <p:spPr>
          <a:xfrm>
            <a:off x="1980000" y="1798200"/>
            <a:ext cx="360000" cy="36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D3193A8-87FC-46AF-99C9-F724BBE03D54}"/>
              </a:ext>
            </a:extLst>
          </p:cNvPr>
          <p:cNvSpPr/>
          <p:nvPr/>
        </p:nvSpPr>
        <p:spPr>
          <a:xfrm>
            <a:off x="2520000" y="1798200"/>
            <a:ext cx="360000" cy="36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074EBB6-775A-43A4-A2BA-D3EF4595D6F5}"/>
              </a:ext>
            </a:extLst>
          </p:cNvPr>
          <p:cNvSpPr/>
          <p:nvPr/>
        </p:nvSpPr>
        <p:spPr>
          <a:xfrm>
            <a:off x="3960000" y="2160000"/>
            <a:ext cx="36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2B5F1DD-06E4-440B-88AB-451EFB7881FE}"/>
              </a:ext>
            </a:extLst>
          </p:cNvPr>
          <p:cNvSpPr/>
          <p:nvPr/>
        </p:nvSpPr>
        <p:spPr>
          <a:xfrm>
            <a:off x="4500000" y="2160000"/>
            <a:ext cx="36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F1AD6A2-BAE9-4402-90C8-058C9DE79DE2}"/>
              </a:ext>
            </a:extLst>
          </p:cNvPr>
          <p:cNvSpPr/>
          <p:nvPr/>
        </p:nvSpPr>
        <p:spPr>
          <a:xfrm>
            <a:off x="5937328" y="2520000"/>
            <a:ext cx="360000" cy="21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2F53AEA-6FA4-4A4A-AE50-A6B2EAA1F946}"/>
              </a:ext>
            </a:extLst>
          </p:cNvPr>
          <p:cNvSpPr/>
          <p:nvPr/>
        </p:nvSpPr>
        <p:spPr>
          <a:xfrm>
            <a:off x="6474656" y="2520000"/>
            <a:ext cx="360000" cy="21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3BBF6E2-32E2-4161-8E13-22AC76EB635A}"/>
              </a:ext>
            </a:extLst>
          </p:cNvPr>
          <p:cNvSpPr/>
          <p:nvPr/>
        </p:nvSpPr>
        <p:spPr>
          <a:xfrm>
            <a:off x="7380000" y="2880000"/>
            <a:ext cx="360000" cy="14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6B4FA8A-6DA8-4967-BD8D-3BA879521AEE}"/>
              </a:ext>
            </a:extLst>
          </p:cNvPr>
          <p:cNvSpPr/>
          <p:nvPr/>
        </p:nvSpPr>
        <p:spPr>
          <a:xfrm>
            <a:off x="7925344" y="2880000"/>
            <a:ext cx="360000" cy="14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7D0A4C5-C722-49CC-85B3-99FA81152C7F}"/>
              </a:ext>
            </a:extLst>
          </p:cNvPr>
          <p:cNvSpPr/>
          <p:nvPr/>
        </p:nvSpPr>
        <p:spPr>
          <a:xfrm>
            <a:off x="8470688" y="2878200"/>
            <a:ext cx="360000" cy="14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B2E571B-F6F6-406E-95D1-3E34F0E7D4D8}"/>
              </a:ext>
            </a:extLst>
          </p:cNvPr>
          <p:cNvSpPr/>
          <p:nvPr/>
        </p:nvSpPr>
        <p:spPr>
          <a:xfrm>
            <a:off x="9016032" y="2878200"/>
            <a:ext cx="360000" cy="14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DF1704F-8AD7-4B72-B195-59A0FEC0F01F}"/>
              </a:ext>
            </a:extLst>
          </p:cNvPr>
          <p:cNvCxnSpPr>
            <a:stCxn id="51" idx="3"/>
            <a:endCxn id="54" idx="1"/>
          </p:cNvCxnSpPr>
          <p:nvPr/>
        </p:nvCxnSpPr>
        <p:spPr>
          <a:xfrm>
            <a:off x="1800000" y="3598200"/>
            <a:ext cx="18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193CD88-991D-42EF-9180-5FC0B9A0265C}"/>
              </a:ext>
            </a:extLst>
          </p:cNvPr>
          <p:cNvCxnSpPr>
            <a:stCxn id="55" idx="3"/>
            <a:endCxn id="52" idx="1"/>
          </p:cNvCxnSpPr>
          <p:nvPr/>
        </p:nvCxnSpPr>
        <p:spPr>
          <a:xfrm>
            <a:off x="2880000" y="3598200"/>
            <a:ext cx="540000" cy="18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DB99ADFD-4F1F-478F-89A5-DF2C2159D9E8}"/>
              </a:ext>
            </a:extLst>
          </p:cNvPr>
          <p:cNvCxnSpPr>
            <a:stCxn id="52" idx="3"/>
            <a:endCxn id="56" idx="1"/>
          </p:cNvCxnSpPr>
          <p:nvPr/>
        </p:nvCxnSpPr>
        <p:spPr>
          <a:xfrm>
            <a:off x="3780000" y="3600000"/>
            <a:ext cx="18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FD575C3E-50D2-4459-B452-147ADD52F04C}"/>
              </a:ext>
            </a:extLst>
          </p:cNvPr>
          <p:cNvCxnSpPr>
            <a:stCxn id="57" idx="3"/>
            <a:endCxn id="53" idx="1"/>
          </p:cNvCxnSpPr>
          <p:nvPr/>
        </p:nvCxnSpPr>
        <p:spPr>
          <a:xfrm>
            <a:off x="4860000" y="3600000"/>
            <a:ext cx="54000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930202B4-358E-4EBA-AA5F-B93644A92880}"/>
              </a:ext>
            </a:extLst>
          </p:cNvPr>
          <p:cNvCxnSpPr>
            <a:stCxn id="53" idx="3"/>
            <a:endCxn id="58" idx="1"/>
          </p:cNvCxnSpPr>
          <p:nvPr/>
        </p:nvCxnSpPr>
        <p:spPr>
          <a:xfrm>
            <a:off x="5760000" y="3600000"/>
            <a:ext cx="1773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633C0834-A1EA-4009-8296-7E661BDDD7B1}"/>
              </a:ext>
            </a:extLst>
          </p:cNvPr>
          <p:cNvCxnSpPr>
            <a:stCxn id="59" idx="3"/>
            <a:endCxn id="63" idx="1"/>
          </p:cNvCxnSpPr>
          <p:nvPr/>
        </p:nvCxnSpPr>
        <p:spPr>
          <a:xfrm>
            <a:off x="6834656" y="3600000"/>
            <a:ext cx="54534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3E9F1ECC-5B59-4AFE-A988-A7357646DFF7}"/>
              </a:ext>
            </a:extLst>
          </p:cNvPr>
          <p:cNvCxnSpPr>
            <a:stCxn id="63" idx="3"/>
            <a:endCxn id="64" idx="1"/>
          </p:cNvCxnSpPr>
          <p:nvPr/>
        </p:nvCxnSpPr>
        <p:spPr>
          <a:xfrm>
            <a:off x="7740000" y="3600000"/>
            <a:ext cx="18534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14DC64C2-D313-4E8A-BA5C-05EF2A37D5F6}"/>
              </a:ext>
            </a:extLst>
          </p:cNvPr>
          <p:cNvCxnSpPr>
            <a:stCxn id="64" idx="3"/>
            <a:endCxn id="65" idx="1"/>
          </p:cNvCxnSpPr>
          <p:nvPr/>
        </p:nvCxnSpPr>
        <p:spPr>
          <a:xfrm flipV="1">
            <a:off x="8285344" y="3598200"/>
            <a:ext cx="185344" cy="180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336C58D-3C3C-4E05-B269-AC6599F85046}"/>
              </a:ext>
            </a:extLst>
          </p:cNvPr>
          <p:cNvCxnSpPr>
            <a:stCxn id="65" idx="3"/>
            <a:endCxn id="66" idx="1"/>
          </p:cNvCxnSpPr>
          <p:nvPr/>
        </p:nvCxnSpPr>
        <p:spPr>
          <a:xfrm>
            <a:off x="8830688" y="3598200"/>
            <a:ext cx="18534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74DB520C-6C62-4C6D-8A34-7AEA5B01631C}"/>
              </a:ext>
            </a:extLst>
          </p:cNvPr>
          <p:cNvGrpSpPr/>
          <p:nvPr/>
        </p:nvGrpSpPr>
        <p:grpSpPr>
          <a:xfrm>
            <a:off x="9921376" y="2518200"/>
            <a:ext cx="360000" cy="2160000"/>
            <a:chOff x="9443775" y="0"/>
            <a:chExt cx="360000" cy="2160000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C0D57F43-9581-4B0E-8A83-7279FE39410B}"/>
                </a:ext>
              </a:extLst>
            </p:cNvPr>
            <p:cNvSpPr/>
            <p:nvPr/>
          </p:nvSpPr>
          <p:spPr>
            <a:xfrm>
              <a:off x="9443775" y="0"/>
              <a:ext cx="180000" cy="216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F17C2953-D2D9-4C60-BA73-C8DDDC28BBE6}"/>
                </a:ext>
              </a:extLst>
            </p:cNvPr>
            <p:cNvSpPr/>
            <p:nvPr/>
          </p:nvSpPr>
          <p:spPr>
            <a:xfrm>
              <a:off x="9623775" y="0"/>
              <a:ext cx="180000" cy="21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71FB2CB9-2661-42DD-95C2-4C40885C87A3}"/>
              </a:ext>
            </a:extLst>
          </p:cNvPr>
          <p:cNvCxnSpPr>
            <a:stCxn id="66" idx="3"/>
            <a:endCxn id="100" idx="1"/>
          </p:cNvCxnSpPr>
          <p:nvPr/>
        </p:nvCxnSpPr>
        <p:spPr>
          <a:xfrm>
            <a:off x="9376032" y="3598200"/>
            <a:ext cx="54534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E319E2E6-B26B-496F-BE12-9719E9EE2CB5}"/>
              </a:ext>
            </a:extLst>
          </p:cNvPr>
          <p:cNvGrpSpPr/>
          <p:nvPr/>
        </p:nvGrpSpPr>
        <p:grpSpPr>
          <a:xfrm>
            <a:off x="11742992" y="2158200"/>
            <a:ext cx="359760" cy="2880000"/>
            <a:chOff x="7429743" y="-190146"/>
            <a:chExt cx="359760" cy="2880000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60206759-B494-4963-886C-839C328730FA}"/>
                </a:ext>
              </a:extLst>
            </p:cNvPr>
            <p:cNvSpPr/>
            <p:nvPr/>
          </p:nvSpPr>
          <p:spPr>
            <a:xfrm>
              <a:off x="7609503" y="-190146"/>
              <a:ext cx="180000" cy="28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84A8F064-51E2-442B-B766-F1F263BE1FBA}"/>
                </a:ext>
              </a:extLst>
            </p:cNvPr>
            <p:cNvSpPr/>
            <p:nvPr/>
          </p:nvSpPr>
          <p:spPr>
            <a:xfrm>
              <a:off x="7429743" y="-190146"/>
              <a:ext cx="180000" cy="2880000"/>
            </a:xfrm>
            <a:prstGeom prst="rect">
              <a:avLst/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9CF07F19-B88C-47B2-AD7C-23BF25447C35}"/>
              </a:ext>
            </a:extLst>
          </p:cNvPr>
          <p:cNvCxnSpPr>
            <a:cxnSpLocks/>
          </p:cNvCxnSpPr>
          <p:nvPr/>
        </p:nvCxnSpPr>
        <p:spPr>
          <a:xfrm>
            <a:off x="12100165" y="3598200"/>
            <a:ext cx="1884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829AB635-9B45-4689-A182-9284D7B127AE}"/>
              </a:ext>
            </a:extLst>
          </p:cNvPr>
          <p:cNvGrpSpPr/>
          <p:nvPr/>
        </p:nvGrpSpPr>
        <p:grpSpPr>
          <a:xfrm>
            <a:off x="13744368" y="1798200"/>
            <a:ext cx="360000" cy="3600000"/>
            <a:chOff x="7818282" y="-1081800"/>
            <a:chExt cx="360000" cy="3600000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F0A6AC47-1B88-4A05-8C9B-F770AB406485}"/>
                </a:ext>
              </a:extLst>
            </p:cNvPr>
            <p:cNvSpPr/>
            <p:nvPr/>
          </p:nvSpPr>
          <p:spPr>
            <a:xfrm>
              <a:off x="7998282" y="-1081800"/>
              <a:ext cx="180000" cy="360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127AF2B5-3A19-4525-989E-416A5104F70E}"/>
                </a:ext>
              </a:extLst>
            </p:cNvPr>
            <p:cNvSpPr/>
            <p:nvPr/>
          </p:nvSpPr>
          <p:spPr>
            <a:xfrm>
              <a:off x="7818282" y="-1081800"/>
              <a:ext cx="180000" cy="3600000"/>
            </a:xfrm>
            <a:prstGeom prst="rect">
              <a:avLst/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51373841-FC0D-468A-8263-65042E125BE8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14104368" y="3598200"/>
            <a:ext cx="168434" cy="1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93703245-4BA1-4EAA-9944-DC0BCEDE2C5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11316564" y="3598200"/>
            <a:ext cx="4264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3C44652C-8388-4EB9-BB9C-0D80F8C603FF}"/>
              </a:ext>
            </a:extLst>
          </p:cNvPr>
          <p:cNvCxnSpPr>
            <a:cxnSpLocks/>
            <a:endCxn id="131" idx="1"/>
          </p:cNvCxnSpPr>
          <p:nvPr/>
        </p:nvCxnSpPr>
        <p:spPr>
          <a:xfrm>
            <a:off x="13173042" y="3596399"/>
            <a:ext cx="571326" cy="18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CDFBAD2D-14EC-4C08-95A7-ABF3A3E28907}"/>
              </a:ext>
            </a:extLst>
          </p:cNvPr>
          <p:cNvCxnSpPr>
            <a:stCxn id="55" idx="0"/>
            <a:endCxn id="131" idx="0"/>
          </p:cNvCxnSpPr>
          <p:nvPr/>
        </p:nvCxnSpPr>
        <p:spPr>
          <a:xfrm rot="5400000" flipH="1" flipV="1">
            <a:off x="8267184" y="-3768984"/>
            <a:ext cx="12700" cy="11134368"/>
          </a:xfrm>
          <a:prstGeom prst="bentConnector3">
            <a:avLst>
              <a:gd name="adj1" fmla="val 780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0C578CAA-02D7-4BEA-8A6F-8442516E0CCD}"/>
              </a:ext>
            </a:extLst>
          </p:cNvPr>
          <p:cNvCxnSpPr>
            <a:stCxn id="57" idx="0"/>
            <a:endCxn id="117" idx="0"/>
          </p:cNvCxnSpPr>
          <p:nvPr/>
        </p:nvCxnSpPr>
        <p:spPr>
          <a:xfrm rot="5400000" flipH="1" flipV="1">
            <a:off x="8255596" y="-1417396"/>
            <a:ext cx="1800" cy="7152992"/>
          </a:xfrm>
          <a:prstGeom prst="bentConnector3">
            <a:avLst>
              <a:gd name="adj1" fmla="val 50053333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>
            <a:extLst>
              <a:ext uri="{FF2B5EF4-FFF2-40B4-BE49-F238E27FC236}">
                <a16:creationId xmlns:a16="http://schemas.microsoft.com/office/drawing/2014/main" id="{5D4C9E1C-06D1-4AE0-B36D-EA7E0729892F}"/>
              </a:ext>
            </a:extLst>
          </p:cNvPr>
          <p:cNvSpPr/>
          <p:nvPr/>
        </p:nvSpPr>
        <p:spPr>
          <a:xfrm>
            <a:off x="540000" y="1440000"/>
            <a:ext cx="360000" cy="43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E2E1A59F-51C4-490F-BBB2-96E767664DDD}"/>
              </a:ext>
            </a:extLst>
          </p:cNvPr>
          <p:cNvSpPr/>
          <p:nvPr/>
        </p:nvSpPr>
        <p:spPr>
          <a:xfrm>
            <a:off x="5344" y="1438200"/>
            <a:ext cx="360000" cy="43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075B2A75-0B7B-4707-8457-B4B2B8A3CFFE}"/>
              </a:ext>
            </a:extLst>
          </p:cNvPr>
          <p:cNvSpPr/>
          <p:nvPr/>
        </p:nvSpPr>
        <p:spPr>
          <a:xfrm>
            <a:off x="-905344" y="1440000"/>
            <a:ext cx="360000" cy="43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186EA618-D9DE-46EF-A3B1-07D4F0DDD74F}"/>
              </a:ext>
            </a:extLst>
          </p:cNvPr>
          <p:cNvGrpSpPr/>
          <p:nvPr/>
        </p:nvGrpSpPr>
        <p:grpSpPr>
          <a:xfrm>
            <a:off x="15923888" y="1438200"/>
            <a:ext cx="350119" cy="4320000"/>
            <a:chOff x="3056930" y="5556599"/>
            <a:chExt cx="350119" cy="4320000"/>
          </a:xfrm>
        </p:grpSpPr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9DC4DFE5-E18F-484B-A37E-5AC29755D44A}"/>
                </a:ext>
              </a:extLst>
            </p:cNvPr>
            <p:cNvSpPr/>
            <p:nvPr/>
          </p:nvSpPr>
          <p:spPr>
            <a:xfrm>
              <a:off x="3056930" y="5556599"/>
              <a:ext cx="180000" cy="4320000"/>
            </a:xfrm>
            <a:prstGeom prst="rect">
              <a:avLst/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47AF5C00-DCD0-4013-AE93-B39CA9FE78FA}"/>
                </a:ext>
              </a:extLst>
            </p:cNvPr>
            <p:cNvSpPr/>
            <p:nvPr/>
          </p:nvSpPr>
          <p:spPr>
            <a:xfrm>
              <a:off x="3227049" y="5556599"/>
              <a:ext cx="180000" cy="43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21D305DB-40D6-4BFE-BCE7-DA21BC39E13A}"/>
              </a:ext>
            </a:extLst>
          </p:cNvPr>
          <p:cNvCxnSpPr>
            <a:stCxn id="157" idx="3"/>
            <a:endCxn id="51" idx="1"/>
          </p:cNvCxnSpPr>
          <p:nvPr/>
        </p:nvCxnSpPr>
        <p:spPr>
          <a:xfrm flipV="1">
            <a:off x="900000" y="3598200"/>
            <a:ext cx="540000" cy="18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9D1F1E20-AB44-4FFE-8B15-83BAD0FC54BE}"/>
              </a:ext>
            </a:extLst>
          </p:cNvPr>
          <p:cNvCxnSpPr>
            <a:stCxn id="159" idx="3"/>
            <a:endCxn id="158" idx="1"/>
          </p:cNvCxnSpPr>
          <p:nvPr/>
        </p:nvCxnSpPr>
        <p:spPr>
          <a:xfrm flipV="1">
            <a:off x="-545344" y="3598200"/>
            <a:ext cx="550688" cy="1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AE0ED632-72FC-4C42-B453-8172BF107BF0}"/>
              </a:ext>
            </a:extLst>
          </p:cNvPr>
          <p:cNvCxnSpPr>
            <a:cxnSpLocks/>
            <a:endCxn id="176" idx="1"/>
          </p:cNvCxnSpPr>
          <p:nvPr/>
        </p:nvCxnSpPr>
        <p:spPr>
          <a:xfrm>
            <a:off x="15181696" y="3598200"/>
            <a:ext cx="74219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C96E5A84-C40C-42A3-9BCA-16988F5BF534}"/>
              </a:ext>
            </a:extLst>
          </p:cNvPr>
          <p:cNvCxnSpPr>
            <a:cxnSpLocks/>
            <a:stCxn id="177" idx="3"/>
          </p:cNvCxnSpPr>
          <p:nvPr/>
        </p:nvCxnSpPr>
        <p:spPr>
          <a:xfrm>
            <a:off x="16274007" y="3598200"/>
            <a:ext cx="17011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连接符: 肘形 196">
            <a:extLst>
              <a:ext uri="{FF2B5EF4-FFF2-40B4-BE49-F238E27FC236}">
                <a16:creationId xmlns:a16="http://schemas.microsoft.com/office/drawing/2014/main" id="{073666CA-CBD5-4CBF-AC6F-6B3E0E286C0A}"/>
              </a:ext>
            </a:extLst>
          </p:cNvPr>
          <p:cNvCxnSpPr>
            <a:stCxn id="59" idx="0"/>
            <a:endCxn id="100" idx="0"/>
          </p:cNvCxnSpPr>
          <p:nvPr/>
        </p:nvCxnSpPr>
        <p:spPr>
          <a:xfrm rot="5400000" flipH="1" flipV="1">
            <a:off x="8332116" y="840740"/>
            <a:ext cx="1800" cy="3356720"/>
          </a:xfrm>
          <a:prstGeom prst="bentConnector3">
            <a:avLst>
              <a:gd name="adj1" fmla="val 44126667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连接符: 肘形 199">
            <a:extLst>
              <a:ext uri="{FF2B5EF4-FFF2-40B4-BE49-F238E27FC236}">
                <a16:creationId xmlns:a16="http://schemas.microsoft.com/office/drawing/2014/main" id="{1FACE1A9-DDB8-4745-AFE4-58D939121923}"/>
              </a:ext>
            </a:extLst>
          </p:cNvPr>
          <p:cNvCxnSpPr>
            <a:stCxn id="157" idx="0"/>
            <a:endCxn id="176" idx="0"/>
          </p:cNvCxnSpPr>
          <p:nvPr/>
        </p:nvCxnSpPr>
        <p:spPr>
          <a:xfrm rot="5400000" flipH="1" flipV="1">
            <a:off x="8366044" y="-6207844"/>
            <a:ext cx="1800" cy="15293888"/>
          </a:xfrm>
          <a:prstGeom prst="bentConnector3">
            <a:avLst>
              <a:gd name="adj1" fmla="val 6106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4A8FC537-6456-49B1-8CEE-78B32B5F3A2F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10281376" y="3598200"/>
            <a:ext cx="15625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C191746C-084D-47D2-A06A-5D41A7072E05}"/>
              </a:ext>
            </a:extLst>
          </p:cNvPr>
          <p:cNvSpPr/>
          <p:nvPr/>
        </p:nvSpPr>
        <p:spPr>
          <a:xfrm>
            <a:off x="10437634" y="2513650"/>
            <a:ext cx="360000" cy="21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575414FC-B93E-4A75-852E-6EDAA3B594EE}"/>
              </a:ext>
            </a:extLst>
          </p:cNvPr>
          <p:cNvSpPr/>
          <p:nvPr/>
        </p:nvSpPr>
        <p:spPr>
          <a:xfrm>
            <a:off x="10952921" y="2513650"/>
            <a:ext cx="360000" cy="21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8E56487-C75A-4AFF-8C37-C77CB253177A}"/>
              </a:ext>
            </a:extLst>
          </p:cNvPr>
          <p:cNvSpPr/>
          <p:nvPr/>
        </p:nvSpPr>
        <p:spPr>
          <a:xfrm>
            <a:off x="12263631" y="2153650"/>
            <a:ext cx="36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5E9730A-F2C4-4F75-9D0E-4C8B1F129762}"/>
              </a:ext>
            </a:extLst>
          </p:cNvPr>
          <p:cNvSpPr/>
          <p:nvPr/>
        </p:nvSpPr>
        <p:spPr>
          <a:xfrm>
            <a:off x="12799010" y="2153650"/>
            <a:ext cx="36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70EBB8C2-E4B0-4DA8-BD55-FC8C0D775BD2}"/>
              </a:ext>
            </a:extLst>
          </p:cNvPr>
          <p:cNvSpPr/>
          <p:nvPr/>
        </p:nvSpPr>
        <p:spPr>
          <a:xfrm>
            <a:off x="14821696" y="1800000"/>
            <a:ext cx="360000" cy="36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D882E9DA-12F9-4201-9014-9A9109392234}"/>
              </a:ext>
            </a:extLst>
          </p:cNvPr>
          <p:cNvSpPr/>
          <p:nvPr/>
        </p:nvSpPr>
        <p:spPr>
          <a:xfrm>
            <a:off x="14272802" y="1800000"/>
            <a:ext cx="360000" cy="36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4B4FC8E-6E97-4571-923F-30F04DF7EA89}"/>
              </a:ext>
            </a:extLst>
          </p:cNvPr>
          <p:cNvSpPr/>
          <p:nvPr/>
        </p:nvSpPr>
        <p:spPr>
          <a:xfrm>
            <a:off x="16945700" y="1433650"/>
            <a:ext cx="360000" cy="43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0699D09-B16D-4E65-ADAD-174C0DD3FB51}"/>
              </a:ext>
            </a:extLst>
          </p:cNvPr>
          <p:cNvSpPr/>
          <p:nvPr/>
        </p:nvSpPr>
        <p:spPr>
          <a:xfrm>
            <a:off x="16431928" y="1433650"/>
            <a:ext cx="360000" cy="43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4AD71377-F862-4B94-AFE1-7FCA894CA660}"/>
              </a:ext>
            </a:extLst>
          </p:cNvPr>
          <p:cNvSpPr/>
          <p:nvPr/>
        </p:nvSpPr>
        <p:spPr>
          <a:xfrm>
            <a:off x="17804098" y="1433650"/>
            <a:ext cx="360000" cy="432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2A938CF6-1641-4397-BD6C-A87A233D56CF}"/>
              </a:ext>
            </a:extLst>
          </p:cNvPr>
          <p:cNvCxnSpPr>
            <a:endCxn id="109" idx="1"/>
          </p:cNvCxnSpPr>
          <p:nvPr/>
        </p:nvCxnSpPr>
        <p:spPr>
          <a:xfrm>
            <a:off x="17305700" y="3593650"/>
            <a:ext cx="4983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61D4E26-2A5B-42C1-892D-86B902E400E1}"/>
              </a:ext>
            </a:extLst>
          </p:cNvPr>
          <p:cNvSpPr txBox="1"/>
          <p:nvPr/>
        </p:nvSpPr>
        <p:spPr>
          <a:xfrm>
            <a:off x="-2446991" y="913334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Channel: Number of class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7657D9-BE25-4785-A55B-81D81F1092C5}"/>
              </a:ext>
            </a:extLst>
          </p:cNvPr>
          <p:cNvSpPr txBox="1"/>
          <p:nvPr/>
        </p:nvSpPr>
        <p:spPr>
          <a:xfrm>
            <a:off x="1444097" y="6548518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Channel:128</a:t>
            </a:r>
            <a:endParaRPr lang="zh-CN" altLang="en-US" b="1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21147DC4-43C3-4B68-B1E0-7DE0999EA900}"/>
              </a:ext>
            </a:extLst>
          </p:cNvPr>
          <p:cNvSpPr txBox="1"/>
          <p:nvPr/>
        </p:nvSpPr>
        <p:spPr>
          <a:xfrm>
            <a:off x="-269160" y="7008633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Channel:64</a:t>
            </a:r>
            <a:endParaRPr lang="zh-CN" altLang="en-US" b="1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7FDBF517-51D6-43C4-8B05-D8D28F868C16}"/>
              </a:ext>
            </a:extLst>
          </p:cNvPr>
          <p:cNvSpPr txBox="1"/>
          <p:nvPr/>
        </p:nvSpPr>
        <p:spPr>
          <a:xfrm>
            <a:off x="3420842" y="6204923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Channel:256</a:t>
            </a:r>
            <a:endParaRPr lang="zh-CN" altLang="en-US" b="1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4881B320-FF29-48E8-BF6B-D713203AD08A}"/>
              </a:ext>
            </a:extLst>
          </p:cNvPr>
          <p:cNvSpPr txBox="1"/>
          <p:nvPr/>
        </p:nvSpPr>
        <p:spPr>
          <a:xfrm>
            <a:off x="5462483" y="5941965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Channel:512</a:t>
            </a:r>
            <a:endParaRPr lang="zh-CN" altLang="en-US" b="1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0CF39582-D7B0-41FD-A8BF-35C34C0F07BE}"/>
              </a:ext>
            </a:extLst>
          </p:cNvPr>
          <p:cNvSpPr txBox="1"/>
          <p:nvPr/>
        </p:nvSpPr>
        <p:spPr>
          <a:xfrm>
            <a:off x="7628336" y="4479652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Channel:1024</a:t>
            </a:r>
            <a:endParaRPr lang="zh-CN" altLang="en-US" b="1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3817DD47-868D-4AE0-887A-DA5BBED68398}"/>
              </a:ext>
            </a:extLst>
          </p:cNvPr>
          <p:cNvSpPr txBox="1"/>
          <p:nvPr/>
        </p:nvSpPr>
        <p:spPr>
          <a:xfrm>
            <a:off x="9989913" y="5945331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Channel:512</a:t>
            </a:r>
            <a:endParaRPr lang="zh-CN" altLang="en-US" b="1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C537E00C-6644-4F63-A9B8-CF5E9DAC9818}"/>
              </a:ext>
            </a:extLst>
          </p:cNvPr>
          <p:cNvSpPr txBox="1"/>
          <p:nvPr/>
        </p:nvSpPr>
        <p:spPr>
          <a:xfrm>
            <a:off x="11833914" y="6204923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Channel:256</a:t>
            </a:r>
            <a:endParaRPr lang="zh-CN" altLang="en-US" b="1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4EBA1CED-8694-4B29-B849-B42759E4E623}"/>
              </a:ext>
            </a:extLst>
          </p:cNvPr>
          <p:cNvSpPr txBox="1"/>
          <p:nvPr/>
        </p:nvSpPr>
        <p:spPr>
          <a:xfrm>
            <a:off x="13744368" y="6548518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Channel:128</a:t>
            </a:r>
            <a:endParaRPr lang="zh-CN" altLang="en-US" b="1" dirty="0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4E38181F-7EDD-4140-941B-AA70BE58C840}"/>
              </a:ext>
            </a:extLst>
          </p:cNvPr>
          <p:cNvSpPr txBox="1"/>
          <p:nvPr/>
        </p:nvSpPr>
        <p:spPr>
          <a:xfrm>
            <a:off x="16013888" y="7008633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Channel:64</a:t>
            </a:r>
            <a:endParaRPr lang="zh-CN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FE17F3-BEF4-4285-BCCF-22D7CE33C07C}"/>
              </a:ext>
            </a:extLst>
          </p:cNvPr>
          <p:cNvSpPr/>
          <p:nvPr/>
        </p:nvSpPr>
        <p:spPr>
          <a:xfrm>
            <a:off x="16444126" y="913334"/>
            <a:ext cx="28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Channel: Number of class</a:t>
            </a:r>
            <a:endParaRPr lang="zh-CN" altLang="en-US" b="1" dirty="0"/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CA2144DF-2510-43FC-866A-4BB82DCF0D9A}"/>
              </a:ext>
            </a:extLst>
          </p:cNvPr>
          <p:cNvGrpSpPr/>
          <p:nvPr/>
        </p:nvGrpSpPr>
        <p:grpSpPr>
          <a:xfrm>
            <a:off x="5342477" y="7391794"/>
            <a:ext cx="2438400" cy="2419608"/>
            <a:chOff x="7239000" y="2207260"/>
            <a:chExt cx="2438400" cy="2419608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5E665F33-30BA-4C8D-9834-F811F8D1DB94}"/>
                </a:ext>
              </a:extLst>
            </p:cNvPr>
            <p:cNvSpPr/>
            <p:nvPr/>
          </p:nvSpPr>
          <p:spPr>
            <a:xfrm>
              <a:off x="7239000" y="2207260"/>
              <a:ext cx="2438400" cy="34303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/>
                <a:t>Input Block</a:t>
              </a:r>
              <a:endParaRPr lang="zh-CN" altLang="en-US" sz="1400" b="1" dirty="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5C02A46B-5134-47FF-BB64-9F53180F3CED}"/>
                </a:ext>
              </a:extLst>
            </p:cNvPr>
            <p:cNvSpPr/>
            <p:nvPr/>
          </p:nvSpPr>
          <p:spPr>
            <a:xfrm>
              <a:off x="7239000" y="2688251"/>
              <a:ext cx="2438400" cy="34303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/>
                <a:t>Output Block</a:t>
              </a:r>
              <a:endParaRPr lang="zh-CN" altLang="en-US" sz="1400" b="1" dirty="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FD54508D-022F-4E44-B2B0-A2941D71A0ED}"/>
                </a:ext>
              </a:extLst>
            </p:cNvPr>
            <p:cNvSpPr/>
            <p:nvPr/>
          </p:nvSpPr>
          <p:spPr>
            <a:xfrm>
              <a:off x="7239000" y="3219766"/>
              <a:ext cx="2438400" cy="3430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/>
                <a:t>Middle Block</a:t>
              </a:r>
              <a:endParaRPr lang="zh-CN" altLang="en-US" sz="1400" b="1" dirty="0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AD18FACE-312F-4D05-9008-7F8CAB825305}"/>
                </a:ext>
              </a:extLst>
            </p:cNvPr>
            <p:cNvSpPr/>
            <p:nvPr/>
          </p:nvSpPr>
          <p:spPr>
            <a:xfrm>
              <a:off x="7239000" y="3751281"/>
              <a:ext cx="2438400" cy="3430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/>
                <a:t>Channel-Attention Block</a:t>
              </a:r>
              <a:endParaRPr lang="zh-CN" altLang="en-US" sz="1400" b="1" dirty="0"/>
            </a:p>
          </p:txBody>
        </p: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C629FF71-B81C-4C62-AEF7-DEAA51EA5AC8}"/>
                </a:ext>
              </a:extLst>
            </p:cNvPr>
            <p:cNvGrpSpPr/>
            <p:nvPr/>
          </p:nvGrpSpPr>
          <p:grpSpPr>
            <a:xfrm>
              <a:off x="7239000" y="4281268"/>
              <a:ext cx="2438400" cy="345600"/>
              <a:chOff x="8929453" y="5225973"/>
              <a:chExt cx="2438400" cy="345600"/>
            </a:xfrm>
          </p:grpSpPr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5FD0F74F-83BA-4765-9F1C-42BBD5D07AAE}"/>
                  </a:ext>
                </a:extLst>
              </p:cNvPr>
              <p:cNvSpPr/>
              <p:nvPr/>
            </p:nvSpPr>
            <p:spPr>
              <a:xfrm>
                <a:off x="8929453" y="5225973"/>
                <a:ext cx="2438400" cy="172800"/>
              </a:xfrm>
              <a:prstGeom prst="rect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12FA5D28-1744-4297-8222-BCE4F3382D9F}"/>
                  </a:ext>
                </a:extLst>
              </p:cNvPr>
              <p:cNvSpPr/>
              <p:nvPr/>
            </p:nvSpPr>
            <p:spPr>
              <a:xfrm>
                <a:off x="8929453" y="5398773"/>
                <a:ext cx="2438400" cy="172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/>
                  <a:t>Concat Middle Block</a:t>
                </a:r>
                <a:endParaRPr lang="zh-CN" altLang="en-US" sz="1400" b="1" dirty="0"/>
              </a:p>
            </p:txBody>
          </p:sp>
        </p:grpSp>
      </p:grpSp>
      <p:sp>
        <p:nvSpPr>
          <p:cNvPr id="160" name="矩形 159">
            <a:extLst>
              <a:ext uri="{FF2B5EF4-FFF2-40B4-BE49-F238E27FC236}">
                <a16:creationId xmlns:a16="http://schemas.microsoft.com/office/drawing/2014/main" id="{A26624A6-A258-47F9-AC3F-7302C6F661E9}"/>
              </a:ext>
            </a:extLst>
          </p:cNvPr>
          <p:cNvSpPr/>
          <p:nvPr/>
        </p:nvSpPr>
        <p:spPr>
          <a:xfrm>
            <a:off x="-127945" y="6309379"/>
            <a:ext cx="530210" cy="5486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2A54DA56-FD19-45AE-9E37-8FC797E497F5}"/>
              </a:ext>
            </a:extLst>
          </p:cNvPr>
          <p:cNvCxnSpPr>
            <a:endCxn id="160" idx="0"/>
          </p:cNvCxnSpPr>
          <p:nvPr/>
        </p:nvCxnSpPr>
        <p:spPr>
          <a:xfrm flipH="1">
            <a:off x="137160" y="5758200"/>
            <a:ext cx="109" cy="55117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连接符: 肘形 161">
            <a:extLst>
              <a:ext uri="{FF2B5EF4-FFF2-40B4-BE49-F238E27FC236}">
                <a16:creationId xmlns:a16="http://schemas.microsoft.com/office/drawing/2014/main" id="{1A48B4DD-7C60-4354-985E-42F6CD939B37}"/>
              </a:ext>
            </a:extLst>
          </p:cNvPr>
          <p:cNvCxnSpPr>
            <a:stCxn id="160" idx="3"/>
          </p:cNvCxnSpPr>
          <p:nvPr/>
        </p:nvCxnSpPr>
        <p:spPr>
          <a:xfrm flipV="1">
            <a:off x="402265" y="5760000"/>
            <a:ext cx="269660" cy="82369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>
            <a:extLst>
              <a:ext uri="{FF2B5EF4-FFF2-40B4-BE49-F238E27FC236}">
                <a16:creationId xmlns:a16="http://schemas.microsoft.com/office/drawing/2014/main" id="{67A5BDAE-684E-4633-87FF-05CA11CAE611}"/>
              </a:ext>
            </a:extLst>
          </p:cNvPr>
          <p:cNvSpPr/>
          <p:nvPr/>
        </p:nvSpPr>
        <p:spPr>
          <a:xfrm>
            <a:off x="1887670" y="5950800"/>
            <a:ext cx="530210" cy="5486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A0BF58D3-7A31-4B65-8134-71B6C9F12B9B}"/>
              </a:ext>
            </a:extLst>
          </p:cNvPr>
          <p:cNvCxnSpPr>
            <a:endCxn id="163" idx="0"/>
          </p:cNvCxnSpPr>
          <p:nvPr/>
        </p:nvCxnSpPr>
        <p:spPr>
          <a:xfrm flipH="1">
            <a:off x="2152775" y="5398200"/>
            <a:ext cx="7225" cy="55260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连接符: 肘形 164">
            <a:extLst>
              <a:ext uri="{FF2B5EF4-FFF2-40B4-BE49-F238E27FC236}">
                <a16:creationId xmlns:a16="http://schemas.microsoft.com/office/drawing/2014/main" id="{6B2805DB-E280-4DE1-BE97-8305AE812D5A}"/>
              </a:ext>
            </a:extLst>
          </p:cNvPr>
          <p:cNvCxnSpPr>
            <a:stCxn id="163" idx="3"/>
          </p:cNvCxnSpPr>
          <p:nvPr/>
        </p:nvCxnSpPr>
        <p:spPr>
          <a:xfrm flipV="1">
            <a:off x="2417880" y="5398200"/>
            <a:ext cx="282120" cy="82691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>
            <a:extLst>
              <a:ext uri="{FF2B5EF4-FFF2-40B4-BE49-F238E27FC236}">
                <a16:creationId xmlns:a16="http://schemas.microsoft.com/office/drawing/2014/main" id="{390A4418-69A0-4697-8B7E-16AD7EFCF212}"/>
              </a:ext>
            </a:extLst>
          </p:cNvPr>
          <p:cNvSpPr/>
          <p:nvPr/>
        </p:nvSpPr>
        <p:spPr>
          <a:xfrm>
            <a:off x="3870000" y="5590800"/>
            <a:ext cx="530210" cy="5486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480E3EEE-0FA1-414D-9DBA-9E7B5C0CF3C4}"/>
              </a:ext>
            </a:extLst>
          </p:cNvPr>
          <p:cNvCxnSpPr>
            <a:endCxn id="166" idx="0"/>
          </p:cNvCxnSpPr>
          <p:nvPr/>
        </p:nvCxnSpPr>
        <p:spPr>
          <a:xfrm flipH="1">
            <a:off x="4135105" y="5040000"/>
            <a:ext cx="4895" cy="55080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连接符: 肘形 167">
            <a:extLst>
              <a:ext uri="{FF2B5EF4-FFF2-40B4-BE49-F238E27FC236}">
                <a16:creationId xmlns:a16="http://schemas.microsoft.com/office/drawing/2014/main" id="{4536F85B-9C56-4BDB-A3C5-031A65574B71}"/>
              </a:ext>
            </a:extLst>
          </p:cNvPr>
          <p:cNvCxnSpPr>
            <a:stCxn id="166" idx="3"/>
          </p:cNvCxnSpPr>
          <p:nvPr/>
        </p:nvCxnSpPr>
        <p:spPr>
          <a:xfrm flipV="1">
            <a:off x="4400210" y="5040000"/>
            <a:ext cx="279790" cy="82511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 168">
            <a:extLst>
              <a:ext uri="{FF2B5EF4-FFF2-40B4-BE49-F238E27FC236}">
                <a16:creationId xmlns:a16="http://schemas.microsoft.com/office/drawing/2014/main" id="{5AEA21E9-08AB-423F-A94F-AE53C841B3F8}"/>
              </a:ext>
            </a:extLst>
          </p:cNvPr>
          <p:cNvSpPr/>
          <p:nvPr/>
        </p:nvSpPr>
        <p:spPr>
          <a:xfrm>
            <a:off x="5849344" y="5230800"/>
            <a:ext cx="530210" cy="5486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47F33E14-5D5F-4E1D-9BE9-2192DD66423E}"/>
              </a:ext>
            </a:extLst>
          </p:cNvPr>
          <p:cNvCxnSpPr>
            <a:endCxn id="169" idx="0"/>
          </p:cNvCxnSpPr>
          <p:nvPr/>
        </p:nvCxnSpPr>
        <p:spPr>
          <a:xfrm flipH="1">
            <a:off x="6114449" y="4680000"/>
            <a:ext cx="2879" cy="55080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连接符: 肘形 170">
            <a:extLst>
              <a:ext uri="{FF2B5EF4-FFF2-40B4-BE49-F238E27FC236}">
                <a16:creationId xmlns:a16="http://schemas.microsoft.com/office/drawing/2014/main" id="{E8EEBCE4-C68F-46EA-A0D5-8DB5DEC9B73A}"/>
              </a:ext>
            </a:extLst>
          </p:cNvPr>
          <p:cNvCxnSpPr>
            <a:stCxn id="169" idx="3"/>
          </p:cNvCxnSpPr>
          <p:nvPr/>
        </p:nvCxnSpPr>
        <p:spPr>
          <a:xfrm flipV="1">
            <a:off x="6379554" y="4680000"/>
            <a:ext cx="275102" cy="82511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>
            <a:extLst>
              <a:ext uri="{FF2B5EF4-FFF2-40B4-BE49-F238E27FC236}">
                <a16:creationId xmlns:a16="http://schemas.microsoft.com/office/drawing/2014/main" id="{82C3B3F9-A89E-44C8-995C-F31E45B5A475}"/>
              </a:ext>
            </a:extLst>
          </p:cNvPr>
          <p:cNvSpPr/>
          <p:nvPr/>
        </p:nvSpPr>
        <p:spPr>
          <a:xfrm>
            <a:off x="10358492" y="5230800"/>
            <a:ext cx="530210" cy="5486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5990DC11-2B27-4B55-A852-054E8CC246CF}"/>
              </a:ext>
            </a:extLst>
          </p:cNvPr>
          <p:cNvCxnSpPr>
            <a:endCxn id="172" idx="0"/>
          </p:cNvCxnSpPr>
          <p:nvPr/>
        </p:nvCxnSpPr>
        <p:spPr>
          <a:xfrm flipH="1">
            <a:off x="10623597" y="4680000"/>
            <a:ext cx="2879" cy="55080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连接符: 肘形 173">
            <a:extLst>
              <a:ext uri="{FF2B5EF4-FFF2-40B4-BE49-F238E27FC236}">
                <a16:creationId xmlns:a16="http://schemas.microsoft.com/office/drawing/2014/main" id="{5E94EE32-3277-4913-BC26-4F854AABF4CA}"/>
              </a:ext>
            </a:extLst>
          </p:cNvPr>
          <p:cNvCxnSpPr>
            <a:stCxn id="172" idx="3"/>
          </p:cNvCxnSpPr>
          <p:nvPr/>
        </p:nvCxnSpPr>
        <p:spPr>
          <a:xfrm flipV="1">
            <a:off x="10888702" y="4680000"/>
            <a:ext cx="275102" cy="82511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矩形 177">
            <a:extLst>
              <a:ext uri="{FF2B5EF4-FFF2-40B4-BE49-F238E27FC236}">
                <a16:creationId xmlns:a16="http://schemas.microsoft.com/office/drawing/2014/main" id="{210A0547-0F5D-49CA-8010-8555A6F102C5}"/>
              </a:ext>
            </a:extLst>
          </p:cNvPr>
          <p:cNvSpPr/>
          <p:nvPr/>
        </p:nvSpPr>
        <p:spPr>
          <a:xfrm>
            <a:off x="12192000" y="5590800"/>
            <a:ext cx="530210" cy="5486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FD9B5408-C7C2-456A-B0DE-A91B35B0285B}"/>
              </a:ext>
            </a:extLst>
          </p:cNvPr>
          <p:cNvCxnSpPr>
            <a:cxnSpLocks/>
            <a:endCxn id="178" idx="0"/>
          </p:cNvCxnSpPr>
          <p:nvPr/>
        </p:nvCxnSpPr>
        <p:spPr>
          <a:xfrm>
            <a:off x="12443631" y="5033650"/>
            <a:ext cx="13474" cy="55715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连接符: 肘形 179">
            <a:extLst>
              <a:ext uri="{FF2B5EF4-FFF2-40B4-BE49-F238E27FC236}">
                <a16:creationId xmlns:a16="http://schemas.microsoft.com/office/drawing/2014/main" id="{D46F5F39-31E8-464E-A4D2-D48164E5C799}"/>
              </a:ext>
            </a:extLst>
          </p:cNvPr>
          <p:cNvCxnSpPr>
            <a:stCxn id="178" idx="3"/>
          </p:cNvCxnSpPr>
          <p:nvPr/>
        </p:nvCxnSpPr>
        <p:spPr>
          <a:xfrm flipV="1">
            <a:off x="12722210" y="5040000"/>
            <a:ext cx="279790" cy="82511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 180">
            <a:extLst>
              <a:ext uri="{FF2B5EF4-FFF2-40B4-BE49-F238E27FC236}">
                <a16:creationId xmlns:a16="http://schemas.microsoft.com/office/drawing/2014/main" id="{C0D2B9A7-D19B-4228-A856-B1F7E85C4EF6}"/>
              </a:ext>
            </a:extLst>
          </p:cNvPr>
          <p:cNvSpPr/>
          <p:nvPr/>
        </p:nvSpPr>
        <p:spPr>
          <a:xfrm>
            <a:off x="14190220" y="5950800"/>
            <a:ext cx="530210" cy="5486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5B91FF37-34D8-4D6B-8A47-EA28C2E22A91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14452802" y="5400000"/>
            <a:ext cx="2523" cy="55080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连接符: 肘形 182">
            <a:extLst>
              <a:ext uri="{FF2B5EF4-FFF2-40B4-BE49-F238E27FC236}">
                <a16:creationId xmlns:a16="http://schemas.microsoft.com/office/drawing/2014/main" id="{977A1C51-6CD3-4943-8489-0A83378F9B63}"/>
              </a:ext>
            </a:extLst>
          </p:cNvPr>
          <p:cNvCxnSpPr>
            <a:stCxn id="181" idx="3"/>
          </p:cNvCxnSpPr>
          <p:nvPr/>
        </p:nvCxnSpPr>
        <p:spPr>
          <a:xfrm flipV="1">
            <a:off x="14720430" y="5398200"/>
            <a:ext cx="282120" cy="82691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>
            <a:extLst>
              <a:ext uri="{FF2B5EF4-FFF2-40B4-BE49-F238E27FC236}">
                <a16:creationId xmlns:a16="http://schemas.microsoft.com/office/drawing/2014/main" id="{AD5F1EF6-4002-4BAE-B988-E6FE8306C214}"/>
              </a:ext>
            </a:extLst>
          </p:cNvPr>
          <p:cNvSpPr/>
          <p:nvPr/>
        </p:nvSpPr>
        <p:spPr>
          <a:xfrm>
            <a:off x="16363846" y="6309379"/>
            <a:ext cx="530210" cy="5486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17E4F3B-A7B6-4B12-A039-275E016C570E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16611928" y="5753650"/>
            <a:ext cx="17023" cy="55572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连接符: 肘形 187">
            <a:extLst>
              <a:ext uri="{FF2B5EF4-FFF2-40B4-BE49-F238E27FC236}">
                <a16:creationId xmlns:a16="http://schemas.microsoft.com/office/drawing/2014/main" id="{92D9ECBB-92E6-461B-BAF8-E77CA4907D24}"/>
              </a:ext>
            </a:extLst>
          </p:cNvPr>
          <p:cNvCxnSpPr>
            <a:stCxn id="184" idx="3"/>
          </p:cNvCxnSpPr>
          <p:nvPr/>
        </p:nvCxnSpPr>
        <p:spPr>
          <a:xfrm flipV="1">
            <a:off x="16894056" y="5756779"/>
            <a:ext cx="282120" cy="82691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4" name="表格 8">
            <a:extLst>
              <a:ext uri="{FF2B5EF4-FFF2-40B4-BE49-F238E27FC236}">
                <a16:creationId xmlns:a16="http://schemas.microsoft.com/office/drawing/2014/main" id="{FF9A0CB8-7023-4570-B6B6-B4B688CEC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967570"/>
              </p:ext>
            </p:extLst>
          </p:nvPr>
        </p:nvGraphicFramePr>
        <p:xfrm>
          <a:off x="7925344" y="7015429"/>
          <a:ext cx="6095341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1305">
                  <a:extLst>
                    <a:ext uri="{9D8B030D-6E8A-4147-A177-3AD203B41FA5}">
                      <a16:colId xmlns:a16="http://schemas.microsoft.com/office/drawing/2014/main" val="2465736002"/>
                    </a:ext>
                  </a:extLst>
                </a:gridCol>
                <a:gridCol w="4924036">
                  <a:extLst>
                    <a:ext uri="{9D8B030D-6E8A-4147-A177-3AD203B41FA5}">
                      <a16:colId xmlns:a16="http://schemas.microsoft.com/office/drawing/2014/main" val="150623295"/>
                    </a:ext>
                  </a:extLst>
                </a:gridCol>
              </a:tblGrid>
              <a:tr h="342089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Convolutional Layer 3x3 filter, stride: 1+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BatchNormalization Layer+LeakyReLU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860874"/>
                  </a:ext>
                </a:extLst>
              </a:tr>
              <a:tr h="342089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Convolutional Layer 3x3 filter, stride: 2+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BatchNormalization Layer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430743"/>
                  </a:ext>
                </a:extLst>
              </a:tr>
              <a:tr h="342089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Dropout Layer (0.5)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995049"/>
                  </a:ext>
                </a:extLst>
              </a:tr>
              <a:tr h="342089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De-Convolutional Layer 3x3 filter, stride: 2+</a:t>
                      </a:r>
                    </a:p>
                    <a:p>
                      <a:r>
                        <a:rPr lang="en-US" altLang="zh-CN" b="1" dirty="0"/>
                        <a:t>BatchNormalization Layer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034604"/>
                  </a:ext>
                </a:extLst>
              </a:tr>
              <a:tr h="342089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Concatence Layer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73146"/>
                  </a:ext>
                </a:extLst>
              </a:tr>
              <a:tr h="342089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Convolutional Layer 1x1 filter, stride: 1+</a:t>
                      </a:r>
                    </a:p>
                    <a:p>
                      <a:r>
                        <a:rPr lang="en-US" altLang="zh-CN" b="1" dirty="0"/>
                        <a:t>BatchNormalization Layer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592321"/>
                  </a:ext>
                </a:extLst>
              </a:tr>
              <a:tr h="342089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Channel-Attention Layer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239976"/>
                  </a:ext>
                </a:extLst>
              </a:tr>
            </a:tbl>
          </a:graphicData>
        </a:graphic>
      </p:graphicFrame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5E9A9CD6-CF1B-4C87-9250-4607E0F8856A}"/>
              </a:ext>
            </a:extLst>
          </p:cNvPr>
          <p:cNvCxnSpPr/>
          <p:nvPr/>
        </p:nvCxnSpPr>
        <p:spPr>
          <a:xfrm>
            <a:off x="8178264" y="7341305"/>
            <a:ext cx="49611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426887F3-4E1D-4C62-BB11-4936B427DB35}"/>
              </a:ext>
            </a:extLst>
          </p:cNvPr>
          <p:cNvCxnSpPr/>
          <p:nvPr/>
        </p:nvCxnSpPr>
        <p:spPr>
          <a:xfrm>
            <a:off x="8178264" y="7976369"/>
            <a:ext cx="49611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1BBE65CC-02F5-4A5E-B029-E85B311745A3}"/>
              </a:ext>
            </a:extLst>
          </p:cNvPr>
          <p:cNvCxnSpPr/>
          <p:nvPr/>
        </p:nvCxnSpPr>
        <p:spPr>
          <a:xfrm>
            <a:off x="8178264" y="8501088"/>
            <a:ext cx="496111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27F8A178-4684-407D-BB79-F817B1772A38}"/>
              </a:ext>
            </a:extLst>
          </p:cNvPr>
          <p:cNvCxnSpPr/>
          <p:nvPr/>
        </p:nvCxnSpPr>
        <p:spPr>
          <a:xfrm>
            <a:off x="8178264" y="8973702"/>
            <a:ext cx="49611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9CC860C6-1DE7-4691-BF48-36B5C86762CC}"/>
              </a:ext>
            </a:extLst>
          </p:cNvPr>
          <p:cNvCxnSpPr/>
          <p:nvPr/>
        </p:nvCxnSpPr>
        <p:spPr>
          <a:xfrm>
            <a:off x="8178264" y="9504363"/>
            <a:ext cx="496111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AAC251C2-6CB5-4BDA-81E4-2069E66DD478}"/>
              </a:ext>
            </a:extLst>
          </p:cNvPr>
          <p:cNvCxnSpPr/>
          <p:nvPr/>
        </p:nvCxnSpPr>
        <p:spPr>
          <a:xfrm>
            <a:off x="8178264" y="9968947"/>
            <a:ext cx="49611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C8F686E0-9078-4D11-A8F2-36E80DC9D608}"/>
              </a:ext>
            </a:extLst>
          </p:cNvPr>
          <p:cNvCxnSpPr/>
          <p:nvPr/>
        </p:nvCxnSpPr>
        <p:spPr>
          <a:xfrm>
            <a:off x="8178264" y="10455828"/>
            <a:ext cx="496111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06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63DF342-59C4-44A1-8CF8-07DAE5B6A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813" y="1039661"/>
            <a:ext cx="3840813" cy="28882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74F4037-297A-4E7E-91E3-2F6A00188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813" y="3969770"/>
            <a:ext cx="3840813" cy="28882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F67568-2A38-4222-A9C2-FE7D6E391F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9662"/>
            <a:ext cx="3840813" cy="28882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03DDA5-76B6-4A35-A51B-19480DB653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9771"/>
            <a:ext cx="3840813" cy="28882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5578485-6AD9-4BE7-A5C1-45163B3778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625" y="1039661"/>
            <a:ext cx="3840813" cy="288823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077F10E-0FFA-41FD-A503-61C325A58E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624" y="3969770"/>
            <a:ext cx="3840813" cy="288823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CB6EF01-9582-4CA2-9DD9-A465931F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812" y="1060601"/>
            <a:ext cx="3840813" cy="288823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16FB9C7-9309-4155-B852-76D181BEC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812" y="3990710"/>
            <a:ext cx="3840813" cy="288823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C675734-3ED0-477F-94C1-ED8F172DA3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60602"/>
            <a:ext cx="3840813" cy="288823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EC7037A-8D9C-4AA3-B053-ECC7901FBC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990711"/>
            <a:ext cx="3840813" cy="288823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6C04204-9A4F-4FCD-A494-F6FEDAF479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624" y="1060601"/>
            <a:ext cx="3840813" cy="288823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2A9D19F-1A8B-493F-B41A-2521B5FCA6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623" y="3990710"/>
            <a:ext cx="3840813" cy="288823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53E62A2A-6CF9-468F-A8BD-BC1F64E97BDE}"/>
              </a:ext>
            </a:extLst>
          </p:cNvPr>
          <p:cNvSpPr txBox="1"/>
          <p:nvPr/>
        </p:nvSpPr>
        <p:spPr>
          <a:xfrm>
            <a:off x="1157215" y="628451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Ground Truth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D43A34F-73F9-4730-B64E-CFCE016418F5}"/>
              </a:ext>
            </a:extLst>
          </p:cNvPr>
          <p:cNvSpPr txBox="1"/>
          <p:nvPr/>
        </p:nvSpPr>
        <p:spPr>
          <a:xfrm>
            <a:off x="5325842" y="62845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Predict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03C2D8D-1EC2-4D66-BB18-06204A993127}"/>
              </a:ext>
            </a:extLst>
          </p:cNvPr>
          <p:cNvSpPr txBox="1"/>
          <p:nvPr/>
        </p:nvSpPr>
        <p:spPr>
          <a:xfrm>
            <a:off x="8543085" y="628451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Postprocess Predict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50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8A452B11-89E4-42C5-B76F-2D8243DE2D27}"/>
              </a:ext>
            </a:extLst>
          </p:cNvPr>
          <p:cNvGrpSpPr/>
          <p:nvPr/>
        </p:nvGrpSpPr>
        <p:grpSpPr>
          <a:xfrm>
            <a:off x="-1" y="628451"/>
            <a:ext cx="11522439" cy="6250490"/>
            <a:chOff x="-1" y="628451"/>
            <a:chExt cx="11522439" cy="625049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2C2AA62-A797-45D8-A923-7E82F664B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0813" y="1039661"/>
              <a:ext cx="3840813" cy="288823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B443DED4-B826-494E-81CC-049CDC2B3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0813" y="3969770"/>
              <a:ext cx="3840813" cy="288823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C34AACD9-C8BE-416E-BE6C-6616C01C4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9662"/>
              <a:ext cx="3840813" cy="288823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F42EF71-7020-44AB-AC6E-BD27483C4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69771"/>
              <a:ext cx="3840813" cy="288823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046D9F76-3274-4C0D-B1BA-453B6483E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1625" y="1039661"/>
              <a:ext cx="3840813" cy="288823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6E26A46F-986F-4AE9-8078-EE79741EF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1624" y="3969770"/>
              <a:ext cx="3840813" cy="2888230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8A045C87-C9DF-451E-9E0E-1A334B6D3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0812" y="1060601"/>
              <a:ext cx="3840813" cy="2888230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9F7B531-1646-4951-88C3-64577E19B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0812" y="3990710"/>
              <a:ext cx="3840813" cy="2888230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8117AA4F-360F-463A-86E4-262DE2CDB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060602"/>
              <a:ext cx="3840813" cy="2888230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26A30899-0F6D-4491-8226-93A0D38EF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3990711"/>
              <a:ext cx="3840813" cy="288823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6525B1B4-BDD4-4F68-A022-24ADDC4B3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1624" y="1060601"/>
              <a:ext cx="3840813" cy="2888230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49A7F776-6D43-4CD3-9BFC-ADDF6FDB2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1623" y="3990710"/>
              <a:ext cx="3840813" cy="2888230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406C2E2-4DD0-40E5-9A1D-C3B42E3DFD1A}"/>
                </a:ext>
              </a:extLst>
            </p:cNvPr>
            <p:cNvSpPr txBox="1"/>
            <p:nvPr/>
          </p:nvSpPr>
          <p:spPr>
            <a:xfrm>
              <a:off x="1157215" y="628451"/>
              <a:ext cx="1526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Ground Truth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D32E279-4D8F-499B-8CC6-EA433416F141}"/>
                </a:ext>
              </a:extLst>
            </p:cNvPr>
            <p:cNvSpPr txBox="1"/>
            <p:nvPr/>
          </p:nvSpPr>
          <p:spPr>
            <a:xfrm>
              <a:off x="5325842" y="628451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Predict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72B2F40-A420-421F-83AB-64B51CCA7A1F}"/>
                </a:ext>
              </a:extLst>
            </p:cNvPr>
            <p:cNvSpPr txBox="1"/>
            <p:nvPr/>
          </p:nvSpPr>
          <p:spPr>
            <a:xfrm>
              <a:off x="8543085" y="628451"/>
              <a:ext cx="2117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Postprocess Predict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73028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86456D96-1A82-45B6-B992-6A912C593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68285"/>
              </p:ext>
            </p:extLst>
          </p:nvPr>
        </p:nvGraphicFramePr>
        <p:xfrm>
          <a:off x="0" y="22106"/>
          <a:ext cx="5950085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392">
                  <a:extLst>
                    <a:ext uri="{9D8B030D-6E8A-4147-A177-3AD203B41FA5}">
                      <a16:colId xmlns:a16="http://schemas.microsoft.com/office/drawing/2014/main" val="2465736002"/>
                    </a:ext>
                  </a:extLst>
                </a:gridCol>
                <a:gridCol w="4806693">
                  <a:extLst>
                    <a:ext uri="{9D8B030D-6E8A-4147-A177-3AD203B41FA5}">
                      <a16:colId xmlns:a16="http://schemas.microsoft.com/office/drawing/2014/main" val="150623295"/>
                    </a:ext>
                  </a:extLst>
                </a:gridCol>
              </a:tblGrid>
              <a:tr h="342089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Convolutional Layer 3x3 filter, stride: 1+ BatchNormalization Layer+LeakyReLU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860874"/>
                  </a:ext>
                </a:extLst>
              </a:tr>
              <a:tr h="342089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Convolutional Layer 3x3 filter, stride: 2+ BatchNormalization Layer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430743"/>
                  </a:ext>
                </a:extLst>
              </a:tr>
              <a:tr h="342089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Dropout Layer (0.5)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995049"/>
                  </a:ext>
                </a:extLst>
              </a:tr>
              <a:tr h="342089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De-Convolutional Layer 3x3 filter, stride: 2+ BatchNormalization Layer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034604"/>
                  </a:ext>
                </a:extLst>
              </a:tr>
              <a:tr h="342089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Concatence Layer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73146"/>
                  </a:ext>
                </a:extLst>
              </a:tr>
              <a:tr h="342089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Convolutional Layer 1x1 filter, stride: 1+</a:t>
                      </a:r>
                    </a:p>
                    <a:p>
                      <a:r>
                        <a:rPr lang="en-US" altLang="zh-CN" b="1" dirty="0"/>
                        <a:t>BatchNormalization Layer+LeakyReLU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592321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E527C3F-2962-491C-86D8-4F1F7B698A99}"/>
              </a:ext>
            </a:extLst>
          </p:cNvPr>
          <p:cNvCxnSpPr/>
          <p:nvPr/>
        </p:nvCxnSpPr>
        <p:spPr>
          <a:xfrm>
            <a:off x="252919" y="332742"/>
            <a:ext cx="49611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BB95940-68AD-4EB1-82B8-F518AFB1D198}"/>
              </a:ext>
            </a:extLst>
          </p:cNvPr>
          <p:cNvCxnSpPr/>
          <p:nvPr/>
        </p:nvCxnSpPr>
        <p:spPr>
          <a:xfrm>
            <a:off x="252920" y="995772"/>
            <a:ext cx="49611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5FE5339-213C-4537-99FA-55A2107E3D24}"/>
              </a:ext>
            </a:extLst>
          </p:cNvPr>
          <p:cNvCxnSpPr/>
          <p:nvPr/>
        </p:nvCxnSpPr>
        <p:spPr>
          <a:xfrm>
            <a:off x="252920" y="1511309"/>
            <a:ext cx="496111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79FD6B9-F24A-4411-9FD7-4CD7745F55D8}"/>
              </a:ext>
            </a:extLst>
          </p:cNvPr>
          <p:cNvCxnSpPr/>
          <p:nvPr/>
        </p:nvCxnSpPr>
        <p:spPr>
          <a:xfrm>
            <a:off x="252920" y="1986120"/>
            <a:ext cx="49611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A0778C9-6170-497F-ABDC-715253C9EFA9}"/>
              </a:ext>
            </a:extLst>
          </p:cNvPr>
          <p:cNvCxnSpPr/>
          <p:nvPr/>
        </p:nvCxnSpPr>
        <p:spPr>
          <a:xfrm>
            <a:off x="252920" y="2504359"/>
            <a:ext cx="496111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1F258BB-0895-4E13-A858-778FE9BA27B9}"/>
              </a:ext>
            </a:extLst>
          </p:cNvPr>
          <p:cNvCxnSpPr/>
          <p:nvPr/>
        </p:nvCxnSpPr>
        <p:spPr>
          <a:xfrm>
            <a:off x="252919" y="2977560"/>
            <a:ext cx="49611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D3B750F3-5BA1-415B-A3DB-4D082A9618BF}"/>
              </a:ext>
            </a:extLst>
          </p:cNvPr>
          <p:cNvSpPr/>
          <p:nvPr/>
        </p:nvSpPr>
        <p:spPr>
          <a:xfrm>
            <a:off x="7239000" y="6667347"/>
            <a:ext cx="530210" cy="5486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70278C5-6A4C-48EA-8325-B0CC537E634C}"/>
              </a:ext>
            </a:extLst>
          </p:cNvPr>
          <p:cNvCxnSpPr>
            <a:endCxn id="25" idx="0"/>
          </p:cNvCxnSpPr>
          <p:nvPr/>
        </p:nvCxnSpPr>
        <p:spPr>
          <a:xfrm flipH="1">
            <a:off x="7504105" y="6116168"/>
            <a:ext cx="109" cy="55117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17751CF-CCFA-4490-AC33-FE5B47BE9601}"/>
              </a:ext>
            </a:extLst>
          </p:cNvPr>
          <p:cNvCxnSpPr>
            <a:cxnSpLocks/>
          </p:cNvCxnSpPr>
          <p:nvPr/>
        </p:nvCxnSpPr>
        <p:spPr>
          <a:xfrm flipV="1">
            <a:off x="7769210" y="5943188"/>
            <a:ext cx="2051525" cy="724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10D05BE-B232-41A7-B8D8-467E0204A8B3}"/>
              </a:ext>
            </a:extLst>
          </p:cNvPr>
          <p:cNvCxnSpPr>
            <a:cxnSpLocks/>
          </p:cNvCxnSpPr>
          <p:nvPr/>
        </p:nvCxnSpPr>
        <p:spPr>
          <a:xfrm>
            <a:off x="7769210" y="7215968"/>
            <a:ext cx="2094833" cy="6368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A3151716-0014-41DF-BA99-E6AE61FDD9B3}"/>
              </a:ext>
            </a:extLst>
          </p:cNvPr>
          <p:cNvSpPr/>
          <p:nvPr/>
        </p:nvSpPr>
        <p:spPr>
          <a:xfrm>
            <a:off x="9050730" y="6581658"/>
            <a:ext cx="720000" cy="720000"/>
          </a:xfrm>
          <a:prstGeom prst="rect">
            <a:avLst/>
          </a:prstGeom>
          <a:scene3d>
            <a:camera prst="obliqueTopRight"/>
            <a:lightRig rig="threePt" dir="t"/>
          </a:scene3d>
          <a:sp3d extrusionH="1016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95507F1-A8B1-4430-ABCD-913C2A04C0D0}"/>
              </a:ext>
            </a:extLst>
          </p:cNvPr>
          <p:cNvSpPr/>
          <p:nvPr/>
        </p:nvSpPr>
        <p:spPr>
          <a:xfrm>
            <a:off x="10427666" y="6581657"/>
            <a:ext cx="720000" cy="720000"/>
          </a:xfrm>
          <a:prstGeom prst="rect">
            <a:avLst/>
          </a:prstGeom>
          <a:scene3d>
            <a:camera prst="obliqueTopRight"/>
            <a:lightRig rig="threePt" dir="t"/>
          </a:scene3d>
          <a:sp3d extrusionH="1016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73C1D18-F5C3-46BE-A440-53873EC47F6F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9770730" y="6941657"/>
            <a:ext cx="656936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5A11722-7B68-4BCA-BF4E-50C7965E2097}"/>
              </a:ext>
            </a:extLst>
          </p:cNvPr>
          <p:cNvCxnSpPr>
            <a:stCxn id="36" idx="3"/>
          </p:cNvCxnSpPr>
          <p:nvPr/>
        </p:nvCxnSpPr>
        <p:spPr>
          <a:xfrm>
            <a:off x="11147666" y="6941657"/>
            <a:ext cx="19343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流程图: 汇总连接 43">
            <a:extLst>
              <a:ext uri="{FF2B5EF4-FFF2-40B4-BE49-F238E27FC236}">
                <a16:creationId xmlns:a16="http://schemas.microsoft.com/office/drawing/2014/main" id="{ACDA85CA-C528-45AE-9B7E-32B7963652AD}"/>
              </a:ext>
            </a:extLst>
          </p:cNvPr>
          <p:cNvSpPr/>
          <p:nvPr/>
        </p:nvSpPr>
        <p:spPr>
          <a:xfrm>
            <a:off x="13082025" y="6807970"/>
            <a:ext cx="233680" cy="267374"/>
          </a:xfrm>
          <a:prstGeom prst="flowChartSummingJunc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4C6B68B-395C-4DC7-A00E-CFBF329952F6}"/>
              </a:ext>
            </a:extLst>
          </p:cNvPr>
          <p:cNvSpPr/>
          <p:nvPr/>
        </p:nvSpPr>
        <p:spPr>
          <a:xfrm>
            <a:off x="12286946" y="6149433"/>
            <a:ext cx="180000" cy="180000"/>
          </a:xfrm>
          <a:prstGeom prst="rect">
            <a:avLst/>
          </a:prstGeom>
          <a:scene3d>
            <a:camera prst="obliqueTopRight"/>
            <a:lightRig rig="threePt" dir="t"/>
          </a:scene3d>
          <a:sp3d extrusionH="1016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 dirty="0"/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39B2248A-90AC-40D6-B531-FF6D9C6A847C}"/>
              </a:ext>
            </a:extLst>
          </p:cNvPr>
          <p:cNvCxnSpPr>
            <a:stCxn id="36" idx="0"/>
            <a:endCxn id="45" idx="1"/>
          </p:cNvCxnSpPr>
          <p:nvPr/>
        </p:nvCxnSpPr>
        <p:spPr>
          <a:xfrm rot="5400000" flipH="1" flipV="1">
            <a:off x="11366194" y="5660905"/>
            <a:ext cx="342224" cy="149928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5BEB0437-4F89-4F46-A767-EC0009100C69}"/>
              </a:ext>
            </a:extLst>
          </p:cNvPr>
          <p:cNvCxnSpPr>
            <a:stCxn id="45" idx="3"/>
            <a:endCxn id="44" idx="0"/>
          </p:cNvCxnSpPr>
          <p:nvPr/>
        </p:nvCxnSpPr>
        <p:spPr>
          <a:xfrm>
            <a:off x="12466946" y="6239433"/>
            <a:ext cx="731919" cy="56853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80A6ED1-0155-4A3B-A5D9-0C0E6A00DF34}"/>
              </a:ext>
            </a:extLst>
          </p:cNvPr>
          <p:cNvCxnSpPr>
            <a:stCxn id="44" idx="6"/>
          </p:cNvCxnSpPr>
          <p:nvPr/>
        </p:nvCxnSpPr>
        <p:spPr>
          <a:xfrm>
            <a:off x="13315705" y="6941657"/>
            <a:ext cx="5283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F426651D-BEB9-49EA-AA64-A70A9BA191CB}"/>
              </a:ext>
            </a:extLst>
          </p:cNvPr>
          <p:cNvSpPr txBox="1"/>
          <p:nvPr/>
        </p:nvSpPr>
        <p:spPr>
          <a:xfrm>
            <a:off x="9079549" y="7348358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WxHxC</a:t>
            </a:r>
            <a:endParaRPr lang="zh-CN" altLang="en-US" sz="1100" b="1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C429414-68C3-42E7-BC00-F58081CA9838}"/>
              </a:ext>
            </a:extLst>
          </p:cNvPr>
          <p:cNvSpPr txBox="1"/>
          <p:nvPr/>
        </p:nvSpPr>
        <p:spPr>
          <a:xfrm>
            <a:off x="10475721" y="7348358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WxHxC</a:t>
            </a:r>
            <a:endParaRPr lang="zh-CN" altLang="en-US" sz="1100" b="1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06384F5-FEFA-4649-ABB5-CA8BBCDD2847}"/>
              </a:ext>
            </a:extLst>
          </p:cNvPr>
          <p:cNvSpPr txBox="1"/>
          <p:nvPr/>
        </p:nvSpPr>
        <p:spPr>
          <a:xfrm>
            <a:off x="11647430" y="5887823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1x1xC</a:t>
            </a:r>
            <a:endParaRPr lang="zh-CN" altLang="en-US" sz="1100" b="1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B05BDA7-666E-4169-9FFF-942EE6EDB7DF}"/>
              </a:ext>
            </a:extLst>
          </p:cNvPr>
          <p:cNvSpPr/>
          <p:nvPr/>
        </p:nvSpPr>
        <p:spPr>
          <a:xfrm>
            <a:off x="13844865" y="6581657"/>
            <a:ext cx="720000" cy="720000"/>
          </a:xfrm>
          <a:prstGeom prst="rect">
            <a:avLst/>
          </a:prstGeom>
          <a:scene3d>
            <a:camera prst="obliqueTopRight"/>
            <a:lightRig rig="threePt" dir="t"/>
          </a:scene3d>
          <a:sp3d extrusionH="1016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3E01DE9-1B75-43BA-A018-FE71A917EC90}"/>
              </a:ext>
            </a:extLst>
          </p:cNvPr>
          <p:cNvSpPr txBox="1"/>
          <p:nvPr/>
        </p:nvSpPr>
        <p:spPr>
          <a:xfrm>
            <a:off x="13892920" y="7348358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WxHxC</a:t>
            </a:r>
            <a:endParaRPr lang="zh-CN" altLang="en-US" sz="1100" b="1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ED5A8E8-1606-4F90-8AC5-5FBB6447D258}"/>
              </a:ext>
            </a:extLst>
          </p:cNvPr>
          <p:cNvSpPr/>
          <p:nvPr/>
        </p:nvSpPr>
        <p:spPr>
          <a:xfrm>
            <a:off x="7239000" y="1239938"/>
            <a:ext cx="2438400" cy="3430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Input Block</a:t>
            </a:r>
            <a:endParaRPr lang="zh-CN" altLang="en-US" sz="1400" b="1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615DB5D-5BEE-47A1-87FD-A6EAB6956B67}"/>
              </a:ext>
            </a:extLst>
          </p:cNvPr>
          <p:cNvSpPr/>
          <p:nvPr/>
        </p:nvSpPr>
        <p:spPr>
          <a:xfrm>
            <a:off x="7239000" y="1720929"/>
            <a:ext cx="2438400" cy="3430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Output Block</a:t>
            </a:r>
            <a:endParaRPr lang="zh-CN" altLang="en-US" sz="1400" b="1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DB38404-2177-404F-8363-992D5A145633}"/>
              </a:ext>
            </a:extLst>
          </p:cNvPr>
          <p:cNvSpPr/>
          <p:nvPr/>
        </p:nvSpPr>
        <p:spPr>
          <a:xfrm>
            <a:off x="7239000" y="2252444"/>
            <a:ext cx="2438400" cy="343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Middle Block</a:t>
            </a:r>
            <a:endParaRPr lang="zh-CN" altLang="en-US" sz="1400" b="1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832461D-86BE-46D0-8636-919797E76F5C}"/>
              </a:ext>
            </a:extLst>
          </p:cNvPr>
          <p:cNvSpPr/>
          <p:nvPr/>
        </p:nvSpPr>
        <p:spPr>
          <a:xfrm>
            <a:off x="7239000" y="2783959"/>
            <a:ext cx="2438400" cy="34303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Channel-Attention Block</a:t>
            </a:r>
            <a:endParaRPr lang="zh-CN" altLang="en-US" sz="1400" b="1" dirty="0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ADB97D08-16BD-4B88-94D5-4DC870F79938}"/>
              </a:ext>
            </a:extLst>
          </p:cNvPr>
          <p:cNvGrpSpPr/>
          <p:nvPr/>
        </p:nvGrpSpPr>
        <p:grpSpPr>
          <a:xfrm>
            <a:off x="7239000" y="3313946"/>
            <a:ext cx="2438400" cy="345600"/>
            <a:chOff x="8929453" y="5225973"/>
            <a:chExt cx="2438400" cy="345600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8A86A210-A1C5-4D72-880F-6681DFC3C03C}"/>
                </a:ext>
              </a:extLst>
            </p:cNvPr>
            <p:cNvSpPr/>
            <p:nvPr/>
          </p:nvSpPr>
          <p:spPr>
            <a:xfrm>
              <a:off x="8929453" y="5225973"/>
              <a:ext cx="2438400" cy="172800"/>
            </a:xfrm>
            <a:prstGeom prst="rect">
              <a:avLst/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69F505E1-4567-40BE-9712-EA75AB8BE17C}"/>
                </a:ext>
              </a:extLst>
            </p:cNvPr>
            <p:cNvSpPr/>
            <p:nvPr/>
          </p:nvSpPr>
          <p:spPr>
            <a:xfrm>
              <a:off x="8929453" y="5398773"/>
              <a:ext cx="2438400" cy="17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/>
                <a:t>Concat Middle Block</a:t>
              </a:r>
              <a:endParaRPr lang="zh-CN" altLang="en-US" sz="1400" b="1" dirty="0"/>
            </a:p>
          </p:txBody>
        </p:sp>
      </p:grpSp>
      <p:sp>
        <p:nvSpPr>
          <p:cNvPr id="90" name="矩形 89">
            <a:extLst>
              <a:ext uri="{FF2B5EF4-FFF2-40B4-BE49-F238E27FC236}">
                <a16:creationId xmlns:a16="http://schemas.microsoft.com/office/drawing/2014/main" id="{FFC77A00-5968-4FAB-98CD-B7FB667B5A93}"/>
              </a:ext>
            </a:extLst>
          </p:cNvPr>
          <p:cNvSpPr/>
          <p:nvPr/>
        </p:nvSpPr>
        <p:spPr>
          <a:xfrm>
            <a:off x="10500360" y="1238896"/>
            <a:ext cx="2438400" cy="3430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Input Block</a:t>
            </a:r>
            <a:endParaRPr lang="zh-CN" altLang="en-US" sz="1400" b="1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7893C51-961F-4B44-9D26-13A71839E780}"/>
              </a:ext>
            </a:extLst>
          </p:cNvPr>
          <p:cNvSpPr/>
          <p:nvPr/>
        </p:nvSpPr>
        <p:spPr>
          <a:xfrm>
            <a:off x="10500360" y="1719887"/>
            <a:ext cx="2438400" cy="3430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Output Block</a:t>
            </a:r>
            <a:endParaRPr lang="zh-CN" altLang="en-US" sz="1400" b="1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5D4719F2-1200-4CFE-B86C-F27280FAEB11}"/>
              </a:ext>
            </a:extLst>
          </p:cNvPr>
          <p:cNvSpPr/>
          <p:nvPr/>
        </p:nvSpPr>
        <p:spPr>
          <a:xfrm>
            <a:off x="10500360" y="2251402"/>
            <a:ext cx="2438400" cy="343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Middle Block</a:t>
            </a:r>
            <a:endParaRPr lang="zh-CN" altLang="en-US" sz="1400" b="1" dirty="0"/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5D23C94D-A252-4F27-BC2F-049C34C2CF8C}"/>
              </a:ext>
            </a:extLst>
          </p:cNvPr>
          <p:cNvGrpSpPr/>
          <p:nvPr/>
        </p:nvGrpSpPr>
        <p:grpSpPr>
          <a:xfrm>
            <a:off x="10500360" y="2781389"/>
            <a:ext cx="2438400" cy="345600"/>
            <a:chOff x="8929453" y="5225973"/>
            <a:chExt cx="2438400" cy="345600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AC3D1320-D67F-40BC-BA91-AFBF53C66A1D}"/>
                </a:ext>
              </a:extLst>
            </p:cNvPr>
            <p:cNvSpPr/>
            <p:nvPr/>
          </p:nvSpPr>
          <p:spPr>
            <a:xfrm>
              <a:off x="8929453" y="5225973"/>
              <a:ext cx="2438400" cy="172800"/>
            </a:xfrm>
            <a:prstGeom prst="rect">
              <a:avLst/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008B0F6E-0E6F-4510-BF3D-B0DE15B2B249}"/>
                </a:ext>
              </a:extLst>
            </p:cNvPr>
            <p:cNvSpPr/>
            <p:nvPr/>
          </p:nvSpPr>
          <p:spPr>
            <a:xfrm>
              <a:off x="8929453" y="5398773"/>
              <a:ext cx="2438400" cy="17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/>
                <a:t>Concat Middle Block</a:t>
              </a:r>
              <a:endParaRPr lang="zh-CN" altLang="en-US" sz="1400" b="1" dirty="0"/>
            </a:p>
          </p:txBody>
        </p:sp>
      </p:grpSp>
      <p:graphicFrame>
        <p:nvGraphicFramePr>
          <p:cNvPr id="97" name="表格 8">
            <a:extLst>
              <a:ext uri="{FF2B5EF4-FFF2-40B4-BE49-F238E27FC236}">
                <a16:creationId xmlns:a16="http://schemas.microsoft.com/office/drawing/2014/main" id="{96786219-E49A-4331-A6EA-03A33BDED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119863"/>
              </p:ext>
            </p:extLst>
          </p:nvPr>
        </p:nvGraphicFramePr>
        <p:xfrm>
          <a:off x="-1" y="4157895"/>
          <a:ext cx="6095341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1305">
                  <a:extLst>
                    <a:ext uri="{9D8B030D-6E8A-4147-A177-3AD203B41FA5}">
                      <a16:colId xmlns:a16="http://schemas.microsoft.com/office/drawing/2014/main" val="2465736002"/>
                    </a:ext>
                  </a:extLst>
                </a:gridCol>
                <a:gridCol w="4924036">
                  <a:extLst>
                    <a:ext uri="{9D8B030D-6E8A-4147-A177-3AD203B41FA5}">
                      <a16:colId xmlns:a16="http://schemas.microsoft.com/office/drawing/2014/main" val="150623295"/>
                    </a:ext>
                  </a:extLst>
                </a:gridCol>
              </a:tblGrid>
              <a:tr h="342089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Convolutional Layer 3x3 filter, stride: 1+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BatchNormalization Layer+LeakyReLU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860874"/>
                  </a:ext>
                </a:extLst>
              </a:tr>
              <a:tr h="342089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Convolutional Layer 3x3 filter, stride: 2+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BatchNormalization Layer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430743"/>
                  </a:ext>
                </a:extLst>
              </a:tr>
              <a:tr h="342089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Dropout Layer (0.5)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995049"/>
                  </a:ext>
                </a:extLst>
              </a:tr>
              <a:tr h="342089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De-Convolutional Layer 3x3 filter, stride: 2+</a:t>
                      </a:r>
                    </a:p>
                    <a:p>
                      <a:r>
                        <a:rPr lang="en-US" altLang="zh-CN" b="1" dirty="0"/>
                        <a:t>BatchNormalization Layer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034604"/>
                  </a:ext>
                </a:extLst>
              </a:tr>
              <a:tr h="342089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Concatence Layer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73146"/>
                  </a:ext>
                </a:extLst>
              </a:tr>
              <a:tr h="342089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Convolutional Layer 1x1 filter, stride: 1+</a:t>
                      </a:r>
                    </a:p>
                    <a:p>
                      <a:r>
                        <a:rPr lang="en-US" altLang="zh-CN" b="1" dirty="0"/>
                        <a:t>BatchNormalization Layer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592321"/>
                  </a:ext>
                </a:extLst>
              </a:tr>
              <a:tr h="342089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Channel-Attention Layer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239976"/>
                  </a:ext>
                </a:extLst>
              </a:tr>
            </a:tbl>
          </a:graphicData>
        </a:graphic>
      </p:graphicFrame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DB332DFB-EB79-4388-83B3-7C786C6BE3B2}"/>
              </a:ext>
            </a:extLst>
          </p:cNvPr>
          <p:cNvCxnSpPr/>
          <p:nvPr/>
        </p:nvCxnSpPr>
        <p:spPr>
          <a:xfrm>
            <a:off x="252919" y="4483771"/>
            <a:ext cx="49611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C11E5039-F24E-4925-AA76-12F2F21E09F2}"/>
              </a:ext>
            </a:extLst>
          </p:cNvPr>
          <p:cNvCxnSpPr/>
          <p:nvPr/>
        </p:nvCxnSpPr>
        <p:spPr>
          <a:xfrm>
            <a:off x="252919" y="5118835"/>
            <a:ext cx="49611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68CB2000-B42F-417D-B741-9196BA1A1832}"/>
              </a:ext>
            </a:extLst>
          </p:cNvPr>
          <p:cNvCxnSpPr/>
          <p:nvPr/>
        </p:nvCxnSpPr>
        <p:spPr>
          <a:xfrm>
            <a:off x="252919" y="5643554"/>
            <a:ext cx="496111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F5D8BBC8-3C71-47A5-AE50-0FAD67B96DBB}"/>
              </a:ext>
            </a:extLst>
          </p:cNvPr>
          <p:cNvCxnSpPr/>
          <p:nvPr/>
        </p:nvCxnSpPr>
        <p:spPr>
          <a:xfrm>
            <a:off x="252919" y="6116168"/>
            <a:ext cx="49611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EC4BCA8D-8810-4692-AED1-ACB8BCE0EA17}"/>
              </a:ext>
            </a:extLst>
          </p:cNvPr>
          <p:cNvCxnSpPr/>
          <p:nvPr/>
        </p:nvCxnSpPr>
        <p:spPr>
          <a:xfrm>
            <a:off x="252919" y="6646829"/>
            <a:ext cx="496111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5674A22E-00E3-4D33-AB7E-D1BF9525152F}"/>
              </a:ext>
            </a:extLst>
          </p:cNvPr>
          <p:cNvCxnSpPr/>
          <p:nvPr/>
        </p:nvCxnSpPr>
        <p:spPr>
          <a:xfrm>
            <a:off x="252919" y="7111413"/>
            <a:ext cx="49611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3E96AC7B-2D44-47C3-A034-7D2A61C77E11}"/>
              </a:ext>
            </a:extLst>
          </p:cNvPr>
          <p:cNvCxnSpPr/>
          <p:nvPr/>
        </p:nvCxnSpPr>
        <p:spPr>
          <a:xfrm>
            <a:off x="252919" y="7598294"/>
            <a:ext cx="496111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72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64F68AF8-48AF-4F1B-A4F3-52B1E3D3B43D}"/>
              </a:ext>
            </a:extLst>
          </p:cNvPr>
          <p:cNvGrpSpPr/>
          <p:nvPr/>
        </p:nvGrpSpPr>
        <p:grpSpPr>
          <a:xfrm>
            <a:off x="1279135" y="4150463"/>
            <a:ext cx="7325865" cy="1965014"/>
            <a:chOff x="1279135" y="4150463"/>
            <a:chExt cx="7325865" cy="196501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BC51013-E93A-4598-BF72-C15395D1B7C5}"/>
                </a:ext>
              </a:extLst>
            </p:cNvPr>
            <p:cNvSpPr/>
            <p:nvPr/>
          </p:nvSpPr>
          <p:spPr>
            <a:xfrm>
              <a:off x="1279135" y="4929987"/>
              <a:ext cx="530210" cy="54862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b="1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DEF1B723-86A6-4BAF-88C0-98CA4057303A}"/>
                </a:ext>
              </a:extLst>
            </p:cNvPr>
            <p:cNvCxnSpPr>
              <a:endCxn id="19" idx="0"/>
            </p:cNvCxnSpPr>
            <p:nvPr/>
          </p:nvCxnSpPr>
          <p:spPr>
            <a:xfrm flipH="1">
              <a:off x="1544240" y="4378808"/>
              <a:ext cx="109" cy="551179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B09202E-BDCC-497F-9043-F8C6761D4A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9345" y="4205828"/>
              <a:ext cx="2051525" cy="7241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D0FA5B0-04A6-4C64-B2E5-2B79B5DE5742}"/>
                </a:ext>
              </a:extLst>
            </p:cNvPr>
            <p:cNvCxnSpPr>
              <a:cxnSpLocks/>
            </p:cNvCxnSpPr>
            <p:nvPr/>
          </p:nvCxnSpPr>
          <p:spPr>
            <a:xfrm>
              <a:off x="1809345" y="5478608"/>
              <a:ext cx="2094833" cy="6368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DBD8F29-F57C-4398-9D4E-C0D20427FA45}"/>
                </a:ext>
              </a:extLst>
            </p:cNvPr>
            <p:cNvSpPr/>
            <p:nvPr/>
          </p:nvSpPr>
          <p:spPr>
            <a:xfrm>
              <a:off x="3090865" y="4844298"/>
              <a:ext cx="720000" cy="720000"/>
            </a:xfrm>
            <a:prstGeom prst="rect">
              <a:avLst/>
            </a:prstGeom>
            <a:scene3d>
              <a:camera prst="obliqueTopRight"/>
              <a:lightRig rig="threePt" dir="t"/>
            </a:scene3d>
            <a:sp3d extrusionH="1016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b="1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134CA02-F2B1-4665-8DCE-D328C6C17782}"/>
                </a:ext>
              </a:extLst>
            </p:cNvPr>
            <p:cNvSpPr/>
            <p:nvPr/>
          </p:nvSpPr>
          <p:spPr>
            <a:xfrm>
              <a:off x="4467801" y="4844297"/>
              <a:ext cx="720000" cy="720000"/>
            </a:xfrm>
            <a:prstGeom prst="rect">
              <a:avLst/>
            </a:prstGeom>
            <a:scene3d>
              <a:camera prst="obliqueTopRight"/>
              <a:lightRig rig="threePt" dir="t"/>
            </a:scene3d>
            <a:sp3d extrusionH="1016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b="1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1104968-843F-45BC-9975-AD0F222E501A}"/>
                </a:ext>
              </a:extLst>
            </p:cNvPr>
            <p:cNvCxnSpPr>
              <a:stCxn id="23" idx="3"/>
              <a:endCxn id="24" idx="1"/>
            </p:cNvCxnSpPr>
            <p:nvPr/>
          </p:nvCxnSpPr>
          <p:spPr>
            <a:xfrm flipV="1">
              <a:off x="3810865" y="5204297"/>
              <a:ext cx="656936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D4A95D65-96C8-45DA-869F-CD757051CBA0}"/>
                </a:ext>
              </a:extLst>
            </p:cNvPr>
            <p:cNvCxnSpPr>
              <a:stCxn id="24" idx="3"/>
            </p:cNvCxnSpPr>
            <p:nvPr/>
          </p:nvCxnSpPr>
          <p:spPr>
            <a:xfrm>
              <a:off x="5187801" y="5204297"/>
              <a:ext cx="193435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流程图: 汇总连接 26">
              <a:extLst>
                <a:ext uri="{FF2B5EF4-FFF2-40B4-BE49-F238E27FC236}">
                  <a16:creationId xmlns:a16="http://schemas.microsoft.com/office/drawing/2014/main" id="{85155949-F401-4B9D-AEDC-27D6E915CC98}"/>
                </a:ext>
              </a:extLst>
            </p:cNvPr>
            <p:cNvSpPr/>
            <p:nvPr/>
          </p:nvSpPr>
          <p:spPr>
            <a:xfrm>
              <a:off x="7122160" y="5070610"/>
              <a:ext cx="233680" cy="267374"/>
            </a:xfrm>
            <a:prstGeom prst="flowChartSummingJunct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b="1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E62432A-1DBA-4E13-B239-38D6CCA9E984}"/>
                </a:ext>
              </a:extLst>
            </p:cNvPr>
            <p:cNvSpPr/>
            <p:nvPr/>
          </p:nvSpPr>
          <p:spPr>
            <a:xfrm>
              <a:off x="6327081" y="4412073"/>
              <a:ext cx="180000" cy="180000"/>
            </a:xfrm>
            <a:prstGeom prst="rect">
              <a:avLst/>
            </a:prstGeom>
            <a:scene3d>
              <a:camera prst="obliqueTopRight"/>
              <a:lightRig rig="threePt" dir="t"/>
            </a:scene3d>
            <a:sp3d extrusionH="1016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b="1" dirty="0"/>
            </a:p>
          </p:txBody>
        </p: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064645D1-C735-4C3F-9D69-F70AA28B1CBD}"/>
                </a:ext>
              </a:extLst>
            </p:cNvPr>
            <p:cNvCxnSpPr>
              <a:stCxn id="24" idx="0"/>
              <a:endCxn id="28" idx="1"/>
            </p:cNvCxnSpPr>
            <p:nvPr/>
          </p:nvCxnSpPr>
          <p:spPr>
            <a:xfrm rot="5400000" flipH="1" flipV="1">
              <a:off x="5406329" y="3923545"/>
              <a:ext cx="342224" cy="1499280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id="{40B3F3F9-34A8-4190-A8CD-45BFB558AE25}"/>
                </a:ext>
              </a:extLst>
            </p:cNvPr>
            <p:cNvCxnSpPr>
              <a:stCxn id="28" idx="3"/>
              <a:endCxn id="27" idx="0"/>
            </p:cNvCxnSpPr>
            <p:nvPr/>
          </p:nvCxnSpPr>
          <p:spPr>
            <a:xfrm>
              <a:off x="6507081" y="4502073"/>
              <a:ext cx="731919" cy="56853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E42E6BCD-B5E2-4C5B-B90B-28C66FF78B1F}"/>
                </a:ext>
              </a:extLst>
            </p:cNvPr>
            <p:cNvCxnSpPr>
              <a:stCxn id="27" idx="6"/>
            </p:cNvCxnSpPr>
            <p:nvPr/>
          </p:nvCxnSpPr>
          <p:spPr>
            <a:xfrm>
              <a:off x="7355840" y="5204297"/>
              <a:ext cx="5283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F56E664-1F7A-45E8-92FA-2AC9377612FC}"/>
                </a:ext>
              </a:extLst>
            </p:cNvPr>
            <p:cNvSpPr txBox="1"/>
            <p:nvPr/>
          </p:nvSpPr>
          <p:spPr>
            <a:xfrm>
              <a:off x="3119684" y="5610998"/>
              <a:ext cx="6543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/>
                <a:t>WxHxC</a:t>
              </a:r>
              <a:endParaRPr lang="zh-CN" altLang="en-US" sz="1100" b="1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04B0028-4D58-4232-9296-C7CEE4D8EF49}"/>
                </a:ext>
              </a:extLst>
            </p:cNvPr>
            <p:cNvSpPr txBox="1"/>
            <p:nvPr/>
          </p:nvSpPr>
          <p:spPr>
            <a:xfrm>
              <a:off x="4515856" y="5610998"/>
              <a:ext cx="6543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/>
                <a:t>WxHxC</a:t>
              </a:r>
              <a:endParaRPr lang="zh-CN" altLang="en-US" sz="1100" b="1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FB9FD70-C395-4721-8BFA-B2C804097597}"/>
                </a:ext>
              </a:extLst>
            </p:cNvPr>
            <p:cNvSpPr txBox="1"/>
            <p:nvPr/>
          </p:nvSpPr>
          <p:spPr>
            <a:xfrm>
              <a:off x="5687565" y="415046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/>
                <a:t>1x1xC</a:t>
              </a:r>
              <a:endParaRPr lang="zh-CN" altLang="en-US" sz="1100" b="1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A3AB972-9545-47F2-8391-175A6D1F22FD}"/>
                </a:ext>
              </a:extLst>
            </p:cNvPr>
            <p:cNvSpPr/>
            <p:nvPr/>
          </p:nvSpPr>
          <p:spPr>
            <a:xfrm>
              <a:off x="7885000" y="4844297"/>
              <a:ext cx="720000" cy="720000"/>
            </a:xfrm>
            <a:prstGeom prst="rect">
              <a:avLst/>
            </a:prstGeom>
            <a:scene3d>
              <a:camera prst="obliqueTopRight"/>
              <a:lightRig rig="threePt" dir="t"/>
            </a:scene3d>
            <a:sp3d extrusionH="1016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b="1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C893A03-8255-4544-9645-DC984C72E9D3}"/>
                </a:ext>
              </a:extLst>
            </p:cNvPr>
            <p:cNvSpPr txBox="1"/>
            <p:nvPr/>
          </p:nvSpPr>
          <p:spPr>
            <a:xfrm>
              <a:off x="7933055" y="5610998"/>
              <a:ext cx="6543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/>
                <a:t>WxHxC</a:t>
              </a:r>
              <a:endParaRPr lang="zh-CN" altLang="en-US" sz="1100" b="1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46E3561-68D7-40E6-B08C-78E58469E2D3}"/>
              </a:ext>
            </a:extLst>
          </p:cNvPr>
          <p:cNvGrpSpPr/>
          <p:nvPr/>
        </p:nvGrpSpPr>
        <p:grpSpPr>
          <a:xfrm>
            <a:off x="7385800" y="985392"/>
            <a:ext cx="2438400" cy="2419608"/>
            <a:chOff x="7239000" y="2207260"/>
            <a:chExt cx="2438400" cy="2419608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E013FEF-1E81-403D-A347-34704869186C}"/>
                </a:ext>
              </a:extLst>
            </p:cNvPr>
            <p:cNvSpPr/>
            <p:nvPr/>
          </p:nvSpPr>
          <p:spPr>
            <a:xfrm>
              <a:off x="7239000" y="2207260"/>
              <a:ext cx="2438400" cy="34303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/>
                <a:t>Input Block</a:t>
              </a:r>
              <a:endParaRPr lang="zh-CN" altLang="en-US" sz="1400" b="1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5F803C7-EB3D-4B83-9220-FE4FA778F6FB}"/>
                </a:ext>
              </a:extLst>
            </p:cNvPr>
            <p:cNvSpPr/>
            <p:nvPr/>
          </p:nvSpPr>
          <p:spPr>
            <a:xfrm>
              <a:off x="7239000" y="2688251"/>
              <a:ext cx="2438400" cy="34303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/>
                <a:t>Output Block</a:t>
              </a:r>
              <a:endParaRPr lang="zh-CN" altLang="en-US" sz="1400" b="1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F069C0C-B9DA-45A2-8632-803CAD04A24F}"/>
                </a:ext>
              </a:extLst>
            </p:cNvPr>
            <p:cNvSpPr/>
            <p:nvPr/>
          </p:nvSpPr>
          <p:spPr>
            <a:xfrm>
              <a:off x="7239000" y="3219766"/>
              <a:ext cx="2438400" cy="3430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/>
                <a:t>Middle Block</a:t>
              </a:r>
              <a:endParaRPr lang="zh-CN" altLang="en-US" sz="1400" b="1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0ED553C-EC52-4522-8F6E-044EAA5392A3}"/>
                </a:ext>
              </a:extLst>
            </p:cNvPr>
            <p:cNvSpPr/>
            <p:nvPr/>
          </p:nvSpPr>
          <p:spPr>
            <a:xfrm>
              <a:off x="7239000" y="3751281"/>
              <a:ext cx="2438400" cy="3430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/>
                <a:t>Channel-Attention Block</a:t>
              </a:r>
              <a:endParaRPr lang="zh-CN" altLang="en-US" sz="1400" b="1" dirty="0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01457464-1FDE-4E97-BAB4-7F17917D5ED0}"/>
                </a:ext>
              </a:extLst>
            </p:cNvPr>
            <p:cNvGrpSpPr/>
            <p:nvPr/>
          </p:nvGrpSpPr>
          <p:grpSpPr>
            <a:xfrm>
              <a:off x="7239000" y="4281268"/>
              <a:ext cx="2438400" cy="345600"/>
              <a:chOff x="8929453" y="5225973"/>
              <a:chExt cx="2438400" cy="345600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151BAFA-F604-473C-A3BC-7C460C397DAB}"/>
                  </a:ext>
                </a:extLst>
              </p:cNvPr>
              <p:cNvSpPr/>
              <p:nvPr/>
            </p:nvSpPr>
            <p:spPr>
              <a:xfrm>
                <a:off x="8929453" y="5225973"/>
                <a:ext cx="2438400" cy="172800"/>
              </a:xfrm>
              <a:prstGeom prst="rect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53B65F88-3A6C-4EF1-AF38-51B4DC828969}"/>
                  </a:ext>
                </a:extLst>
              </p:cNvPr>
              <p:cNvSpPr/>
              <p:nvPr/>
            </p:nvSpPr>
            <p:spPr>
              <a:xfrm>
                <a:off x="8929453" y="5398773"/>
                <a:ext cx="2438400" cy="172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/>
                  <a:t>Concat Middle Block</a:t>
                </a:r>
                <a:endParaRPr lang="zh-CN" altLang="en-US" sz="1400" b="1" dirty="0"/>
              </a:p>
            </p:txBody>
          </p: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C9FC94D3-68BB-41F5-9C21-D99DFD038493}"/>
              </a:ext>
            </a:extLst>
          </p:cNvPr>
          <p:cNvGrpSpPr/>
          <p:nvPr/>
        </p:nvGrpSpPr>
        <p:grpSpPr>
          <a:xfrm>
            <a:off x="3296656" y="467834"/>
            <a:ext cx="2438400" cy="1888093"/>
            <a:chOff x="3296656" y="467834"/>
            <a:chExt cx="2438400" cy="1888093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E11AD3D-5A81-4B7B-8573-538C538FA85A}"/>
                </a:ext>
              </a:extLst>
            </p:cNvPr>
            <p:cNvSpPr/>
            <p:nvPr/>
          </p:nvSpPr>
          <p:spPr>
            <a:xfrm>
              <a:off x="3296656" y="467834"/>
              <a:ext cx="2438400" cy="34303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/>
                <a:t>Input Block</a:t>
              </a:r>
              <a:endParaRPr lang="zh-CN" altLang="en-US" sz="1400" b="1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CD1C025-93DA-4486-ADB1-AEF1ED408782}"/>
                </a:ext>
              </a:extLst>
            </p:cNvPr>
            <p:cNvSpPr/>
            <p:nvPr/>
          </p:nvSpPr>
          <p:spPr>
            <a:xfrm>
              <a:off x="3296656" y="948825"/>
              <a:ext cx="2438400" cy="34303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/>
                <a:t>Output Block</a:t>
              </a:r>
              <a:endParaRPr lang="zh-CN" altLang="en-US" sz="1400" b="1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99075DE-EFE3-4F42-9623-4D3DFF666E8D}"/>
                </a:ext>
              </a:extLst>
            </p:cNvPr>
            <p:cNvSpPr/>
            <p:nvPr/>
          </p:nvSpPr>
          <p:spPr>
            <a:xfrm>
              <a:off x="3296656" y="1480340"/>
              <a:ext cx="2438400" cy="3430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/>
                <a:t>Middle Block</a:t>
              </a:r>
              <a:endParaRPr lang="zh-CN" altLang="en-US" sz="1400" b="1" dirty="0"/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1A53B8BF-B836-44FE-AE15-780F47A4EBE2}"/>
                </a:ext>
              </a:extLst>
            </p:cNvPr>
            <p:cNvGrpSpPr/>
            <p:nvPr/>
          </p:nvGrpSpPr>
          <p:grpSpPr>
            <a:xfrm>
              <a:off x="3296656" y="2010327"/>
              <a:ext cx="2438400" cy="345600"/>
              <a:chOff x="8929453" y="5225973"/>
              <a:chExt cx="2438400" cy="345600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48870B3-3D53-4FED-BFFF-AEDFED167549}"/>
                  </a:ext>
                </a:extLst>
              </p:cNvPr>
              <p:cNvSpPr/>
              <p:nvPr/>
            </p:nvSpPr>
            <p:spPr>
              <a:xfrm>
                <a:off x="8929453" y="5225973"/>
                <a:ext cx="2438400" cy="172800"/>
              </a:xfrm>
              <a:prstGeom prst="rect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926F208B-4769-49C8-99E1-627A7EA3C381}"/>
                  </a:ext>
                </a:extLst>
              </p:cNvPr>
              <p:cNvSpPr/>
              <p:nvPr/>
            </p:nvSpPr>
            <p:spPr>
              <a:xfrm>
                <a:off x="8929453" y="5398773"/>
                <a:ext cx="2438400" cy="172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/>
                  <a:t>Concat Middle Block</a:t>
                </a:r>
                <a:endParaRPr lang="zh-CN" altLang="en-US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947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9594C56F-3085-4C55-8361-327F6D048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39200" y="0"/>
            <a:ext cx="5334462" cy="2796782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86245626-0204-4E1B-A06D-CCE945F3F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4738" y="0"/>
            <a:ext cx="5334462" cy="2796782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E5D10CE0-80FF-4F97-B17B-D628989D9E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724" y="0"/>
            <a:ext cx="5334462" cy="2796782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25BFD812-0A53-4227-99A8-934873CB5B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186" y="0"/>
            <a:ext cx="5334462" cy="2796782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7B379D37-D22C-4EF1-92F3-FA435124E1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39200" y="2947290"/>
            <a:ext cx="5334462" cy="2796782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CAA0B056-AB91-4E30-8CB7-CDFC28908C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4738" y="2928879"/>
            <a:ext cx="5334462" cy="2815194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3A531F00-8386-4233-95CC-B045B92C61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724" y="2928879"/>
            <a:ext cx="5334462" cy="2815193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DC854A5E-A3E9-409E-BC28-51EB5CC307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186" y="2928879"/>
            <a:ext cx="5334462" cy="2815194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B49B7735-0416-4EC4-8907-22B961B2A7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39200" y="5894580"/>
            <a:ext cx="5334462" cy="4106560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2925542B-B23E-4493-82F5-6EB4D927E5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4739" y="5894580"/>
            <a:ext cx="5334463" cy="410656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0A030013-0FB3-4F1C-B63B-3E9671FA12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724" y="5894579"/>
            <a:ext cx="5334462" cy="410656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A0807EBE-F75F-419F-A3D7-3C269C2ED13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186" y="5894578"/>
            <a:ext cx="5334462" cy="410656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B10E1491-0F24-4925-8AC1-AB74B70964B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39200" y="10151647"/>
            <a:ext cx="5334461" cy="4417858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F31C4BA2-ADC8-444C-B14C-DAFAC1A830C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4739" y="10151647"/>
            <a:ext cx="5334461" cy="4417858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497A73ED-E450-4888-A603-014CACAC4AC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722" y="10151645"/>
            <a:ext cx="5334461" cy="4417858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A9BA824A-AE3F-4966-ABE6-0033C5AF16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183" y="10151069"/>
            <a:ext cx="5334461" cy="441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9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385</Words>
  <Application>Microsoft Office PowerPoint</Application>
  <PresentationFormat>宽屏</PresentationFormat>
  <Paragraphs>108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成 泽森</dc:creator>
  <cp:lastModifiedBy>成 泽森</cp:lastModifiedBy>
  <cp:revision>157</cp:revision>
  <dcterms:created xsi:type="dcterms:W3CDTF">2020-01-21T07:55:01Z</dcterms:created>
  <dcterms:modified xsi:type="dcterms:W3CDTF">2020-01-23T15:26:12Z</dcterms:modified>
</cp:coreProperties>
</file>