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B3B"/>
    <a:srgbClr val="18508C"/>
    <a:srgbClr val="9B2791"/>
    <a:srgbClr val="2F1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94" y="-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13A7-1D2E-4E12-9494-99EE1939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99FDA-BB9E-48D9-B9FD-34D4B1BE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44C69-A8DE-4F27-994E-AEF08A3D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313A-E315-47ED-97AD-4C8A734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0D92-7DAD-4DD3-9386-93824E03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5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FC84-9A24-40B2-A1B7-A357B333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56112-D2BB-4C62-9AAC-C56A743A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156B8-7102-404A-BA55-39F59F69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CA95A-ECAE-43A0-B10C-76331FF3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1E652-1D46-4F57-A095-6E4DF2D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F4EA7-3CC1-4638-ACC7-4803BB7AF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017B4-7F92-4F7E-99AA-B59DF588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1FB90-BC5F-4543-B384-7C36FF0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4285E-2839-47E8-84F9-399101E7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07672-F139-4F5E-A601-AE3583B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C228D-3A06-4443-921A-8794495A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6B5B0-6C39-42D8-9B50-E4946F53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C23C8-E3BD-4BD1-A07B-6665655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B8B55-EB8E-437F-AE1A-A01BF067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1C859-66A0-41FF-A8D5-7B5896C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0F24-D699-45E8-AC28-02E38276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C7516-C7C9-4848-B510-5756699B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31D2-1768-4B45-9D31-24DA546E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BC382-C6E1-46DE-89DF-36072BC9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9227C-A285-4664-AAB7-B829328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3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B5FA-F038-4414-8275-2969CF2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B8BB-B345-49A3-898D-85EC2430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B9BF7-A714-4622-A9A6-0627DCB1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8C8C6-5434-4D28-9D61-2A41C741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68F89-C068-4FF3-9499-9E418417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B69E5-A0E2-4166-A6E0-6358D78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9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799AA-992C-4A77-999A-4B7AD331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BFE27-FB55-4D91-9E04-67856782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692C8-9134-4C9E-B99F-B2E1B5DB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5FD9B-7832-4812-A2C4-B27423A21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719708-56D1-470A-88C0-D744D064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683A3F-75EC-41BE-9837-774D364F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98642E-5DF1-4F83-BC94-B5EE029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1FAECA-5B69-4647-AB2F-70A5BAC5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A6F24-3417-408E-9709-5B4921C9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6888C-634B-45BB-BF89-3BA107EF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93272-1A19-4738-BB9F-44850B53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6CF91-5305-418C-97BF-A4F04890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3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CFA51C-E391-479A-8D17-A045BF7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3896-A10E-437F-A2E0-C8A3E1F0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9AB9A-514C-41A9-8E7C-05F9861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CC8C-1977-4835-BD79-27BECF90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C8224-E219-4789-BE01-8A042A4D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456E0-213D-415C-9E4E-9EA28D08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6499C-FB17-4157-908F-C91DED73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71299-7E57-4C4A-B385-E2AE98DD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89313-05C7-48DE-B9ED-889A1B28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8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657E-BAF6-445F-A8D0-03C11FAC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C3B10A-43FF-4F3A-BC4D-177492B4C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1B0F9-4A54-4747-BCA7-D7982DD5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AF9DD-46EB-4182-892F-53D86203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9B90C-0135-424A-B821-F200AA27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CE304-AB6C-4CA6-BE67-3471EA40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48B05-BFDD-4AC4-82E7-B5878A74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54CA9-4BB6-4D1E-9E64-F7FCC354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5DCC8-5CDF-4D08-8833-B7DDDDC99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4354-2B9A-4365-80FD-C9AFF67F4FA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596C5-01FC-4930-96DA-2A5C2085A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765D1-09B1-4036-9332-FDBA1023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65B3A3E-4FE9-4AB1-8673-B31FD8B0E6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747621"/>
                  </p:ext>
                </p:extLst>
              </p:nvPr>
            </p:nvGraphicFramePr>
            <p:xfrm>
              <a:off x="2032000" y="719666"/>
              <a:ext cx="8127999" cy="51474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615637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8948889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2355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name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size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50-layer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679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 64, stride 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92215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conv2.x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 max pool, stride 2 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73593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64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3, 64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256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4424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conv3.x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128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3, 128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512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564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conv4.x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256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3, 256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1024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960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conv5.x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512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3, 512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2048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411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Spatial pyramid pooling, 1024-d </a:t>
                          </a:r>
                          <a:r>
                            <a:rPr lang="en-US" altLang="zh-CN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fc,softmax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027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65B3A3E-4FE9-4AB1-8673-B31FD8B0E6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747621"/>
                  </p:ext>
                </p:extLst>
              </p:nvPr>
            </p:nvGraphicFramePr>
            <p:xfrm>
              <a:off x="2032000" y="719666"/>
              <a:ext cx="8127999" cy="51474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615637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8948889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2355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name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size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50-layer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679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 64, stride 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92215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conv2.x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 max pool, stride 2 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735930"/>
                      </a:ext>
                    </a:extLst>
                  </a:tr>
                  <a:tr h="84594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5252" r="-449" b="-3870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424481"/>
                      </a:ext>
                    </a:extLst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conv3.x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6957" r="-449" b="-289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564926"/>
                      </a:ext>
                    </a:extLst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conv4.x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2143" r="-449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9601318"/>
                      </a:ext>
                    </a:extLst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conv5.x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2143" r="-449" b="-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34117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Spatial pyramid pooling, 1024-d </a:t>
                          </a:r>
                          <a:r>
                            <a:rPr lang="en-US" altLang="zh-CN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fc,softmax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027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39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74503C0-861F-4A41-A952-1D0CB56F1047}"/>
              </a:ext>
            </a:extLst>
          </p:cNvPr>
          <p:cNvSpPr/>
          <p:nvPr/>
        </p:nvSpPr>
        <p:spPr>
          <a:xfrm>
            <a:off x="4968240" y="2109216"/>
            <a:ext cx="1344964" cy="511946"/>
          </a:xfrm>
          <a:prstGeom prst="roundRect">
            <a:avLst/>
          </a:prstGeom>
          <a:gradFill flip="none" rotWithShape="1">
            <a:gsLst>
              <a:gs pos="0">
                <a:srgbClr val="18508C">
                  <a:alpha val="30000"/>
                </a:srgbClr>
              </a:gs>
              <a:gs pos="78000">
                <a:srgbClr val="5A3C8F">
                  <a:alpha val="30000"/>
                </a:srgbClr>
              </a:gs>
              <a:gs pos="100000">
                <a:srgbClr val="9B2791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 50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3FF68A-50D7-4826-B257-26C49853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24" y="621167"/>
            <a:ext cx="2202371" cy="670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D7B51F-9395-4CCB-A395-DCF6D56AA343}"/>
              </a:ext>
            </a:extLst>
          </p:cNvPr>
          <p:cNvSpPr/>
          <p:nvPr/>
        </p:nvSpPr>
        <p:spPr>
          <a:xfrm>
            <a:off x="6949440" y="1847088"/>
            <a:ext cx="329184" cy="1046607"/>
          </a:xfrm>
          <a:prstGeom prst="rect">
            <a:avLst/>
          </a:pr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CBC7312-CFE9-4ABE-8621-20107D45DF99}"/>
              </a:ext>
            </a:extLst>
          </p:cNvPr>
          <p:cNvSpPr/>
          <p:nvPr/>
        </p:nvSpPr>
        <p:spPr>
          <a:xfrm rot="5400000">
            <a:off x="5180751" y="3129365"/>
            <a:ext cx="919941" cy="599270"/>
          </a:xfrm>
          <a:prstGeom prst="trapezoid">
            <a:avLst/>
          </a:prstGeom>
          <a:solidFill>
            <a:srgbClr val="150B3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40CF1-6DA6-42FB-8CBB-A2D7BEA77570}"/>
              </a:ext>
            </a:extLst>
          </p:cNvPr>
          <p:cNvCxnSpPr>
            <a:cxnSpLocks/>
          </p:cNvCxnSpPr>
          <p:nvPr/>
        </p:nvCxnSpPr>
        <p:spPr>
          <a:xfrm flipV="1">
            <a:off x="6292215" y="1847088"/>
            <a:ext cx="657225" cy="299847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7F3553-504E-4603-939B-51BF9B03F453}"/>
              </a:ext>
            </a:extLst>
          </p:cNvPr>
          <p:cNvCxnSpPr/>
          <p:nvPr/>
        </p:nvCxnSpPr>
        <p:spPr>
          <a:xfrm>
            <a:off x="6275070" y="2604135"/>
            <a:ext cx="674370" cy="289560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06337-4ADC-4B7B-920F-7A935DD85462}"/>
              </a:ext>
            </a:extLst>
          </p:cNvPr>
          <p:cNvSpPr txBox="1"/>
          <p:nvPr/>
        </p:nvSpPr>
        <p:spPr>
          <a:xfrm>
            <a:off x="6052703" y="1881595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1024-dimension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4BF792-703E-4934-A8A1-5D708599D96E}"/>
              </a:ext>
            </a:extLst>
          </p:cNvPr>
          <p:cNvSpPr/>
          <p:nvPr/>
        </p:nvSpPr>
        <p:spPr>
          <a:xfrm>
            <a:off x="6949440" y="2893695"/>
            <a:ext cx="329184" cy="1046607"/>
          </a:xfrm>
          <a:prstGeom prst="rect">
            <a:avLst/>
          </a:prstGeom>
          <a:solidFill>
            <a:schemeClr val="accent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A18F030-F489-4464-ABA9-1C492C7633D1}"/>
              </a:ext>
            </a:extLst>
          </p:cNvPr>
          <p:cNvCxnSpPr>
            <a:cxnSpLocks/>
          </p:cNvCxnSpPr>
          <p:nvPr/>
        </p:nvCxnSpPr>
        <p:spPr>
          <a:xfrm flipV="1">
            <a:off x="5940357" y="2893695"/>
            <a:ext cx="1009083" cy="219175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03D51C-5524-4B33-B4ED-12AA4014A760}"/>
              </a:ext>
            </a:extLst>
          </p:cNvPr>
          <p:cNvCxnSpPr>
            <a:cxnSpLocks/>
          </p:cNvCxnSpPr>
          <p:nvPr/>
        </p:nvCxnSpPr>
        <p:spPr>
          <a:xfrm>
            <a:off x="5940357" y="3745131"/>
            <a:ext cx="1009083" cy="195171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A4A824-DFC5-4AC0-BA69-2B33485E94A1}"/>
              </a:ext>
            </a:extLst>
          </p:cNvPr>
          <p:cNvSpPr txBox="1"/>
          <p:nvPr/>
        </p:nvSpPr>
        <p:spPr>
          <a:xfrm>
            <a:off x="6014569" y="323908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512-dimension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4713578-8B00-410D-B790-6782D96FA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84" y="2400300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463452F-02B6-4A5D-A160-E52E1EE90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61" y="2400300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C1F9BE3-8B26-4330-AF41-C82BBE034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9" y="2400300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9755265-F692-4C86-87A0-BAFCEB6E797E}"/>
              </a:ext>
            </a:extLst>
          </p:cNvPr>
          <p:cNvCxnSpPr>
            <a:endCxn id="2" idx="1"/>
          </p:cNvCxnSpPr>
          <p:nvPr/>
        </p:nvCxnSpPr>
        <p:spPr>
          <a:xfrm flipV="1">
            <a:off x="4178349" y="2365189"/>
            <a:ext cx="789891" cy="469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9EC236-9A03-4215-92D1-BCA6A3D24D21}"/>
              </a:ext>
            </a:extLst>
          </p:cNvPr>
          <p:cNvCxnSpPr>
            <a:endCxn id="6" idx="2"/>
          </p:cNvCxnSpPr>
          <p:nvPr/>
        </p:nvCxnSpPr>
        <p:spPr>
          <a:xfrm>
            <a:off x="4178349" y="2848783"/>
            <a:ext cx="1162738" cy="5802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DC0D24C-01DA-4AE5-9176-328E8269AE9C}"/>
              </a:ext>
            </a:extLst>
          </p:cNvPr>
          <p:cNvSpPr>
            <a:spLocks noChangeAspect="1"/>
          </p:cNvSpPr>
          <p:nvPr/>
        </p:nvSpPr>
        <p:spPr>
          <a:xfrm>
            <a:off x="7585676" y="1757088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DDECAA0-A706-4E22-A9BB-1804142C0DC4}"/>
              </a:ext>
            </a:extLst>
          </p:cNvPr>
          <p:cNvSpPr>
            <a:spLocks noChangeAspect="1"/>
          </p:cNvSpPr>
          <p:nvPr/>
        </p:nvSpPr>
        <p:spPr>
          <a:xfrm>
            <a:off x="7585676" y="205693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FD5C4FA-2B2D-42A3-AF87-3F67135980E3}"/>
              </a:ext>
            </a:extLst>
          </p:cNvPr>
          <p:cNvSpPr>
            <a:spLocks noChangeAspect="1"/>
          </p:cNvSpPr>
          <p:nvPr/>
        </p:nvSpPr>
        <p:spPr>
          <a:xfrm>
            <a:off x="7585676" y="235678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E54158B-CC9A-46D6-B310-3C3EB8367C6B}"/>
              </a:ext>
            </a:extLst>
          </p:cNvPr>
          <p:cNvSpPr>
            <a:spLocks noChangeAspect="1"/>
          </p:cNvSpPr>
          <p:nvPr/>
        </p:nvSpPr>
        <p:spPr>
          <a:xfrm>
            <a:off x="7585676" y="265662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725B8AF-BFCA-4DB2-A941-3E33F31CD334}"/>
              </a:ext>
            </a:extLst>
          </p:cNvPr>
          <p:cNvSpPr>
            <a:spLocks noChangeAspect="1"/>
          </p:cNvSpPr>
          <p:nvPr/>
        </p:nvSpPr>
        <p:spPr>
          <a:xfrm>
            <a:off x="7585676" y="295647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273F0-BCCE-471F-87D7-1FE86D714C28}"/>
              </a:ext>
            </a:extLst>
          </p:cNvPr>
          <p:cNvSpPr>
            <a:spLocks noChangeAspect="1"/>
          </p:cNvSpPr>
          <p:nvPr/>
        </p:nvSpPr>
        <p:spPr>
          <a:xfrm>
            <a:off x="7585676" y="3256323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0CBEEA1-6AE4-4984-B8B1-01E4C07C659E}"/>
              </a:ext>
            </a:extLst>
          </p:cNvPr>
          <p:cNvSpPr>
            <a:spLocks noChangeAspect="1"/>
          </p:cNvSpPr>
          <p:nvPr/>
        </p:nvSpPr>
        <p:spPr>
          <a:xfrm>
            <a:off x="7585676" y="3556170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393F69B-07A6-4D1B-BB5B-3E991F57EFEE}"/>
              </a:ext>
            </a:extLst>
          </p:cNvPr>
          <p:cNvSpPr>
            <a:spLocks noChangeAspect="1"/>
          </p:cNvSpPr>
          <p:nvPr/>
        </p:nvSpPr>
        <p:spPr>
          <a:xfrm>
            <a:off x="7585676" y="385601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D7E9299-C1AD-4567-8E6B-EBF6D7C18756}"/>
              </a:ext>
            </a:extLst>
          </p:cNvPr>
          <p:cNvCxnSpPr/>
          <p:nvPr/>
        </p:nvCxnSpPr>
        <p:spPr>
          <a:xfrm>
            <a:off x="7303008" y="2893695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2E3BE5A-6A26-4D28-8AF1-D19A523CB715}"/>
              </a:ext>
            </a:extLst>
          </p:cNvPr>
          <p:cNvCxnSpPr/>
          <p:nvPr/>
        </p:nvCxnSpPr>
        <p:spPr>
          <a:xfrm>
            <a:off x="7303008" y="3112870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7703A59-E3D1-4F6F-A11F-DABB7917CFC4}"/>
              </a:ext>
            </a:extLst>
          </p:cNvPr>
          <p:cNvCxnSpPr/>
          <p:nvPr/>
        </p:nvCxnSpPr>
        <p:spPr>
          <a:xfrm>
            <a:off x="7303008" y="3332045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609910F-528B-4A20-9BA0-2BAA552C32D3}"/>
              </a:ext>
            </a:extLst>
          </p:cNvPr>
          <p:cNvCxnSpPr/>
          <p:nvPr/>
        </p:nvCxnSpPr>
        <p:spPr>
          <a:xfrm>
            <a:off x="7303008" y="3551220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95D6407-3E6C-4748-882D-CE78AE6BB4F5}"/>
              </a:ext>
            </a:extLst>
          </p:cNvPr>
          <p:cNvCxnSpPr/>
          <p:nvPr/>
        </p:nvCxnSpPr>
        <p:spPr>
          <a:xfrm>
            <a:off x="7303008" y="3770395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724B2A1-00FA-429F-A8EB-77CA2A9BD1C4}"/>
              </a:ext>
            </a:extLst>
          </p:cNvPr>
          <p:cNvCxnSpPr/>
          <p:nvPr/>
        </p:nvCxnSpPr>
        <p:spPr>
          <a:xfrm>
            <a:off x="7303008" y="3989570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DF20C0-BA86-4820-BC00-9098EFF91934}"/>
              </a:ext>
            </a:extLst>
          </p:cNvPr>
          <p:cNvCxnSpPr/>
          <p:nvPr/>
        </p:nvCxnSpPr>
        <p:spPr>
          <a:xfrm>
            <a:off x="7303008" y="2648628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B648DE5-D226-4149-B233-96CB451537F6}"/>
              </a:ext>
            </a:extLst>
          </p:cNvPr>
          <p:cNvCxnSpPr/>
          <p:nvPr/>
        </p:nvCxnSpPr>
        <p:spPr>
          <a:xfrm>
            <a:off x="7303008" y="2403561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54A8B44-93DE-40DB-8C97-DCCC57F54597}"/>
              </a:ext>
            </a:extLst>
          </p:cNvPr>
          <p:cNvCxnSpPr/>
          <p:nvPr/>
        </p:nvCxnSpPr>
        <p:spPr>
          <a:xfrm>
            <a:off x="7303008" y="2158494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08BD15B-699E-446B-8E7C-A09A8608E259}"/>
              </a:ext>
            </a:extLst>
          </p:cNvPr>
          <p:cNvCxnSpPr/>
          <p:nvPr/>
        </p:nvCxnSpPr>
        <p:spPr>
          <a:xfrm>
            <a:off x="7303008" y="1913427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C46348C4-C746-48D7-B670-CD947509BE67}"/>
              </a:ext>
            </a:extLst>
          </p:cNvPr>
          <p:cNvSpPr>
            <a:spLocks noChangeAspect="1"/>
          </p:cNvSpPr>
          <p:nvPr/>
        </p:nvSpPr>
        <p:spPr>
          <a:xfrm>
            <a:off x="8131549" y="188216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1308A5A-5159-4587-A3AE-982B00D41191}"/>
              </a:ext>
            </a:extLst>
          </p:cNvPr>
          <p:cNvSpPr>
            <a:spLocks noChangeAspect="1"/>
          </p:cNvSpPr>
          <p:nvPr/>
        </p:nvSpPr>
        <p:spPr>
          <a:xfrm>
            <a:off x="8131549" y="21912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76CC7B4-C2D8-4288-953D-607504E3C570}"/>
              </a:ext>
            </a:extLst>
          </p:cNvPr>
          <p:cNvSpPr>
            <a:spLocks noChangeAspect="1"/>
          </p:cNvSpPr>
          <p:nvPr/>
        </p:nvSpPr>
        <p:spPr>
          <a:xfrm>
            <a:off x="8131549" y="250040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B00CE7C-801C-4BB5-B909-A27E3A02D7FC}"/>
              </a:ext>
            </a:extLst>
          </p:cNvPr>
          <p:cNvSpPr>
            <a:spLocks noChangeAspect="1"/>
          </p:cNvSpPr>
          <p:nvPr/>
        </p:nvSpPr>
        <p:spPr>
          <a:xfrm>
            <a:off x="8131549" y="2809523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E24EA63-F1EB-4443-AEA6-E998FBD1395F}"/>
              </a:ext>
            </a:extLst>
          </p:cNvPr>
          <p:cNvSpPr>
            <a:spLocks noChangeAspect="1"/>
          </p:cNvSpPr>
          <p:nvPr/>
        </p:nvSpPr>
        <p:spPr>
          <a:xfrm>
            <a:off x="8131549" y="311864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5411DA0-DD0E-4834-9B8E-337A7CDA9D68}"/>
              </a:ext>
            </a:extLst>
          </p:cNvPr>
          <p:cNvSpPr>
            <a:spLocks noChangeAspect="1"/>
          </p:cNvSpPr>
          <p:nvPr/>
        </p:nvSpPr>
        <p:spPr>
          <a:xfrm>
            <a:off x="8131549" y="342776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2A9FF2-DF08-491C-910D-4C77D228FFC6}"/>
              </a:ext>
            </a:extLst>
          </p:cNvPr>
          <p:cNvSpPr>
            <a:spLocks noChangeAspect="1"/>
          </p:cNvSpPr>
          <p:nvPr/>
        </p:nvSpPr>
        <p:spPr>
          <a:xfrm>
            <a:off x="8131549" y="3736880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4E83868-208A-499F-B653-EC5DB0FD367B}"/>
              </a:ext>
            </a:extLst>
          </p:cNvPr>
          <p:cNvSpPr>
            <a:spLocks noChangeAspect="1"/>
          </p:cNvSpPr>
          <p:nvPr/>
        </p:nvSpPr>
        <p:spPr>
          <a:xfrm>
            <a:off x="8677422" y="2654640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30B330F-5B06-4AED-A38C-AC5037AF6AC5}"/>
              </a:ext>
            </a:extLst>
          </p:cNvPr>
          <p:cNvSpPr>
            <a:spLocks noChangeAspect="1"/>
          </p:cNvSpPr>
          <p:nvPr/>
        </p:nvSpPr>
        <p:spPr>
          <a:xfrm>
            <a:off x="8677422" y="304647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7C84715-B9FB-4862-AEE8-357EF9890BF9}"/>
              </a:ext>
            </a:extLst>
          </p:cNvPr>
          <p:cNvCxnSpPr>
            <a:stCxn id="66" idx="6"/>
            <a:endCxn id="87" idx="2"/>
          </p:cNvCxnSpPr>
          <p:nvPr/>
        </p:nvCxnSpPr>
        <p:spPr>
          <a:xfrm>
            <a:off x="7765676" y="1847088"/>
            <a:ext cx="365873" cy="1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5DF5ED8-2A6A-4A68-8256-E1E15A6A6184}"/>
              </a:ext>
            </a:extLst>
          </p:cNvPr>
          <p:cNvCxnSpPr>
            <a:stCxn id="66" idx="6"/>
            <a:endCxn id="88" idx="2"/>
          </p:cNvCxnSpPr>
          <p:nvPr/>
        </p:nvCxnSpPr>
        <p:spPr>
          <a:xfrm>
            <a:off x="7765676" y="1847088"/>
            <a:ext cx="365873" cy="43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D7C819F-9114-47DD-B37E-821E0DF8891A}"/>
              </a:ext>
            </a:extLst>
          </p:cNvPr>
          <p:cNvCxnSpPr>
            <a:stCxn id="66" idx="6"/>
            <a:endCxn id="89" idx="2"/>
          </p:cNvCxnSpPr>
          <p:nvPr/>
        </p:nvCxnSpPr>
        <p:spPr>
          <a:xfrm>
            <a:off x="7765676" y="1847088"/>
            <a:ext cx="365873" cy="74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1C06765-F718-4633-BCFF-F0EFDEF1B83C}"/>
              </a:ext>
            </a:extLst>
          </p:cNvPr>
          <p:cNvCxnSpPr>
            <a:stCxn id="66" idx="6"/>
            <a:endCxn id="90" idx="2"/>
          </p:cNvCxnSpPr>
          <p:nvPr/>
        </p:nvCxnSpPr>
        <p:spPr>
          <a:xfrm>
            <a:off x="7765676" y="1847088"/>
            <a:ext cx="365873" cy="105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49B4B8B-1645-4B46-9768-CFC886E04C7D}"/>
              </a:ext>
            </a:extLst>
          </p:cNvPr>
          <p:cNvCxnSpPr>
            <a:stCxn id="66" idx="6"/>
            <a:endCxn id="91" idx="2"/>
          </p:cNvCxnSpPr>
          <p:nvPr/>
        </p:nvCxnSpPr>
        <p:spPr>
          <a:xfrm>
            <a:off x="7765676" y="1847088"/>
            <a:ext cx="365873" cy="13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C1F9CF6-07FF-4EDC-9D21-72A3EBEB6A71}"/>
              </a:ext>
            </a:extLst>
          </p:cNvPr>
          <p:cNvCxnSpPr>
            <a:stCxn id="66" idx="6"/>
            <a:endCxn id="92" idx="2"/>
          </p:cNvCxnSpPr>
          <p:nvPr/>
        </p:nvCxnSpPr>
        <p:spPr>
          <a:xfrm>
            <a:off x="7765676" y="1847088"/>
            <a:ext cx="365873" cy="16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D886E06-3E5A-4A28-A31C-835088813089}"/>
              </a:ext>
            </a:extLst>
          </p:cNvPr>
          <p:cNvCxnSpPr>
            <a:stCxn id="66" idx="6"/>
            <a:endCxn id="93" idx="2"/>
          </p:cNvCxnSpPr>
          <p:nvPr/>
        </p:nvCxnSpPr>
        <p:spPr>
          <a:xfrm>
            <a:off x="7765676" y="1847088"/>
            <a:ext cx="365873" cy="19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1F3A2B1-99DF-4473-873D-633488B33C33}"/>
              </a:ext>
            </a:extLst>
          </p:cNvPr>
          <p:cNvCxnSpPr>
            <a:stCxn id="67" idx="6"/>
            <a:endCxn id="87" idx="2"/>
          </p:cNvCxnSpPr>
          <p:nvPr/>
        </p:nvCxnSpPr>
        <p:spPr>
          <a:xfrm flipV="1">
            <a:off x="7765676" y="1972166"/>
            <a:ext cx="365873" cy="1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8C672FD-1A75-4976-883A-E09E88A1ED72}"/>
              </a:ext>
            </a:extLst>
          </p:cNvPr>
          <p:cNvCxnSpPr>
            <a:stCxn id="67" idx="6"/>
            <a:endCxn id="88" idx="2"/>
          </p:cNvCxnSpPr>
          <p:nvPr/>
        </p:nvCxnSpPr>
        <p:spPr>
          <a:xfrm>
            <a:off x="7765676" y="2146935"/>
            <a:ext cx="365873" cy="1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E023454-D874-4F99-9686-90D22C64C09E}"/>
              </a:ext>
            </a:extLst>
          </p:cNvPr>
          <p:cNvCxnSpPr>
            <a:stCxn id="67" idx="6"/>
            <a:endCxn id="89" idx="2"/>
          </p:cNvCxnSpPr>
          <p:nvPr/>
        </p:nvCxnSpPr>
        <p:spPr>
          <a:xfrm>
            <a:off x="7765676" y="2146935"/>
            <a:ext cx="365873" cy="44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0A01095-8851-4F72-B4A1-4B7DAACFA378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>
            <a:off x="7765676" y="2146935"/>
            <a:ext cx="365873" cy="7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01FCF1E-B004-4438-BBFE-CB628AC6D4C7}"/>
              </a:ext>
            </a:extLst>
          </p:cNvPr>
          <p:cNvCxnSpPr>
            <a:stCxn id="67" idx="6"/>
            <a:endCxn id="91" idx="1"/>
          </p:cNvCxnSpPr>
          <p:nvPr/>
        </p:nvCxnSpPr>
        <p:spPr>
          <a:xfrm>
            <a:off x="7765676" y="2146935"/>
            <a:ext cx="392233" cy="9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9A8F192-27ED-4811-AF72-C04547506611}"/>
              </a:ext>
            </a:extLst>
          </p:cNvPr>
          <p:cNvCxnSpPr>
            <a:stCxn id="67" idx="6"/>
            <a:endCxn id="92" idx="1"/>
          </p:cNvCxnSpPr>
          <p:nvPr/>
        </p:nvCxnSpPr>
        <p:spPr>
          <a:xfrm>
            <a:off x="7765676" y="2146935"/>
            <a:ext cx="392233" cy="130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8162BD9-4354-48ED-ADEF-D3965BF003D0}"/>
              </a:ext>
            </a:extLst>
          </p:cNvPr>
          <p:cNvCxnSpPr>
            <a:stCxn id="67" idx="5"/>
            <a:endCxn id="93" idx="1"/>
          </p:cNvCxnSpPr>
          <p:nvPr/>
        </p:nvCxnSpPr>
        <p:spPr>
          <a:xfrm>
            <a:off x="7739316" y="2210575"/>
            <a:ext cx="418593" cy="155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CB89F8D-19CB-42B2-A38C-8860A8AB49C3}"/>
              </a:ext>
            </a:extLst>
          </p:cNvPr>
          <p:cNvCxnSpPr>
            <a:stCxn id="68" idx="6"/>
            <a:endCxn id="87" idx="2"/>
          </p:cNvCxnSpPr>
          <p:nvPr/>
        </p:nvCxnSpPr>
        <p:spPr>
          <a:xfrm flipV="1">
            <a:off x="7765676" y="1972166"/>
            <a:ext cx="365873" cy="47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8B08122-B9A5-4AD3-B49A-55DCFA557DBA}"/>
              </a:ext>
            </a:extLst>
          </p:cNvPr>
          <p:cNvCxnSpPr>
            <a:stCxn id="68" idx="6"/>
            <a:endCxn id="88" idx="2"/>
          </p:cNvCxnSpPr>
          <p:nvPr/>
        </p:nvCxnSpPr>
        <p:spPr>
          <a:xfrm flipV="1">
            <a:off x="7765676" y="2281285"/>
            <a:ext cx="365873" cy="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CACE3E5-4DBB-4683-9E68-82B4F704B333}"/>
              </a:ext>
            </a:extLst>
          </p:cNvPr>
          <p:cNvCxnSpPr>
            <a:stCxn id="68" idx="6"/>
            <a:endCxn id="89" idx="2"/>
          </p:cNvCxnSpPr>
          <p:nvPr/>
        </p:nvCxnSpPr>
        <p:spPr>
          <a:xfrm>
            <a:off x="7765676" y="2446782"/>
            <a:ext cx="365873" cy="1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3FEB2A3-BF9B-409F-B503-40D69B8AB24D}"/>
              </a:ext>
            </a:extLst>
          </p:cNvPr>
          <p:cNvCxnSpPr>
            <a:stCxn id="68" idx="6"/>
            <a:endCxn id="90" idx="2"/>
          </p:cNvCxnSpPr>
          <p:nvPr/>
        </p:nvCxnSpPr>
        <p:spPr>
          <a:xfrm>
            <a:off x="7765676" y="2446782"/>
            <a:ext cx="365873" cy="45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627DE43-155E-4907-926D-6E84CA8BCC66}"/>
              </a:ext>
            </a:extLst>
          </p:cNvPr>
          <p:cNvCxnSpPr>
            <a:stCxn id="68" idx="6"/>
            <a:endCxn id="91" idx="2"/>
          </p:cNvCxnSpPr>
          <p:nvPr/>
        </p:nvCxnSpPr>
        <p:spPr>
          <a:xfrm>
            <a:off x="7765676" y="2446782"/>
            <a:ext cx="365873" cy="76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5806D74-48E6-4DA3-A673-B877C10A1C17}"/>
              </a:ext>
            </a:extLst>
          </p:cNvPr>
          <p:cNvCxnSpPr>
            <a:stCxn id="68" idx="6"/>
            <a:endCxn id="92" idx="2"/>
          </p:cNvCxnSpPr>
          <p:nvPr/>
        </p:nvCxnSpPr>
        <p:spPr>
          <a:xfrm>
            <a:off x="7765676" y="2446782"/>
            <a:ext cx="365873" cy="107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32F0F3F-B1B0-4091-BA04-87C205AC7FF3}"/>
              </a:ext>
            </a:extLst>
          </p:cNvPr>
          <p:cNvCxnSpPr>
            <a:stCxn id="68" idx="6"/>
            <a:endCxn id="93" idx="1"/>
          </p:cNvCxnSpPr>
          <p:nvPr/>
        </p:nvCxnSpPr>
        <p:spPr>
          <a:xfrm>
            <a:off x="7765676" y="2446782"/>
            <a:ext cx="392233" cy="131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E05B49E-903A-4C17-80A4-1BAA5EF0074B}"/>
              </a:ext>
            </a:extLst>
          </p:cNvPr>
          <p:cNvCxnSpPr>
            <a:stCxn id="69" idx="6"/>
            <a:endCxn id="87" idx="2"/>
          </p:cNvCxnSpPr>
          <p:nvPr/>
        </p:nvCxnSpPr>
        <p:spPr>
          <a:xfrm flipV="1">
            <a:off x="7765676" y="1972166"/>
            <a:ext cx="365873" cy="77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84096D92-C23F-49E1-B57E-530EF9A5B150}"/>
              </a:ext>
            </a:extLst>
          </p:cNvPr>
          <p:cNvCxnSpPr>
            <a:stCxn id="69" idx="5"/>
            <a:endCxn id="88" idx="2"/>
          </p:cNvCxnSpPr>
          <p:nvPr/>
        </p:nvCxnSpPr>
        <p:spPr>
          <a:xfrm flipV="1">
            <a:off x="7739316" y="2281285"/>
            <a:ext cx="392233" cy="52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9C9AD86-99C1-49F0-84AB-4271420D8DD8}"/>
              </a:ext>
            </a:extLst>
          </p:cNvPr>
          <p:cNvCxnSpPr>
            <a:stCxn id="69" idx="5"/>
            <a:endCxn id="89" idx="2"/>
          </p:cNvCxnSpPr>
          <p:nvPr/>
        </p:nvCxnSpPr>
        <p:spPr>
          <a:xfrm flipV="1">
            <a:off x="7739316" y="2590404"/>
            <a:ext cx="392233" cy="21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56FC83BE-7017-4CBE-9131-2AD3BF6DDBA2}"/>
              </a:ext>
            </a:extLst>
          </p:cNvPr>
          <p:cNvCxnSpPr>
            <a:stCxn id="69" idx="5"/>
            <a:endCxn id="90" idx="2"/>
          </p:cNvCxnSpPr>
          <p:nvPr/>
        </p:nvCxnSpPr>
        <p:spPr>
          <a:xfrm>
            <a:off x="7739316" y="2810269"/>
            <a:ext cx="392233" cy="8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B142379-225C-41F0-B236-D9979BFF7348}"/>
              </a:ext>
            </a:extLst>
          </p:cNvPr>
          <p:cNvCxnSpPr>
            <a:stCxn id="69" idx="5"/>
            <a:endCxn id="91" idx="2"/>
          </p:cNvCxnSpPr>
          <p:nvPr/>
        </p:nvCxnSpPr>
        <p:spPr>
          <a:xfrm>
            <a:off x="7739316" y="2810269"/>
            <a:ext cx="392233" cy="39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FE2DF47-5127-4DB2-B9E9-EB72B8DF9AC5}"/>
              </a:ext>
            </a:extLst>
          </p:cNvPr>
          <p:cNvCxnSpPr>
            <a:stCxn id="69" idx="5"/>
            <a:endCxn id="92" idx="2"/>
          </p:cNvCxnSpPr>
          <p:nvPr/>
        </p:nvCxnSpPr>
        <p:spPr>
          <a:xfrm>
            <a:off x="7739316" y="2810269"/>
            <a:ext cx="392233" cy="70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1408C08-C729-40A1-8B5D-C6D34512CEAE}"/>
              </a:ext>
            </a:extLst>
          </p:cNvPr>
          <p:cNvCxnSpPr>
            <a:stCxn id="69" idx="5"/>
            <a:endCxn id="93" idx="1"/>
          </p:cNvCxnSpPr>
          <p:nvPr/>
        </p:nvCxnSpPr>
        <p:spPr>
          <a:xfrm>
            <a:off x="7739316" y="2810269"/>
            <a:ext cx="418593" cy="95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81716BF-43AC-47F8-ADFC-DBB2DD33C59D}"/>
              </a:ext>
            </a:extLst>
          </p:cNvPr>
          <p:cNvCxnSpPr>
            <a:stCxn id="70" idx="6"/>
            <a:endCxn id="87" idx="2"/>
          </p:cNvCxnSpPr>
          <p:nvPr/>
        </p:nvCxnSpPr>
        <p:spPr>
          <a:xfrm flipV="1">
            <a:off x="7765676" y="1972166"/>
            <a:ext cx="365873" cy="107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10E558C-99F0-4199-8BC5-D9039EFBEA39}"/>
              </a:ext>
            </a:extLst>
          </p:cNvPr>
          <p:cNvCxnSpPr>
            <a:stCxn id="70" idx="6"/>
            <a:endCxn id="88" idx="2"/>
          </p:cNvCxnSpPr>
          <p:nvPr/>
        </p:nvCxnSpPr>
        <p:spPr>
          <a:xfrm flipV="1">
            <a:off x="7765676" y="2281285"/>
            <a:ext cx="365873" cy="76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506E9-206A-4069-BAC2-028C0EBFE30C}"/>
              </a:ext>
            </a:extLst>
          </p:cNvPr>
          <p:cNvCxnSpPr>
            <a:stCxn id="70" idx="6"/>
            <a:endCxn id="89" idx="2"/>
          </p:cNvCxnSpPr>
          <p:nvPr/>
        </p:nvCxnSpPr>
        <p:spPr>
          <a:xfrm flipV="1">
            <a:off x="7765676" y="2590404"/>
            <a:ext cx="365873" cy="45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55DFB-FF92-44A5-9DFA-986B03B040F7}"/>
              </a:ext>
            </a:extLst>
          </p:cNvPr>
          <p:cNvCxnSpPr>
            <a:stCxn id="70" idx="6"/>
            <a:endCxn id="90" idx="2"/>
          </p:cNvCxnSpPr>
          <p:nvPr/>
        </p:nvCxnSpPr>
        <p:spPr>
          <a:xfrm flipV="1">
            <a:off x="7765676" y="2899523"/>
            <a:ext cx="365873" cy="1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AF67AF64-1C57-4232-B99B-3B322289E6CB}"/>
              </a:ext>
            </a:extLst>
          </p:cNvPr>
          <p:cNvCxnSpPr>
            <a:stCxn id="70" idx="6"/>
            <a:endCxn id="91" idx="2"/>
          </p:cNvCxnSpPr>
          <p:nvPr/>
        </p:nvCxnSpPr>
        <p:spPr>
          <a:xfrm>
            <a:off x="7765676" y="3046476"/>
            <a:ext cx="365873" cy="16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627E6F3-B7A9-4CB7-BDCB-2059526440EE}"/>
              </a:ext>
            </a:extLst>
          </p:cNvPr>
          <p:cNvCxnSpPr>
            <a:stCxn id="70" idx="6"/>
            <a:endCxn id="92" idx="2"/>
          </p:cNvCxnSpPr>
          <p:nvPr/>
        </p:nvCxnSpPr>
        <p:spPr>
          <a:xfrm>
            <a:off x="7765676" y="3046476"/>
            <a:ext cx="365873" cy="47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F7BDCB1B-9433-4002-B95A-E5DEB8D9A7FC}"/>
              </a:ext>
            </a:extLst>
          </p:cNvPr>
          <p:cNvCxnSpPr>
            <a:stCxn id="70" idx="6"/>
            <a:endCxn id="93" idx="1"/>
          </p:cNvCxnSpPr>
          <p:nvPr/>
        </p:nvCxnSpPr>
        <p:spPr>
          <a:xfrm>
            <a:off x="7765676" y="3046476"/>
            <a:ext cx="392233" cy="71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BBAE195-0AA0-416A-9AE5-90C03D587E4A}"/>
              </a:ext>
            </a:extLst>
          </p:cNvPr>
          <p:cNvCxnSpPr>
            <a:stCxn id="71" idx="6"/>
            <a:endCxn id="87" idx="2"/>
          </p:cNvCxnSpPr>
          <p:nvPr/>
        </p:nvCxnSpPr>
        <p:spPr>
          <a:xfrm flipV="1">
            <a:off x="7765676" y="1972166"/>
            <a:ext cx="365873" cy="137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B0F10A6-8A1A-4BBF-9D6F-00EBFEE8E7F0}"/>
              </a:ext>
            </a:extLst>
          </p:cNvPr>
          <p:cNvCxnSpPr>
            <a:stCxn id="71" idx="6"/>
            <a:endCxn id="88" idx="2"/>
          </p:cNvCxnSpPr>
          <p:nvPr/>
        </p:nvCxnSpPr>
        <p:spPr>
          <a:xfrm flipV="1">
            <a:off x="7765676" y="2281285"/>
            <a:ext cx="365873" cy="106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15686F4-CD04-42E8-8B1D-705DAF080934}"/>
              </a:ext>
            </a:extLst>
          </p:cNvPr>
          <p:cNvCxnSpPr>
            <a:stCxn id="71" idx="6"/>
            <a:endCxn id="89" idx="2"/>
          </p:cNvCxnSpPr>
          <p:nvPr/>
        </p:nvCxnSpPr>
        <p:spPr>
          <a:xfrm flipV="1">
            <a:off x="7765676" y="2590404"/>
            <a:ext cx="365873" cy="75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6A712410-A2A9-45CD-83B9-72B2D59CC125}"/>
              </a:ext>
            </a:extLst>
          </p:cNvPr>
          <p:cNvCxnSpPr>
            <a:stCxn id="71" idx="6"/>
            <a:endCxn id="90" idx="2"/>
          </p:cNvCxnSpPr>
          <p:nvPr/>
        </p:nvCxnSpPr>
        <p:spPr>
          <a:xfrm flipV="1">
            <a:off x="7765676" y="2899523"/>
            <a:ext cx="365873" cy="44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7578B9D-945D-46F3-9561-54C891520EC3}"/>
              </a:ext>
            </a:extLst>
          </p:cNvPr>
          <p:cNvCxnSpPr>
            <a:stCxn id="71" idx="6"/>
            <a:endCxn id="91" idx="2"/>
          </p:cNvCxnSpPr>
          <p:nvPr/>
        </p:nvCxnSpPr>
        <p:spPr>
          <a:xfrm flipV="1">
            <a:off x="7765676" y="3208642"/>
            <a:ext cx="365873" cy="13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6596D41-D7DE-4970-B9E0-72733276A379}"/>
              </a:ext>
            </a:extLst>
          </p:cNvPr>
          <p:cNvCxnSpPr>
            <a:stCxn id="71" idx="6"/>
            <a:endCxn id="92" idx="2"/>
          </p:cNvCxnSpPr>
          <p:nvPr/>
        </p:nvCxnSpPr>
        <p:spPr>
          <a:xfrm>
            <a:off x="7765676" y="3346323"/>
            <a:ext cx="365873" cy="1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5F25A76-4537-4312-87FE-742FC556BB59}"/>
              </a:ext>
            </a:extLst>
          </p:cNvPr>
          <p:cNvCxnSpPr>
            <a:stCxn id="71" idx="6"/>
            <a:endCxn id="93" idx="1"/>
          </p:cNvCxnSpPr>
          <p:nvPr/>
        </p:nvCxnSpPr>
        <p:spPr>
          <a:xfrm>
            <a:off x="7765676" y="3346323"/>
            <a:ext cx="392233" cy="41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D043DFFA-8BDE-46B6-A396-CC88EA2A6E9A}"/>
              </a:ext>
            </a:extLst>
          </p:cNvPr>
          <p:cNvCxnSpPr>
            <a:stCxn id="72" idx="6"/>
            <a:endCxn id="87" idx="2"/>
          </p:cNvCxnSpPr>
          <p:nvPr/>
        </p:nvCxnSpPr>
        <p:spPr>
          <a:xfrm flipV="1">
            <a:off x="7765676" y="1972166"/>
            <a:ext cx="365873" cy="167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4FA7359-D3DD-4500-9643-2E0B3D42AFBE}"/>
              </a:ext>
            </a:extLst>
          </p:cNvPr>
          <p:cNvCxnSpPr>
            <a:stCxn id="72" idx="6"/>
            <a:endCxn id="88" idx="2"/>
          </p:cNvCxnSpPr>
          <p:nvPr/>
        </p:nvCxnSpPr>
        <p:spPr>
          <a:xfrm flipV="1">
            <a:off x="7765676" y="2281285"/>
            <a:ext cx="365873" cy="136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ADA6F03-3C5E-4613-821A-3F8691EF562B}"/>
              </a:ext>
            </a:extLst>
          </p:cNvPr>
          <p:cNvCxnSpPr>
            <a:stCxn id="72" idx="6"/>
            <a:endCxn id="89" idx="2"/>
          </p:cNvCxnSpPr>
          <p:nvPr/>
        </p:nvCxnSpPr>
        <p:spPr>
          <a:xfrm flipV="1">
            <a:off x="7765676" y="2590404"/>
            <a:ext cx="365873" cy="105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2DF4D11-9372-4276-A57A-DD050E6D4ABE}"/>
              </a:ext>
            </a:extLst>
          </p:cNvPr>
          <p:cNvCxnSpPr>
            <a:stCxn id="72" idx="6"/>
            <a:endCxn id="90" idx="2"/>
          </p:cNvCxnSpPr>
          <p:nvPr/>
        </p:nvCxnSpPr>
        <p:spPr>
          <a:xfrm flipV="1">
            <a:off x="7765676" y="2899523"/>
            <a:ext cx="365873" cy="7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26D3E23-A4DF-4304-B7D0-5B761B53977B}"/>
              </a:ext>
            </a:extLst>
          </p:cNvPr>
          <p:cNvCxnSpPr>
            <a:cxnSpLocks/>
            <a:stCxn id="72" idx="6"/>
            <a:endCxn id="91" idx="2"/>
          </p:cNvCxnSpPr>
          <p:nvPr/>
        </p:nvCxnSpPr>
        <p:spPr>
          <a:xfrm flipV="1">
            <a:off x="7765676" y="3208642"/>
            <a:ext cx="365873" cy="4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152F666-F598-4857-A600-0D243C21B6B2}"/>
              </a:ext>
            </a:extLst>
          </p:cNvPr>
          <p:cNvCxnSpPr>
            <a:stCxn id="72" idx="6"/>
            <a:endCxn id="92" idx="2"/>
          </p:cNvCxnSpPr>
          <p:nvPr/>
        </p:nvCxnSpPr>
        <p:spPr>
          <a:xfrm flipV="1">
            <a:off x="7765676" y="3517761"/>
            <a:ext cx="365873" cy="12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A30F2711-10D7-48BB-ABBD-496AC6CDEFD8}"/>
              </a:ext>
            </a:extLst>
          </p:cNvPr>
          <p:cNvCxnSpPr>
            <a:stCxn id="72" idx="6"/>
            <a:endCxn id="93" idx="1"/>
          </p:cNvCxnSpPr>
          <p:nvPr/>
        </p:nvCxnSpPr>
        <p:spPr>
          <a:xfrm>
            <a:off x="7765676" y="3646170"/>
            <a:ext cx="392233" cy="11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2EA43A18-7BE2-4788-9DE9-15E797062300}"/>
              </a:ext>
            </a:extLst>
          </p:cNvPr>
          <p:cNvCxnSpPr>
            <a:stCxn id="73" idx="6"/>
            <a:endCxn id="87" idx="2"/>
          </p:cNvCxnSpPr>
          <p:nvPr/>
        </p:nvCxnSpPr>
        <p:spPr>
          <a:xfrm flipV="1">
            <a:off x="7765676" y="1972166"/>
            <a:ext cx="365873" cy="197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F7E369D3-30C9-4A56-983A-0FD42F918E9A}"/>
              </a:ext>
            </a:extLst>
          </p:cNvPr>
          <p:cNvCxnSpPr>
            <a:stCxn id="73" idx="6"/>
            <a:endCxn id="88" idx="2"/>
          </p:cNvCxnSpPr>
          <p:nvPr/>
        </p:nvCxnSpPr>
        <p:spPr>
          <a:xfrm flipV="1">
            <a:off x="7765676" y="2281285"/>
            <a:ext cx="365873" cy="166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755A025-6157-4D6B-A77E-5C89EC6B4281}"/>
              </a:ext>
            </a:extLst>
          </p:cNvPr>
          <p:cNvCxnSpPr>
            <a:stCxn id="73" idx="6"/>
            <a:endCxn id="89" idx="2"/>
          </p:cNvCxnSpPr>
          <p:nvPr/>
        </p:nvCxnSpPr>
        <p:spPr>
          <a:xfrm flipV="1">
            <a:off x="7765676" y="2590404"/>
            <a:ext cx="365873" cy="13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FCA0333F-7D0E-4625-8D2C-428BA7A84BA8}"/>
              </a:ext>
            </a:extLst>
          </p:cNvPr>
          <p:cNvCxnSpPr>
            <a:stCxn id="73" idx="6"/>
            <a:endCxn id="90" idx="2"/>
          </p:cNvCxnSpPr>
          <p:nvPr/>
        </p:nvCxnSpPr>
        <p:spPr>
          <a:xfrm flipV="1">
            <a:off x="7765676" y="2899523"/>
            <a:ext cx="365873" cy="10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8615A4DC-A679-4773-BA11-5DB5A45DFD21}"/>
              </a:ext>
            </a:extLst>
          </p:cNvPr>
          <p:cNvCxnSpPr>
            <a:stCxn id="73" idx="6"/>
            <a:endCxn id="91" idx="2"/>
          </p:cNvCxnSpPr>
          <p:nvPr/>
        </p:nvCxnSpPr>
        <p:spPr>
          <a:xfrm flipV="1">
            <a:off x="7765676" y="3208642"/>
            <a:ext cx="365873" cy="73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1C88EF25-C52A-44A5-8569-88BDE2FB2FC0}"/>
              </a:ext>
            </a:extLst>
          </p:cNvPr>
          <p:cNvCxnSpPr>
            <a:stCxn id="73" idx="6"/>
            <a:endCxn id="92" idx="2"/>
          </p:cNvCxnSpPr>
          <p:nvPr/>
        </p:nvCxnSpPr>
        <p:spPr>
          <a:xfrm flipV="1">
            <a:off x="7765676" y="3517761"/>
            <a:ext cx="365873" cy="42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7BBDC143-D0B3-47C8-94CA-A1A365DDB227}"/>
              </a:ext>
            </a:extLst>
          </p:cNvPr>
          <p:cNvCxnSpPr>
            <a:stCxn id="73" idx="6"/>
            <a:endCxn id="93" idx="2"/>
          </p:cNvCxnSpPr>
          <p:nvPr/>
        </p:nvCxnSpPr>
        <p:spPr>
          <a:xfrm flipV="1">
            <a:off x="7765676" y="3826880"/>
            <a:ext cx="365873" cy="1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F0C9F703-FCAC-45A7-BCC2-160E1D92BFFF}"/>
              </a:ext>
            </a:extLst>
          </p:cNvPr>
          <p:cNvCxnSpPr>
            <a:stCxn id="87" idx="6"/>
            <a:endCxn id="94" idx="2"/>
          </p:cNvCxnSpPr>
          <p:nvPr/>
        </p:nvCxnSpPr>
        <p:spPr>
          <a:xfrm>
            <a:off x="8311549" y="1972166"/>
            <a:ext cx="365873" cy="77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4552D014-F346-4B92-B14C-5E64DA4A7EA4}"/>
              </a:ext>
            </a:extLst>
          </p:cNvPr>
          <p:cNvCxnSpPr>
            <a:stCxn id="87" idx="6"/>
            <a:endCxn id="95" idx="2"/>
          </p:cNvCxnSpPr>
          <p:nvPr/>
        </p:nvCxnSpPr>
        <p:spPr>
          <a:xfrm>
            <a:off x="8311549" y="1972166"/>
            <a:ext cx="365873" cy="116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B7FECA46-0E56-44EE-8FE3-F96AA56C7CA5}"/>
              </a:ext>
            </a:extLst>
          </p:cNvPr>
          <p:cNvCxnSpPr>
            <a:stCxn id="88" idx="6"/>
            <a:endCxn id="94" idx="2"/>
          </p:cNvCxnSpPr>
          <p:nvPr/>
        </p:nvCxnSpPr>
        <p:spPr>
          <a:xfrm>
            <a:off x="8311549" y="2281285"/>
            <a:ext cx="365873" cy="46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2BAD74B-F011-457F-9D72-135C88A1181E}"/>
              </a:ext>
            </a:extLst>
          </p:cNvPr>
          <p:cNvCxnSpPr>
            <a:stCxn id="88" idx="6"/>
            <a:endCxn id="95" idx="2"/>
          </p:cNvCxnSpPr>
          <p:nvPr/>
        </p:nvCxnSpPr>
        <p:spPr>
          <a:xfrm>
            <a:off x="8311549" y="2281285"/>
            <a:ext cx="365873" cy="85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EB5C6F43-C36A-4C67-97E4-529E01A19ACC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>
            <a:off x="8311549" y="2590404"/>
            <a:ext cx="365873" cy="15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0E135E8-B215-4443-8971-CAD96A60E4D2}"/>
              </a:ext>
            </a:extLst>
          </p:cNvPr>
          <p:cNvCxnSpPr>
            <a:stCxn id="89" idx="6"/>
            <a:endCxn id="95" idx="2"/>
          </p:cNvCxnSpPr>
          <p:nvPr/>
        </p:nvCxnSpPr>
        <p:spPr>
          <a:xfrm>
            <a:off x="8311549" y="2590404"/>
            <a:ext cx="365873" cy="54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C9BD1033-F4B7-4672-98D9-14AC272CE702}"/>
              </a:ext>
            </a:extLst>
          </p:cNvPr>
          <p:cNvCxnSpPr>
            <a:stCxn id="90" idx="6"/>
            <a:endCxn id="94" idx="2"/>
          </p:cNvCxnSpPr>
          <p:nvPr/>
        </p:nvCxnSpPr>
        <p:spPr>
          <a:xfrm flipV="1">
            <a:off x="8311549" y="2744640"/>
            <a:ext cx="365873" cy="15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1C9F46F0-DBEF-4C8E-9EB6-0F7B92FAB3FD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>
            <a:off x="8311549" y="2899523"/>
            <a:ext cx="365873" cy="2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9FF38F5-BCCD-4C04-A30F-37916280C648}"/>
              </a:ext>
            </a:extLst>
          </p:cNvPr>
          <p:cNvCxnSpPr>
            <a:stCxn id="91" idx="6"/>
            <a:endCxn id="94" idx="2"/>
          </p:cNvCxnSpPr>
          <p:nvPr/>
        </p:nvCxnSpPr>
        <p:spPr>
          <a:xfrm flipV="1">
            <a:off x="8311549" y="2744640"/>
            <a:ext cx="365873" cy="46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AB9532C0-8E0C-4E1F-A7A1-BE76BF5F2008}"/>
              </a:ext>
            </a:extLst>
          </p:cNvPr>
          <p:cNvCxnSpPr>
            <a:stCxn id="91" idx="6"/>
            <a:endCxn id="95" idx="2"/>
          </p:cNvCxnSpPr>
          <p:nvPr/>
        </p:nvCxnSpPr>
        <p:spPr>
          <a:xfrm flipV="1">
            <a:off x="8311549" y="3136476"/>
            <a:ext cx="365873" cy="7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CDF326A9-57CD-431D-87B6-C0644E181625}"/>
              </a:ext>
            </a:extLst>
          </p:cNvPr>
          <p:cNvCxnSpPr>
            <a:stCxn id="92" idx="6"/>
            <a:endCxn id="94" idx="2"/>
          </p:cNvCxnSpPr>
          <p:nvPr/>
        </p:nvCxnSpPr>
        <p:spPr>
          <a:xfrm flipV="1">
            <a:off x="8311549" y="2744640"/>
            <a:ext cx="365873" cy="77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FDC6901-F765-414D-B9EA-24790A9EAAA4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 flipV="1">
            <a:off x="8311549" y="3136476"/>
            <a:ext cx="365873" cy="38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3613BE87-0F24-4B41-83E8-3F0F43C68B7B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8311549" y="2744640"/>
            <a:ext cx="365873" cy="108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94650333-8496-460B-A2BB-3681FED1F2C7}"/>
              </a:ext>
            </a:extLst>
          </p:cNvPr>
          <p:cNvCxnSpPr>
            <a:stCxn id="93" idx="6"/>
            <a:endCxn id="95" idx="2"/>
          </p:cNvCxnSpPr>
          <p:nvPr/>
        </p:nvCxnSpPr>
        <p:spPr>
          <a:xfrm flipV="1">
            <a:off x="8311549" y="3136476"/>
            <a:ext cx="365873" cy="6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9526D37-3BB9-46CC-90FF-7B6B87AB12F7}"/>
              </a:ext>
            </a:extLst>
          </p:cNvPr>
          <p:cNvSpPr txBox="1"/>
          <p:nvPr/>
        </p:nvSpPr>
        <p:spPr>
          <a:xfrm>
            <a:off x="8704099" y="244266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E3B891B4-5D7C-4F68-93A1-9E629BEE97B0}"/>
              </a:ext>
            </a:extLst>
          </p:cNvPr>
          <p:cNvSpPr txBox="1"/>
          <p:nvPr/>
        </p:nvSpPr>
        <p:spPr>
          <a:xfrm>
            <a:off x="8767422" y="31472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arousal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42564D7-4F28-4A8F-ADC8-752E3DE34FB3}"/>
              </a:ext>
            </a:extLst>
          </p:cNvPr>
          <p:cNvSpPr/>
          <p:nvPr/>
        </p:nvSpPr>
        <p:spPr>
          <a:xfrm rot="5400000">
            <a:off x="2984306" y="2761721"/>
            <a:ext cx="919941" cy="599270"/>
          </a:xfrm>
          <a:prstGeom prst="trapezoid">
            <a:avLst/>
          </a:prstGeom>
          <a:solidFill>
            <a:srgbClr val="150B3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8FECEFBF-3B96-4247-B430-E51309E12FF4}"/>
              </a:ext>
            </a:extLst>
          </p:cNvPr>
          <p:cNvSpPr/>
          <p:nvPr/>
        </p:nvSpPr>
        <p:spPr>
          <a:xfrm rot="16200000">
            <a:off x="4560071" y="2761721"/>
            <a:ext cx="919941" cy="599270"/>
          </a:xfrm>
          <a:prstGeom prst="trapezoid">
            <a:avLst/>
          </a:prstGeom>
          <a:solidFill>
            <a:srgbClr val="150B3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A0A3283-0058-406C-B300-32B2781E9185}"/>
              </a:ext>
            </a:extLst>
          </p:cNvPr>
          <p:cNvSpPr/>
          <p:nvPr/>
        </p:nvSpPr>
        <p:spPr>
          <a:xfrm>
            <a:off x="4142159" y="24213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3408555-F427-466C-AADF-766FF727BBF9}"/>
              </a:ext>
            </a:extLst>
          </p:cNvPr>
          <p:cNvSpPr/>
          <p:nvPr/>
        </p:nvSpPr>
        <p:spPr>
          <a:xfrm>
            <a:off x="4142159" y="270997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5E07FD9-4B22-473C-B175-F3CA0FC3B1B8}"/>
              </a:ext>
            </a:extLst>
          </p:cNvPr>
          <p:cNvSpPr/>
          <p:nvPr/>
        </p:nvSpPr>
        <p:spPr>
          <a:xfrm>
            <a:off x="4142159" y="299855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E3254E91-608C-4B2D-8681-641F62683858}"/>
              </a:ext>
            </a:extLst>
          </p:cNvPr>
          <p:cNvSpPr/>
          <p:nvPr/>
        </p:nvSpPr>
        <p:spPr>
          <a:xfrm>
            <a:off x="4142159" y="328714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A892E06-4C9A-4F4F-BDA1-AD30847F0E77}"/>
              </a:ext>
            </a:extLst>
          </p:cNvPr>
          <p:cNvSpPr/>
          <p:nvPr/>
        </p:nvSpPr>
        <p:spPr>
          <a:xfrm>
            <a:off x="4142159" y="3575733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8F93F8A-AD85-4F9E-A951-0114BE063D6B}"/>
              </a:ext>
            </a:extLst>
          </p:cNvPr>
          <p:cNvCxnSpPr>
            <a:endCxn id="87" idx="2"/>
          </p:cNvCxnSpPr>
          <p:nvPr/>
        </p:nvCxnSpPr>
        <p:spPr>
          <a:xfrm flipV="1">
            <a:off x="3743912" y="2511385"/>
            <a:ext cx="398247" cy="29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B38A39B-2709-4594-A7B6-6159E06E29F4}"/>
              </a:ext>
            </a:extLst>
          </p:cNvPr>
          <p:cNvCxnSpPr>
            <a:endCxn id="88" idx="2"/>
          </p:cNvCxnSpPr>
          <p:nvPr/>
        </p:nvCxnSpPr>
        <p:spPr>
          <a:xfrm>
            <a:off x="3743912" y="2795973"/>
            <a:ext cx="398247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3385142-8098-41FC-AF30-2D227A01689C}"/>
              </a:ext>
            </a:extLst>
          </p:cNvPr>
          <p:cNvCxnSpPr>
            <a:endCxn id="89" idx="2"/>
          </p:cNvCxnSpPr>
          <p:nvPr/>
        </p:nvCxnSpPr>
        <p:spPr>
          <a:xfrm>
            <a:off x="3743912" y="2807970"/>
            <a:ext cx="398247" cy="2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E755E57-927C-43C2-8208-3EBC1AF83BE0}"/>
              </a:ext>
            </a:extLst>
          </p:cNvPr>
          <p:cNvCxnSpPr>
            <a:endCxn id="90" idx="2"/>
          </p:cNvCxnSpPr>
          <p:nvPr/>
        </p:nvCxnSpPr>
        <p:spPr>
          <a:xfrm>
            <a:off x="3743912" y="2803971"/>
            <a:ext cx="398247" cy="57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D814283-9C93-4E94-A1F3-907451C11638}"/>
              </a:ext>
            </a:extLst>
          </p:cNvPr>
          <p:cNvCxnSpPr>
            <a:endCxn id="91" idx="2"/>
          </p:cNvCxnSpPr>
          <p:nvPr/>
        </p:nvCxnSpPr>
        <p:spPr>
          <a:xfrm>
            <a:off x="3743912" y="2795973"/>
            <a:ext cx="398247" cy="86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62295C-2861-4FE1-9717-CF287A9FFA08}"/>
              </a:ext>
            </a:extLst>
          </p:cNvPr>
          <p:cNvCxnSpPr>
            <a:stCxn id="4" idx="0"/>
            <a:endCxn id="87" idx="2"/>
          </p:cNvCxnSpPr>
          <p:nvPr/>
        </p:nvCxnSpPr>
        <p:spPr>
          <a:xfrm flipV="1">
            <a:off x="3743912" y="2511385"/>
            <a:ext cx="398247" cy="54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C01D9CA-3A87-43D6-A240-028829B2EEFF}"/>
              </a:ext>
            </a:extLst>
          </p:cNvPr>
          <p:cNvCxnSpPr>
            <a:stCxn id="4" idx="0"/>
            <a:endCxn id="88" idx="2"/>
          </p:cNvCxnSpPr>
          <p:nvPr/>
        </p:nvCxnSpPr>
        <p:spPr>
          <a:xfrm flipV="1">
            <a:off x="3743912" y="2799972"/>
            <a:ext cx="398247" cy="2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BC49C2-2709-41FF-BD77-CD6E8BEDB3B5}"/>
              </a:ext>
            </a:extLst>
          </p:cNvPr>
          <p:cNvCxnSpPr>
            <a:stCxn id="4" idx="0"/>
            <a:endCxn id="89" idx="2"/>
          </p:cNvCxnSpPr>
          <p:nvPr/>
        </p:nvCxnSpPr>
        <p:spPr>
          <a:xfrm>
            <a:off x="3743912" y="3061357"/>
            <a:ext cx="398247" cy="2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A71087B-2534-469C-AD8E-7BC4DD185130}"/>
              </a:ext>
            </a:extLst>
          </p:cNvPr>
          <p:cNvCxnSpPr>
            <a:stCxn id="4" idx="0"/>
            <a:endCxn id="90" idx="2"/>
          </p:cNvCxnSpPr>
          <p:nvPr/>
        </p:nvCxnSpPr>
        <p:spPr>
          <a:xfrm>
            <a:off x="3743912" y="3061357"/>
            <a:ext cx="398247" cy="31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BC66DFF-4F1B-49E1-9AA5-2E78744F27DF}"/>
              </a:ext>
            </a:extLst>
          </p:cNvPr>
          <p:cNvCxnSpPr>
            <a:stCxn id="4" idx="0"/>
            <a:endCxn id="91" idx="2"/>
          </p:cNvCxnSpPr>
          <p:nvPr/>
        </p:nvCxnSpPr>
        <p:spPr>
          <a:xfrm>
            <a:off x="3743912" y="3061357"/>
            <a:ext cx="398247" cy="6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86C7A55-C146-4D7E-B3AA-AE21262E0A82}"/>
              </a:ext>
            </a:extLst>
          </p:cNvPr>
          <p:cNvCxnSpPr>
            <a:endCxn id="87" idx="2"/>
          </p:cNvCxnSpPr>
          <p:nvPr/>
        </p:nvCxnSpPr>
        <p:spPr>
          <a:xfrm flipV="1">
            <a:off x="3743912" y="2511385"/>
            <a:ext cx="398247" cy="8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42B0212-4D5C-4D75-876E-119D543361A3}"/>
              </a:ext>
            </a:extLst>
          </p:cNvPr>
          <p:cNvCxnSpPr>
            <a:endCxn id="88" idx="2"/>
          </p:cNvCxnSpPr>
          <p:nvPr/>
        </p:nvCxnSpPr>
        <p:spPr>
          <a:xfrm flipV="1">
            <a:off x="3743912" y="2799972"/>
            <a:ext cx="398247" cy="50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BE6F365-0B62-4D38-AE2D-EB0A34DE8782}"/>
              </a:ext>
            </a:extLst>
          </p:cNvPr>
          <p:cNvCxnSpPr>
            <a:endCxn id="89" idx="2"/>
          </p:cNvCxnSpPr>
          <p:nvPr/>
        </p:nvCxnSpPr>
        <p:spPr>
          <a:xfrm flipV="1">
            <a:off x="3743912" y="3088559"/>
            <a:ext cx="398247" cy="2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61C2475-122B-4687-97FC-625C585F3140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3743912" y="3321365"/>
            <a:ext cx="398247" cy="5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6B87875-2833-42F8-8555-23DA23A7BBF1}"/>
              </a:ext>
            </a:extLst>
          </p:cNvPr>
          <p:cNvCxnSpPr>
            <a:endCxn id="91" idx="2"/>
          </p:cNvCxnSpPr>
          <p:nvPr/>
        </p:nvCxnSpPr>
        <p:spPr>
          <a:xfrm>
            <a:off x="3743912" y="3307209"/>
            <a:ext cx="398247" cy="35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F430317-F379-4570-95EC-F80D01CA66DF}"/>
              </a:ext>
            </a:extLst>
          </p:cNvPr>
          <p:cNvCxnSpPr>
            <a:stCxn id="87" idx="6"/>
          </p:cNvCxnSpPr>
          <p:nvPr/>
        </p:nvCxnSpPr>
        <p:spPr>
          <a:xfrm>
            <a:off x="4322159" y="2511385"/>
            <a:ext cx="398247" cy="29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851E9B86-BE38-4BE0-BB35-A857F7EDD253}"/>
              </a:ext>
            </a:extLst>
          </p:cNvPr>
          <p:cNvCxnSpPr>
            <a:stCxn id="87" idx="6"/>
            <a:endCxn id="5" idx="0"/>
          </p:cNvCxnSpPr>
          <p:nvPr/>
        </p:nvCxnSpPr>
        <p:spPr>
          <a:xfrm>
            <a:off x="4322159" y="2511385"/>
            <a:ext cx="398248" cy="54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98358C-BAF9-4513-89DE-E45921DBCDD0}"/>
              </a:ext>
            </a:extLst>
          </p:cNvPr>
          <p:cNvCxnSpPr>
            <a:stCxn id="87" idx="6"/>
          </p:cNvCxnSpPr>
          <p:nvPr/>
        </p:nvCxnSpPr>
        <p:spPr>
          <a:xfrm>
            <a:off x="4322159" y="2511385"/>
            <a:ext cx="398247" cy="8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E6E1457-CFD2-4CC0-9C56-895D2AA9C29A}"/>
              </a:ext>
            </a:extLst>
          </p:cNvPr>
          <p:cNvCxnSpPr>
            <a:stCxn id="88" idx="6"/>
          </p:cNvCxnSpPr>
          <p:nvPr/>
        </p:nvCxnSpPr>
        <p:spPr>
          <a:xfrm>
            <a:off x="4322159" y="2799972"/>
            <a:ext cx="398247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D9763AF-EACE-43A8-8D5F-7716AB57A9BD}"/>
              </a:ext>
            </a:extLst>
          </p:cNvPr>
          <p:cNvCxnSpPr>
            <a:stCxn id="88" idx="6"/>
            <a:endCxn id="5" idx="0"/>
          </p:cNvCxnSpPr>
          <p:nvPr/>
        </p:nvCxnSpPr>
        <p:spPr>
          <a:xfrm>
            <a:off x="4322159" y="2799972"/>
            <a:ext cx="398248" cy="26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838B077-9CDA-445F-B226-8A8B81D3FD17}"/>
              </a:ext>
            </a:extLst>
          </p:cNvPr>
          <p:cNvCxnSpPr>
            <a:stCxn id="88" idx="6"/>
          </p:cNvCxnSpPr>
          <p:nvPr/>
        </p:nvCxnSpPr>
        <p:spPr>
          <a:xfrm>
            <a:off x="4322159" y="2799972"/>
            <a:ext cx="398246" cy="51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E5BF3B-79F6-4706-820E-B701DAAEFE78}"/>
              </a:ext>
            </a:extLst>
          </p:cNvPr>
          <p:cNvCxnSpPr>
            <a:stCxn id="89" idx="6"/>
          </p:cNvCxnSpPr>
          <p:nvPr/>
        </p:nvCxnSpPr>
        <p:spPr>
          <a:xfrm flipV="1">
            <a:off x="4322159" y="2803971"/>
            <a:ext cx="398246" cy="2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DA650768-5826-420B-9BB7-CDEDF0A371F9}"/>
              </a:ext>
            </a:extLst>
          </p:cNvPr>
          <p:cNvCxnSpPr>
            <a:stCxn id="89" idx="6"/>
            <a:endCxn id="5" idx="0"/>
          </p:cNvCxnSpPr>
          <p:nvPr/>
        </p:nvCxnSpPr>
        <p:spPr>
          <a:xfrm flipV="1">
            <a:off x="4322159" y="3061356"/>
            <a:ext cx="398248" cy="2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4FAE87C-79CF-4D87-A97C-69CAB0D71312}"/>
              </a:ext>
            </a:extLst>
          </p:cNvPr>
          <p:cNvCxnSpPr>
            <a:stCxn id="89" idx="6"/>
          </p:cNvCxnSpPr>
          <p:nvPr/>
        </p:nvCxnSpPr>
        <p:spPr>
          <a:xfrm>
            <a:off x="4322159" y="3088559"/>
            <a:ext cx="398246" cy="2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D73707EB-49CC-4C56-9E6F-87D163A9AFD4}"/>
              </a:ext>
            </a:extLst>
          </p:cNvPr>
          <p:cNvCxnSpPr>
            <a:stCxn id="90" idx="6"/>
          </p:cNvCxnSpPr>
          <p:nvPr/>
        </p:nvCxnSpPr>
        <p:spPr>
          <a:xfrm flipV="1">
            <a:off x="4322159" y="2793343"/>
            <a:ext cx="398246" cy="58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803160-5020-4C01-B7A6-57EDA341DCC7}"/>
              </a:ext>
            </a:extLst>
          </p:cNvPr>
          <p:cNvCxnSpPr>
            <a:stCxn id="90" idx="6"/>
            <a:endCxn id="5" idx="0"/>
          </p:cNvCxnSpPr>
          <p:nvPr/>
        </p:nvCxnSpPr>
        <p:spPr>
          <a:xfrm flipV="1">
            <a:off x="4322159" y="3061356"/>
            <a:ext cx="398248" cy="31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33239D89-1FC6-4124-831B-7A70BDC96744}"/>
              </a:ext>
            </a:extLst>
          </p:cNvPr>
          <p:cNvCxnSpPr>
            <a:stCxn id="90" idx="6"/>
          </p:cNvCxnSpPr>
          <p:nvPr/>
        </p:nvCxnSpPr>
        <p:spPr>
          <a:xfrm flipV="1">
            <a:off x="4322159" y="3307209"/>
            <a:ext cx="398246" cy="6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5827B9C-929E-44FC-9139-08BC326E5EB0}"/>
              </a:ext>
            </a:extLst>
          </p:cNvPr>
          <p:cNvCxnSpPr>
            <a:stCxn id="91" idx="6"/>
          </p:cNvCxnSpPr>
          <p:nvPr/>
        </p:nvCxnSpPr>
        <p:spPr>
          <a:xfrm flipV="1">
            <a:off x="4322159" y="2782604"/>
            <a:ext cx="398246" cy="8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C2F562D-85BF-495B-83E8-2BBF56D08D74}"/>
              </a:ext>
            </a:extLst>
          </p:cNvPr>
          <p:cNvCxnSpPr>
            <a:stCxn id="91" idx="6"/>
            <a:endCxn id="5" idx="0"/>
          </p:cNvCxnSpPr>
          <p:nvPr/>
        </p:nvCxnSpPr>
        <p:spPr>
          <a:xfrm flipV="1">
            <a:off x="4322159" y="3061356"/>
            <a:ext cx="398248" cy="60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E897B12-35CF-4A36-A268-1B9F696EA611}"/>
              </a:ext>
            </a:extLst>
          </p:cNvPr>
          <p:cNvCxnSpPr>
            <a:stCxn id="91" idx="6"/>
          </p:cNvCxnSpPr>
          <p:nvPr/>
        </p:nvCxnSpPr>
        <p:spPr>
          <a:xfrm flipV="1">
            <a:off x="4322159" y="3282267"/>
            <a:ext cx="419271" cy="38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图片 153">
            <a:extLst>
              <a:ext uri="{FF2B5EF4-FFF2-40B4-BE49-F238E27FC236}">
                <a16:creationId xmlns:a16="http://schemas.microsoft.com/office/drawing/2014/main" id="{B51A21E7-10E3-4DCC-8363-E8C6141F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9" y="2253567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FEAE4782-87A6-4D63-B67A-FD8E5E6AE563}"/>
              </a:ext>
            </a:extLst>
          </p:cNvPr>
          <p:cNvCxnSpPr>
            <a:cxnSpLocks/>
          </p:cNvCxnSpPr>
          <p:nvPr/>
        </p:nvCxnSpPr>
        <p:spPr>
          <a:xfrm>
            <a:off x="2446757" y="3053590"/>
            <a:ext cx="599271" cy="7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B937416-37E7-4B18-8B7F-8DEDCB750C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2037" y="3056185"/>
            <a:ext cx="3708400" cy="1120984"/>
          </a:xfrm>
          <a:prstGeom prst="bentConnector3">
            <a:avLst>
              <a:gd name="adj1" fmla="val -3082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88D715C6-D72A-46B4-8838-77135C7BB3EF}"/>
              </a:ext>
            </a:extLst>
          </p:cNvPr>
          <p:cNvSpPr/>
          <p:nvPr/>
        </p:nvSpPr>
        <p:spPr>
          <a:xfrm>
            <a:off x="5251269" y="2269204"/>
            <a:ext cx="1828800" cy="1029600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C95E675-D262-493E-B7CC-7F90DA7E08D0}"/>
              </a:ext>
            </a:extLst>
          </p:cNvPr>
          <p:cNvSpPr/>
          <p:nvPr/>
        </p:nvSpPr>
        <p:spPr>
          <a:xfrm>
            <a:off x="1757680" y="4050031"/>
            <a:ext cx="995680" cy="214482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CC1A93EC-0B5F-4E64-8F0D-AA05D18F122C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1248764" y="3648356"/>
            <a:ext cx="728272" cy="28956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A342A24E-F527-4E93-A521-CB509081C8D9}"/>
              </a:ext>
            </a:extLst>
          </p:cNvPr>
          <p:cNvCxnSpPr>
            <a:cxnSpLocks/>
          </p:cNvCxnSpPr>
          <p:nvPr/>
        </p:nvCxnSpPr>
        <p:spPr>
          <a:xfrm flipV="1">
            <a:off x="2255520" y="3589390"/>
            <a:ext cx="1732280" cy="384298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7370383-7E92-4F93-9208-907986A49F9D}"/>
                  </a:ext>
                </a:extLst>
              </p:cNvPr>
              <p:cNvSpPr txBox="1"/>
              <p:nvPr/>
            </p:nvSpPr>
            <p:spPr>
              <a:xfrm>
                <a:off x="2546083" y="3561021"/>
                <a:ext cx="7924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7370383-7E92-4F93-9208-907986A4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83" y="3561021"/>
                <a:ext cx="792460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0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6C38EDC-BECC-47BC-B7CA-972DE2E75A43}"/>
              </a:ext>
            </a:extLst>
          </p:cNvPr>
          <p:cNvGrpSpPr/>
          <p:nvPr/>
        </p:nvGrpSpPr>
        <p:grpSpPr>
          <a:xfrm>
            <a:off x="-12519499" y="1296697"/>
            <a:ext cx="21393980" cy="5033873"/>
            <a:chOff x="-12519499" y="1296697"/>
            <a:chExt cx="21393980" cy="503387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1112F0E-C456-4E19-AB56-A3D14A7076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519499" y="1296697"/>
              <a:ext cx="18487027" cy="5033873"/>
              <a:chOff x="-2811619" y="534697"/>
              <a:chExt cx="18487027" cy="503387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4A296B-EE90-480A-B425-F6B3F8797F5D}"/>
                  </a:ext>
                </a:extLst>
              </p:cNvPr>
              <p:cNvSpPr/>
              <p:nvPr/>
            </p:nvSpPr>
            <p:spPr>
              <a:xfrm>
                <a:off x="-2811619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9DC973E-554C-43DA-8732-D5B7D421A8A6}"/>
                  </a:ext>
                </a:extLst>
              </p:cNvPr>
              <p:cNvSpPr/>
              <p:nvPr/>
            </p:nvSpPr>
            <p:spPr>
              <a:xfrm>
                <a:off x="-2156623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A60CCE2-D7A2-4675-8D9A-C3EFB037A223}"/>
                  </a:ext>
                </a:extLst>
              </p:cNvPr>
              <p:cNvSpPr/>
              <p:nvPr/>
            </p:nvSpPr>
            <p:spPr>
              <a:xfrm rot="16200000">
                <a:off x="-1932198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6454CAB-37C2-4ED7-AFEB-AF304EF8CD18}"/>
                  </a:ext>
                </a:extLst>
              </p:cNvPr>
              <p:cNvSpPr/>
              <p:nvPr/>
            </p:nvSpPr>
            <p:spPr>
              <a:xfrm>
                <a:off x="1163752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9840DC61-A834-4ECF-9E0F-771BFDC6C13A}"/>
                  </a:ext>
                </a:extLst>
              </p:cNvPr>
              <p:cNvSpPr/>
              <p:nvPr/>
            </p:nvSpPr>
            <p:spPr>
              <a:xfrm>
                <a:off x="1818748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BDFD0BEA-0BA3-4546-A7F2-D9386F89C304}"/>
                  </a:ext>
                </a:extLst>
              </p:cNvPr>
              <p:cNvSpPr/>
              <p:nvPr/>
            </p:nvSpPr>
            <p:spPr>
              <a:xfrm rot="16200000">
                <a:off x="2043173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8F6F39B-3F13-446C-B927-D09540BFD5BC}"/>
                  </a:ext>
                </a:extLst>
              </p:cNvPr>
              <p:cNvSpPr/>
              <p:nvPr/>
            </p:nvSpPr>
            <p:spPr>
              <a:xfrm>
                <a:off x="5139123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D695351C-945B-491E-913D-C3E7F790967F}"/>
                  </a:ext>
                </a:extLst>
              </p:cNvPr>
              <p:cNvSpPr/>
              <p:nvPr/>
            </p:nvSpPr>
            <p:spPr>
              <a:xfrm>
                <a:off x="5794119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E77C763-9820-46EE-963B-A24311568CDD}"/>
                  </a:ext>
                </a:extLst>
              </p:cNvPr>
              <p:cNvSpPr/>
              <p:nvPr/>
            </p:nvSpPr>
            <p:spPr>
              <a:xfrm rot="16200000">
                <a:off x="6018544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FD598D1-62C6-44C5-8BE2-F2FB83F73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8" y="4693770"/>
                <a:ext cx="1893652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DF9A7D-461B-42C4-83EA-B6B2925B8DAF}"/>
                  </a:ext>
                </a:extLst>
              </p:cNvPr>
              <p:cNvSpPr txBox="1"/>
              <p:nvPr/>
            </p:nvSpPr>
            <p:spPr>
              <a:xfrm>
                <a:off x="206371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FEA989E8-FD44-49AE-AB72-620B039ED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7199" y="4693770"/>
                <a:ext cx="1893652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2100C79-C8C1-446D-80B7-60B8566FD6B5}"/>
                  </a:ext>
                </a:extLst>
              </p:cNvPr>
              <p:cNvSpPr txBox="1"/>
              <p:nvPr/>
            </p:nvSpPr>
            <p:spPr>
              <a:xfrm>
                <a:off x="4181742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51EC566-937B-4D03-94C4-5D4AEF6AD6EF}"/>
                  </a:ext>
                </a:extLst>
              </p:cNvPr>
              <p:cNvSpPr txBox="1"/>
              <p:nvPr/>
            </p:nvSpPr>
            <p:spPr>
              <a:xfrm>
                <a:off x="9114494" y="283006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CD0C1F0-07A9-4FB3-8CF7-F75BBFC3465C}"/>
                  </a:ext>
                </a:extLst>
              </p:cNvPr>
              <p:cNvSpPr txBox="1"/>
              <p:nvPr/>
            </p:nvSpPr>
            <p:spPr>
              <a:xfrm>
                <a:off x="9632585" y="283006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419B5F1-5949-4DDD-910B-8EC9F5BA3630}"/>
                  </a:ext>
                </a:extLst>
              </p:cNvPr>
              <p:cNvSpPr/>
              <p:nvPr/>
            </p:nvSpPr>
            <p:spPr>
              <a:xfrm>
                <a:off x="10408881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B54D4555-20A1-47DB-96E4-16BF7B1362DF}"/>
                  </a:ext>
                </a:extLst>
              </p:cNvPr>
              <p:cNvSpPr/>
              <p:nvPr/>
            </p:nvSpPr>
            <p:spPr>
              <a:xfrm>
                <a:off x="11063877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34921C-3195-448D-AA78-60DF78ABD846}"/>
                  </a:ext>
                </a:extLst>
              </p:cNvPr>
              <p:cNvSpPr/>
              <p:nvPr/>
            </p:nvSpPr>
            <p:spPr>
              <a:xfrm rot="16200000">
                <a:off x="11288302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4719956-DFFA-478B-8F5D-98B0C3C8DD06}"/>
                  </a:ext>
                </a:extLst>
              </p:cNvPr>
              <p:cNvSpPr/>
              <p:nvPr/>
            </p:nvSpPr>
            <p:spPr>
              <a:xfrm rot="5400000">
                <a:off x="13745387" y="2113118"/>
                <a:ext cx="3508442" cy="35160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B4C39551-5ACA-49E5-A26D-A240085FA2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4347853" y="1313639"/>
                <a:ext cx="0" cy="8610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F4A1B539-B169-4061-BBFF-9E00313B1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0676" y="4693770"/>
                <a:ext cx="1365363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EB70387-6AA9-4256-953B-F5F417D68A19}"/>
                  </a:ext>
                </a:extLst>
              </p:cNvPr>
              <p:cNvSpPr txBox="1"/>
              <p:nvPr/>
            </p:nvSpPr>
            <p:spPr>
              <a:xfrm>
                <a:off x="10150676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18C2652-4EE7-4C3C-B22B-881BCAB3D71E}"/>
                  </a:ext>
                </a:extLst>
              </p:cNvPr>
              <p:cNvSpPr txBox="1"/>
              <p:nvPr/>
            </p:nvSpPr>
            <p:spPr>
              <a:xfrm>
                <a:off x="8977161" y="4401382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0AD50C2-2255-4EE6-96F4-AC79FB80941F}"/>
                  </a:ext>
                </a:extLst>
              </p:cNvPr>
              <p:cNvSpPr txBox="1"/>
              <p:nvPr/>
            </p:nvSpPr>
            <p:spPr>
              <a:xfrm>
                <a:off x="9495252" y="4401382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7735EDDA-96D6-41AD-8BFC-6171C184D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7477" y="4693770"/>
                <a:ext cx="1365363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C2A150E-12AC-4437-B463-E1506F9C5AC7}"/>
                  </a:ext>
                </a:extLst>
              </p:cNvPr>
              <p:cNvSpPr txBox="1"/>
              <p:nvPr/>
            </p:nvSpPr>
            <p:spPr>
              <a:xfrm>
                <a:off x="7527477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D732F48-D49B-41E3-BEB9-C267DE702211}"/>
                  </a:ext>
                </a:extLst>
              </p:cNvPr>
              <p:cNvSpPr txBox="1"/>
              <p:nvPr/>
            </p:nvSpPr>
            <p:spPr>
              <a:xfrm>
                <a:off x="9114494" y="155113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B9EEBE7-DDFF-4157-A025-806D8E51F8BB}"/>
                  </a:ext>
                </a:extLst>
              </p:cNvPr>
              <p:cNvSpPr txBox="1"/>
              <p:nvPr/>
            </p:nvSpPr>
            <p:spPr>
              <a:xfrm>
                <a:off x="9632585" y="155113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9CC2FB8-868F-4AB6-A2B7-9E5477D23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62478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091ACC04-EE0C-4BF1-A8A3-037E32B8F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9922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6A6663C-59F4-4E0E-9268-5B6A6D595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2322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3E4D9C71-2DD4-4830-AFCD-DE30F621D6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50602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B5697EC-6F43-45EB-B824-58D31147A7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62478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D9374289-92EE-4E77-B6E0-73CB07EAF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9922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50086FC-D470-4A40-B3F0-59F61745B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2322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1136F5D-E1E9-4632-964F-B6250D74C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50602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966B18C-ABC3-4117-9258-615416162E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79119" y="1507152"/>
              <a:ext cx="2695362" cy="2932398"/>
              <a:chOff x="7303008" y="1757088"/>
              <a:chExt cx="2094715" cy="2278929"/>
            </a:xfrm>
          </p:grpSpPr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72D6E120-E87F-420A-81DF-8DFA9AFC2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1757088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4A0A30A2-A4F7-4D36-8266-1BC7CB1EB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056935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538A8027-9F95-400F-96AD-BCBA49A3C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356782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EA867F64-99F0-4A2B-9F4F-A94FFEE1C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656629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F337ED34-76A1-4DEC-9322-FC0510E84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956476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17380C6E-C22E-420B-B69B-E640AB2D5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3256323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0BFEC0F2-D290-4121-8EDB-D41954E6F3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3556170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F117CC79-3077-4534-BBB8-54EEE956C4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3856017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箭头连接符 234">
                <a:extLst>
                  <a:ext uri="{FF2B5EF4-FFF2-40B4-BE49-F238E27FC236}">
                    <a16:creationId xmlns:a16="http://schemas.microsoft.com/office/drawing/2014/main" id="{2587A733-1660-4559-80A4-95E8D877EF78}"/>
                  </a:ext>
                </a:extLst>
              </p:cNvPr>
              <p:cNvCxnSpPr/>
              <p:nvPr/>
            </p:nvCxnSpPr>
            <p:spPr>
              <a:xfrm>
                <a:off x="7303008" y="2893695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1BA53747-D4AC-4DC6-8A8B-68437E70B54C}"/>
                  </a:ext>
                </a:extLst>
              </p:cNvPr>
              <p:cNvCxnSpPr/>
              <p:nvPr/>
            </p:nvCxnSpPr>
            <p:spPr>
              <a:xfrm>
                <a:off x="7303008" y="3112870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箭头连接符 236">
                <a:extLst>
                  <a:ext uri="{FF2B5EF4-FFF2-40B4-BE49-F238E27FC236}">
                    <a16:creationId xmlns:a16="http://schemas.microsoft.com/office/drawing/2014/main" id="{C56D4FFE-B3FD-43B7-9444-C68461B59AC2}"/>
                  </a:ext>
                </a:extLst>
              </p:cNvPr>
              <p:cNvCxnSpPr/>
              <p:nvPr/>
            </p:nvCxnSpPr>
            <p:spPr>
              <a:xfrm>
                <a:off x="7303008" y="3332045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393595DD-8BA0-4834-A287-3A981A56430D}"/>
                  </a:ext>
                </a:extLst>
              </p:cNvPr>
              <p:cNvCxnSpPr/>
              <p:nvPr/>
            </p:nvCxnSpPr>
            <p:spPr>
              <a:xfrm>
                <a:off x="7303008" y="3551220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EB2D467E-356C-46CE-AF28-CCE920BBD5E2}"/>
                  </a:ext>
                </a:extLst>
              </p:cNvPr>
              <p:cNvCxnSpPr/>
              <p:nvPr/>
            </p:nvCxnSpPr>
            <p:spPr>
              <a:xfrm>
                <a:off x="7303008" y="3770395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FB2FCB2F-6C58-4BE4-A1F9-57BFB2BE9BC0}"/>
                  </a:ext>
                </a:extLst>
              </p:cNvPr>
              <p:cNvCxnSpPr/>
              <p:nvPr/>
            </p:nvCxnSpPr>
            <p:spPr>
              <a:xfrm>
                <a:off x="7303008" y="3989570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8DBCBF12-E43D-4605-9194-D17D58469991}"/>
                  </a:ext>
                </a:extLst>
              </p:cNvPr>
              <p:cNvCxnSpPr/>
              <p:nvPr/>
            </p:nvCxnSpPr>
            <p:spPr>
              <a:xfrm>
                <a:off x="7303008" y="2648628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EAB1226D-7C61-4A1D-91CA-BBB00DF4923F}"/>
                  </a:ext>
                </a:extLst>
              </p:cNvPr>
              <p:cNvCxnSpPr/>
              <p:nvPr/>
            </p:nvCxnSpPr>
            <p:spPr>
              <a:xfrm>
                <a:off x="7303008" y="2403561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3785594E-9BDA-4D5D-B35F-1AD54834B649}"/>
                  </a:ext>
                </a:extLst>
              </p:cNvPr>
              <p:cNvCxnSpPr/>
              <p:nvPr/>
            </p:nvCxnSpPr>
            <p:spPr>
              <a:xfrm>
                <a:off x="7303008" y="2158494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32D13F73-5030-41D9-AC91-1D62358DB891}"/>
                  </a:ext>
                </a:extLst>
              </p:cNvPr>
              <p:cNvCxnSpPr/>
              <p:nvPr/>
            </p:nvCxnSpPr>
            <p:spPr>
              <a:xfrm>
                <a:off x="7303008" y="1913427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888F79DC-F3D7-4CF4-B858-0703F9460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1882166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649E585F-09DE-40AB-A614-135155059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2191285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80254C4F-798C-4FF6-AD3B-9F57CFE96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2500404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A61B0044-04BD-4AC9-803F-DD70D9DB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2809523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72113CFD-12A5-4109-802A-F1F3F88B9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3118642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C922EA6A-63CC-4B73-8AEC-77C23A0397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3427761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DA0DC697-33E8-42DF-B093-009FCFB567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3736880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DA1FD4A3-24F6-46FA-86DE-4822A413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422" y="2654640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8A7B864E-E00A-4206-AD5D-967499D2D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422" y="3046476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直接箭头连接符 253">
                <a:extLst>
                  <a:ext uri="{FF2B5EF4-FFF2-40B4-BE49-F238E27FC236}">
                    <a16:creationId xmlns:a16="http://schemas.microsoft.com/office/drawing/2014/main" id="{72E02FF3-050C-47BF-90F5-D8F4EE14C9EE}"/>
                  </a:ext>
                </a:extLst>
              </p:cNvPr>
              <p:cNvCxnSpPr>
                <a:stCxn id="227" idx="6"/>
                <a:endCxn id="245" idx="2"/>
              </p:cNvCxnSpPr>
              <p:nvPr/>
            </p:nvCxnSpPr>
            <p:spPr>
              <a:xfrm>
                <a:off x="7765676" y="1847088"/>
                <a:ext cx="365873" cy="125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箭头连接符 254">
                <a:extLst>
                  <a:ext uri="{FF2B5EF4-FFF2-40B4-BE49-F238E27FC236}">
                    <a16:creationId xmlns:a16="http://schemas.microsoft.com/office/drawing/2014/main" id="{D51C6E8B-4120-4170-8106-3AEA897BA0D6}"/>
                  </a:ext>
                </a:extLst>
              </p:cNvPr>
              <p:cNvCxnSpPr>
                <a:stCxn id="227" idx="6"/>
                <a:endCxn id="246" idx="2"/>
              </p:cNvCxnSpPr>
              <p:nvPr/>
            </p:nvCxnSpPr>
            <p:spPr>
              <a:xfrm>
                <a:off x="7765676" y="1847088"/>
                <a:ext cx="365873" cy="434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箭头连接符 255">
                <a:extLst>
                  <a:ext uri="{FF2B5EF4-FFF2-40B4-BE49-F238E27FC236}">
                    <a16:creationId xmlns:a16="http://schemas.microsoft.com/office/drawing/2014/main" id="{2F4E4BD0-3D89-434C-A786-4C29367B2A41}"/>
                  </a:ext>
                </a:extLst>
              </p:cNvPr>
              <p:cNvCxnSpPr>
                <a:stCxn id="227" idx="6"/>
                <a:endCxn id="247" idx="2"/>
              </p:cNvCxnSpPr>
              <p:nvPr/>
            </p:nvCxnSpPr>
            <p:spPr>
              <a:xfrm>
                <a:off x="7765676" y="1847088"/>
                <a:ext cx="365873" cy="743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箭头连接符 256">
                <a:extLst>
                  <a:ext uri="{FF2B5EF4-FFF2-40B4-BE49-F238E27FC236}">
                    <a16:creationId xmlns:a16="http://schemas.microsoft.com/office/drawing/2014/main" id="{867241FA-FF48-49D3-9FE7-D387F4F28A5C}"/>
                  </a:ext>
                </a:extLst>
              </p:cNvPr>
              <p:cNvCxnSpPr>
                <a:stCxn id="227" idx="6"/>
                <a:endCxn id="248" idx="2"/>
              </p:cNvCxnSpPr>
              <p:nvPr/>
            </p:nvCxnSpPr>
            <p:spPr>
              <a:xfrm>
                <a:off x="7765676" y="1847088"/>
                <a:ext cx="365873" cy="1052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319237D8-E11B-425D-BC1E-DE2B2C2662C0}"/>
                  </a:ext>
                </a:extLst>
              </p:cNvPr>
              <p:cNvCxnSpPr>
                <a:stCxn id="227" idx="6"/>
                <a:endCxn id="249" idx="2"/>
              </p:cNvCxnSpPr>
              <p:nvPr/>
            </p:nvCxnSpPr>
            <p:spPr>
              <a:xfrm>
                <a:off x="7765676" y="1847088"/>
                <a:ext cx="365873" cy="1361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529ED5D1-C68E-4147-9C3C-73E7468DB6B2}"/>
                  </a:ext>
                </a:extLst>
              </p:cNvPr>
              <p:cNvCxnSpPr>
                <a:stCxn id="227" idx="6"/>
                <a:endCxn id="250" idx="2"/>
              </p:cNvCxnSpPr>
              <p:nvPr/>
            </p:nvCxnSpPr>
            <p:spPr>
              <a:xfrm>
                <a:off x="7765676" y="1847088"/>
                <a:ext cx="365873" cy="1670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169B7228-45C5-45F7-B710-B5EDAD6E9B23}"/>
                  </a:ext>
                </a:extLst>
              </p:cNvPr>
              <p:cNvCxnSpPr>
                <a:stCxn id="227" idx="6"/>
                <a:endCxn id="251" idx="2"/>
              </p:cNvCxnSpPr>
              <p:nvPr/>
            </p:nvCxnSpPr>
            <p:spPr>
              <a:xfrm>
                <a:off x="7765676" y="1847088"/>
                <a:ext cx="365873" cy="1979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5991D3D6-42CA-4503-AB71-5668F36A2CB9}"/>
                  </a:ext>
                </a:extLst>
              </p:cNvPr>
              <p:cNvCxnSpPr>
                <a:stCxn id="228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74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2AE1F5F6-9560-42AD-860F-B5A96280D970}"/>
                  </a:ext>
                </a:extLst>
              </p:cNvPr>
              <p:cNvCxnSpPr>
                <a:stCxn id="228" idx="6"/>
                <a:endCxn id="246" idx="2"/>
              </p:cNvCxnSpPr>
              <p:nvPr/>
            </p:nvCxnSpPr>
            <p:spPr>
              <a:xfrm>
                <a:off x="7765676" y="2146935"/>
                <a:ext cx="365873" cy="134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>
                <a:extLst>
                  <a:ext uri="{FF2B5EF4-FFF2-40B4-BE49-F238E27FC236}">
                    <a16:creationId xmlns:a16="http://schemas.microsoft.com/office/drawing/2014/main" id="{94C17120-853D-4C5F-8B3F-89FA28BCE619}"/>
                  </a:ext>
                </a:extLst>
              </p:cNvPr>
              <p:cNvCxnSpPr>
                <a:stCxn id="228" idx="6"/>
                <a:endCxn id="247" idx="2"/>
              </p:cNvCxnSpPr>
              <p:nvPr/>
            </p:nvCxnSpPr>
            <p:spPr>
              <a:xfrm>
                <a:off x="7765676" y="2146935"/>
                <a:ext cx="365873" cy="443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箭头连接符 263">
                <a:extLst>
                  <a:ext uri="{FF2B5EF4-FFF2-40B4-BE49-F238E27FC236}">
                    <a16:creationId xmlns:a16="http://schemas.microsoft.com/office/drawing/2014/main" id="{6234676F-2614-4BE6-A768-14AD329FB895}"/>
                  </a:ext>
                </a:extLst>
              </p:cNvPr>
              <p:cNvCxnSpPr>
                <a:stCxn id="228" idx="6"/>
                <a:endCxn id="248" idx="2"/>
              </p:cNvCxnSpPr>
              <p:nvPr/>
            </p:nvCxnSpPr>
            <p:spPr>
              <a:xfrm>
                <a:off x="7765676" y="2146935"/>
                <a:ext cx="365873" cy="752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BB3B8657-41F1-4D8D-965D-358BEB7A33FB}"/>
                  </a:ext>
                </a:extLst>
              </p:cNvPr>
              <p:cNvCxnSpPr>
                <a:stCxn id="228" idx="6"/>
                <a:endCxn id="249" idx="1"/>
              </p:cNvCxnSpPr>
              <p:nvPr/>
            </p:nvCxnSpPr>
            <p:spPr>
              <a:xfrm>
                <a:off x="7765676" y="2146935"/>
                <a:ext cx="392233" cy="998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箭头连接符 265">
                <a:extLst>
                  <a:ext uri="{FF2B5EF4-FFF2-40B4-BE49-F238E27FC236}">
                    <a16:creationId xmlns:a16="http://schemas.microsoft.com/office/drawing/2014/main" id="{4C82B475-CA5F-43BF-BC6B-05BA58C94172}"/>
                  </a:ext>
                </a:extLst>
              </p:cNvPr>
              <p:cNvCxnSpPr>
                <a:stCxn id="228" idx="6"/>
                <a:endCxn id="250" idx="1"/>
              </p:cNvCxnSpPr>
              <p:nvPr/>
            </p:nvCxnSpPr>
            <p:spPr>
              <a:xfrm>
                <a:off x="7765676" y="2146935"/>
                <a:ext cx="392233" cy="1307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箭头连接符 266">
                <a:extLst>
                  <a:ext uri="{FF2B5EF4-FFF2-40B4-BE49-F238E27FC236}">
                    <a16:creationId xmlns:a16="http://schemas.microsoft.com/office/drawing/2014/main" id="{AEA04262-6966-41D5-B3B8-3D157F735E04}"/>
                  </a:ext>
                </a:extLst>
              </p:cNvPr>
              <p:cNvCxnSpPr>
                <a:stCxn id="228" idx="5"/>
                <a:endCxn id="251" idx="1"/>
              </p:cNvCxnSpPr>
              <p:nvPr/>
            </p:nvCxnSpPr>
            <p:spPr>
              <a:xfrm>
                <a:off x="7739316" y="2210575"/>
                <a:ext cx="418593" cy="1552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7C640910-E490-4C8E-B753-7D133D565EC6}"/>
                  </a:ext>
                </a:extLst>
              </p:cNvPr>
              <p:cNvCxnSpPr>
                <a:stCxn id="229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474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6F52550B-58C5-4428-9C71-AAE056D342DC}"/>
                  </a:ext>
                </a:extLst>
              </p:cNvPr>
              <p:cNvCxnSpPr>
                <a:stCxn id="229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6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4160266-428E-40FB-BC75-0A91AA8F16EB}"/>
                  </a:ext>
                </a:extLst>
              </p:cNvPr>
              <p:cNvCxnSpPr>
                <a:stCxn id="229" idx="6"/>
                <a:endCxn id="247" idx="2"/>
              </p:cNvCxnSpPr>
              <p:nvPr/>
            </p:nvCxnSpPr>
            <p:spPr>
              <a:xfrm>
                <a:off x="7765676" y="2446782"/>
                <a:ext cx="365873" cy="14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FC71C7E7-E525-43FB-83C0-ACC3E9AAEFEE}"/>
                  </a:ext>
                </a:extLst>
              </p:cNvPr>
              <p:cNvCxnSpPr>
                <a:stCxn id="229" idx="6"/>
                <a:endCxn id="248" idx="2"/>
              </p:cNvCxnSpPr>
              <p:nvPr/>
            </p:nvCxnSpPr>
            <p:spPr>
              <a:xfrm>
                <a:off x="7765676" y="2446782"/>
                <a:ext cx="365873" cy="4527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74D64F55-17C2-463D-AD26-3C28875EF35B}"/>
                  </a:ext>
                </a:extLst>
              </p:cNvPr>
              <p:cNvCxnSpPr>
                <a:stCxn id="229" idx="6"/>
                <a:endCxn id="249" idx="2"/>
              </p:cNvCxnSpPr>
              <p:nvPr/>
            </p:nvCxnSpPr>
            <p:spPr>
              <a:xfrm>
                <a:off x="7765676" y="2446782"/>
                <a:ext cx="365873" cy="761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FC9D0CA6-299A-4D56-BE4D-8F772E2F3FD2}"/>
                  </a:ext>
                </a:extLst>
              </p:cNvPr>
              <p:cNvCxnSpPr>
                <a:stCxn id="229" idx="6"/>
                <a:endCxn id="250" idx="2"/>
              </p:cNvCxnSpPr>
              <p:nvPr/>
            </p:nvCxnSpPr>
            <p:spPr>
              <a:xfrm>
                <a:off x="7765676" y="2446782"/>
                <a:ext cx="365873" cy="1070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>
                <a:extLst>
                  <a:ext uri="{FF2B5EF4-FFF2-40B4-BE49-F238E27FC236}">
                    <a16:creationId xmlns:a16="http://schemas.microsoft.com/office/drawing/2014/main" id="{58DE6F5A-D515-4D05-B73C-847B537A2FF5}"/>
                  </a:ext>
                </a:extLst>
              </p:cNvPr>
              <p:cNvCxnSpPr>
                <a:stCxn id="229" idx="6"/>
                <a:endCxn id="251" idx="1"/>
              </p:cNvCxnSpPr>
              <p:nvPr/>
            </p:nvCxnSpPr>
            <p:spPr>
              <a:xfrm>
                <a:off x="7765676" y="2446782"/>
                <a:ext cx="392233" cy="13164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4DDA48A7-FABB-48E2-99B3-CFE19D626222}"/>
                  </a:ext>
                </a:extLst>
              </p:cNvPr>
              <p:cNvCxnSpPr>
                <a:stCxn id="230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774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6F154259-1B3A-413D-BF13-607DDEF5319E}"/>
                  </a:ext>
                </a:extLst>
              </p:cNvPr>
              <p:cNvCxnSpPr>
                <a:stCxn id="230" idx="5"/>
                <a:endCxn id="246" idx="2"/>
              </p:cNvCxnSpPr>
              <p:nvPr/>
            </p:nvCxnSpPr>
            <p:spPr>
              <a:xfrm flipV="1">
                <a:off x="7739316" y="2281285"/>
                <a:ext cx="392233" cy="528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6CFF66B4-458C-41BA-9997-98AEC2BFF9ED}"/>
                  </a:ext>
                </a:extLst>
              </p:cNvPr>
              <p:cNvCxnSpPr>
                <a:stCxn id="230" idx="5"/>
                <a:endCxn id="247" idx="2"/>
              </p:cNvCxnSpPr>
              <p:nvPr/>
            </p:nvCxnSpPr>
            <p:spPr>
              <a:xfrm flipV="1">
                <a:off x="7739316" y="2590404"/>
                <a:ext cx="392233" cy="219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7A9E5805-C871-4892-A77F-59FEADC755B4}"/>
                  </a:ext>
                </a:extLst>
              </p:cNvPr>
              <p:cNvCxnSpPr>
                <a:stCxn id="230" idx="5"/>
                <a:endCxn id="248" idx="2"/>
              </p:cNvCxnSpPr>
              <p:nvPr/>
            </p:nvCxnSpPr>
            <p:spPr>
              <a:xfrm>
                <a:off x="7739316" y="2810269"/>
                <a:ext cx="392233" cy="89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67E0059A-515B-4C4B-A11B-9774B6D2DBCB}"/>
                  </a:ext>
                </a:extLst>
              </p:cNvPr>
              <p:cNvCxnSpPr>
                <a:stCxn id="230" idx="5"/>
                <a:endCxn id="249" idx="2"/>
              </p:cNvCxnSpPr>
              <p:nvPr/>
            </p:nvCxnSpPr>
            <p:spPr>
              <a:xfrm>
                <a:off x="7739316" y="2810269"/>
                <a:ext cx="392233" cy="398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18076B6C-A48D-4AF7-99A8-F07CFCCBA096}"/>
                  </a:ext>
                </a:extLst>
              </p:cNvPr>
              <p:cNvCxnSpPr>
                <a:stCxn id="230" idx="5"/>
                <a:endCxn id="250" idx="2"/>
              </p:cNvCxnSpPr>
              <p:nvPr/>
            </p:nvCxnSpPr>
            <p:spPr>
              <a:xfrm>
                <a:off x="7739316" y="2810269"/>
                <a:ext cx="392233" cy="707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9F7437D2-EB5D-470A-BBA9-E59FCC27AC85}"/>
                  </a:ext>
                </a:extLst>
              </p:cNvPr>
              <p:cNvCxnSpPr>
                <a:stCxn id="230" idx="5"/>
                <a:endCxn id="251" idx="1"/>
              </p:cNvCxnSpPr>
              <p:nvPr/>
            </p:nvCxnSpPr>
            <p:spPr>
              <a:xfrm>
                <a:off x="7739316" y="2810269"/>
                <a:ext cx="418593" cy="952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A99D98F0-C6C2-4824-928E-6C914849FCD5}"/>
                  </a:ext>
                </a:extLst>
              </p:cNvPr>
              <p:cNvCxnSpPr>
                <a:stCxn id="231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074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E70C412D-EBAF-478C-9973-4D63B160FE1F}"/>
                  </a:ext>
                </a:extLst>
              </p:cNvPr>
              <p:cNvCxnSpPr>
                <a:stCxn id="231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76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E5E53C83-92A4-40EF-983F-33AD18638102}"/>
                  </a:ext>
                </a:extLst>
              </p:cNvPr>
              <p:cNvCxnSpPr>
                <a:stCxn id="231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456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21E8D899-C301-4CCF-A604-4596027C6BA3}"/>
                  </a:ext>
                </a:extLst>
              </p:cNvPr>
              <p:cNvCxnSpPr>
                <a:stCxn id="231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146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285">
                <a:extLst>
                  <a:ext uri="{FF2B5EF4-FFF2-40B4-BE49-F238E27FC236}">
                    <a16:creationId xmlns:a16="http://schemas.microsoft.com/office/drawing/2014/main" id="{B2D64A20-0B3C-45BA-83D1-20C150C10A05}"/>
                  </a:ext>
                </a:extLst>
              </p:cNvPr>
              <p:cNvCxnSpPr>
                <a:stCxn id="231" idx="6"/>
                <a:endCxn id="249" idx="2"/>
              </p:cNvCxnSpPr>
              <p:nvPr/>
            </p:nvCxnSpPr>
            <p:spPr>
              <a:xfrm>
                <a:off x="7765676" y="3046476"/>
                <a:ext cx="365873" cy="162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>
                <a:extLst>
                  <a:ext uri="{FF2B5EF4-FFF2-40B4-BE49-F238E27FC236}">
                    <a16:creationId xmlns:a16="http://schemas.microsoft.com/office/drawing/2014/main" id="{0963BA2A-7215-4E3C-A1D8-4A2E07E924B7}"/>
                  </a:ext>
                </a:extLst>
              </p:cNvPr>
              <p:cNvCxnSpPr>
                <a:stCxn id="231" idx="6"/>
                <a:endCxn id="250" idx="2"/>
              </p:cNvCxnSpPr>
              <p:nvPr/>
            </p:nvCxnSpPr>
            <p:spPr>
              <a:xfrm>
                <a:off x="7765676" y="3046476"/>
                <a:ext cx="365873" cy="471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287">
                <a:extLst>
                  <a:ext uri="{FF2B5EF4-FFF2-40B4-BE49-F238E27FC236}">
                    <a16:creationId xmlns:a16="http://schemas.microsoft.com/office/drawing/2014/main" id="{6B35E32E-9178-4C71-82F0-219C5FFB540B}"/>
                  </a:ext>
                </a:extLst>
              </p:cNvPr>
              <p:cNvCxnSpPr>
                <a:stCxn id="231" idx="6"/>
                <a:endCxn id="251" idx="1"/>
              </p:cNvCxnSpPr>
              <p:nvPr/>
            </p:nvCxnSpPr>
            <p:spPr>
              <a:xfrm>
                <a:off x="7765676" y="3046476"/>
                <a:ext cx="392233" cy="716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288">
                <a:extLst>
                  <a:ext uri="{FF2B5EF4-FFF2-40B4-BE49-F238E27FC236}">
                    <a16:creationId xmlns:a16="http://schemas.microsoft.com/office/drawing/2014/main" id="{1E857D55-0367-4EA5-B576-9E1B59DD46BD}"/>
                  </a:ext>
                </a:extLst>
              </p:cNvPr>
              <p:cNvCxnSpPr>
                <a:stCxn id="232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374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289">
                <a:extLst>
                  <a:ext uri="{FF2B5EF4-FFF2-40B4-BE49-F238E27FC236}">
                    <a16:creationId xmlns:a16="http://schemas.microsoft.com/office/drawing/2014/main" id="{2EC78BB7-0FC1-4A38-9F01-C9E9F2900B8E}"/>
                  </a:ext>
                </a:extLst>
              </p:cNvPr>
              <p:cNvCxnSpPr>
                <a:stCxn id="232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065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>
                <a:extLst>
                  <a:ext uri="{FF2B5EF4-FFF2-40B4-BE49-F238E27FC236}">
                    <a16:creationId xmlns:a16="http://schemas.microsoft.com/office/drawing/2014/main" id="{631D447F-B5BB-405E-8A50-82E9BEA10270}"/>
                  </a:ext>
                </a:extLst>
              </p:cNvPr>
              <p:cNvCxnSpPr>
                <a:stCxn id="232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755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291">
                <a:extLst>
                  <a:ext uri="{FF2B5EF4-FFF2-40B4-BE49-F238E27FC236}">
                    <a16:creationId xmlns:a16="http://schemas.microsoft.com/office/drawing/2014/main" id="{22ED7F3C-9F2F-423C-9BE1-D636AA3BB174}"/>
                  </a:ext>
                </a:extLst>
              </p:cNvPr>
              <p:cNvCxnSpPr>
                <a:stCxn id="232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44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292">
                <a:extLst>
                  <a:ext uri="{FF2B5EF4-FFF2-40B4-BE49-F238E27FC236}">
                    <a16:creationId xmlns:a16="http://schemas.microsoft.com/office/drawing/2014/main" id="{0BAC6E7E-F2C5-4A1B-B0B8-DF49DD7F195D}"/>
                  </a:ext>
                </a:extLst>
              </p:cNvPr>
              <p:cNvCxnSpPr>
                <a:stCxn id="232" idx="6"/>
                <a:endCxn id="249" idx="2"/>
              </p:cNvCxnSpPr>
              <p:nvPr/>
            </p:nvCxnSpPr>
            <p:spPr>
              <a:xfrm flipV="1">
                <a:off x="7765676" y="3208642"/>
                <a:ext cx="365873" cy="137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EA9FB4F0-3823-4B89-AA17-D3060ABFADA1}"/>
                  </a:ext>
                </a:extLst>
              </p:cNvPr>
              <p:cNvCxnSpPr>
                <a:stCxn id="232" idx="6"/>
                <a:endCxn id="250" idx="2"/>
              </p:cNvCxnSpPr>
              <p:nvPr/>
            </p:nvCxnSpPr>
            <p:spPr>
              <a:xfrm>
                <a:off x="7765676" y="3346323"/>
                <a:ext cx="365873" cy="171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>
                <a:extLst>
                  <a:ext uri="{FF2B5EF4-FFF2-40B4-BE49-F238E27FC236}">
                    <a16:creationId xmlns:a16="http://schemas.microsoft.com/office/drawing/2014/main" id="{BB521AC3-4AA9-4920-87D3-0711682B1D60}"/>
                  </a:ext>
                </a:extLst>
              </p:cNvPr>
              <p:cNvCxnSpPr>
                <a:stCxn id="232" idx="6"/>
                <a:endCxn id="251" idx="1"/>
              </p:cNvCxnSpPr>
              <p:nvPr/>
            </p:nvCxnSpPr>
            <p:spPr>
              <a:xfrm>
                <a:off x="7765676" y="3346323"/>
                <a:ext cx="392233" cy="416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>
                <a:extLst>
                  <a:ext uri="{FF2B5EF4-FFF2-40B4-BE49-F238E27FC236}">
                    <a16:creationId xmlns:a16="http://schemas.microsoft.com/office/drawing/2014/main" id="{B3FFB866-C79E-4861-B7D3-B641317C4BE3}"/>
                  </a:ext>
                </a:extLst>
              </p:cNvPr>
              <p:cNvCxnSpPr>
                <a:stCxn id="233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67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>
                <a:extLst>
                  <a:ext uri="{FF2B5EF4-FFF2-40B4-BE49-F238E27FC236}">
                    <a16:creationId xmlns:a16="http://schemas.microsoft.com/office/drawing/2014/main" id="{935968CB-7FE2-4110-8B49-6E8F297B95FB}"/>
                  </a:ext>
                </a:extLst>
              </p:cNvPr>
              <p:cNvCxnSpPr>
                <a:stCxn id="233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3648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>
                <a:extLst>
                  <a:ext uri="{FF2B5EF4-FFF2-40B4-BE49-F238E27FC236}">
                    <a16:creationId xmlns:a16="http://schemas.microsoft.com/office/drawing/2014/main" id="{25B46392-8BB2-42DD-9E7D-9509781C1A1A}"/>
                  </a:ext>
                </a:extLst>
              </p:cNvPr>
              <p:cNvCxnSpPr>
                <a:stCxn id="233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1055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>
                <a:extLst>
                  <a:ext uri="{FF2B5EF4-FFF2-40B4-BE49-F238E27FC236}">
                    <a16:creationId xmlns:a16="http://schemas.microsoft.com/office/drawing/2014/main" id="{698EAE6B-6E56-4969-A38C-A842BE7F9554}"/>
                  </a:ext>
                </a:extLst>
              </p:cNvPr>
              <p:cNvCxnSpPr>
                <a:stCxn id="233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746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箭头连接符 299">
                <a:extLst>
                  <a:ext uri="{FF2B5EF4-FFF2-40B4-BE49-F238E27FC236}">
                    <a16:creationId xmlns:a16="http://schemas.microsoft.com/office/drawing/2014/main" id="{6A0910B2-7D70-4A4D-B69D-3CE1585B80A7}"/>
                  </a:ext>
                </a:extLst>
              </p:cNvPr>
              <p:cNvCxnSpPr>
                <a:cxnSpLocks/>
                <a:stCxn id="233" idx="6"/>
                <a:endCxn id="249" idx="2"/>
              </p:cNvCxnSpPr>
              <p:nvPr/>
            </p:nvCxnSpPr>
            <p:spPr>
              <a:xfrm flipV="1">
                <a:off x="7765676" y="3208642"/>
                <a:ext cx="365873" cy="437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71569E25-2B76-468F-A6D9-3AC95370E2F8}"/>
                  </a:ext>
                </a:extLst>
              </p:cNvPr>
              <p:cNvCxnSpPr>
                <a:stCxn id="233" idx="6"/>
                <a:endCxn id="250" idx="2"/>
              </p:cNvCxnSpPr>
              <p:nvPr/>
            </p:nvCxnSpPr>
            <p:spPr>
              <a:xfrm flipV="1">
                <a:off x="7765676" y="3517761"/>
                <a:ext cx="365873" cy="128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75C146AB-3489-4B94-84C3-8EA833EC3C61}"/>
                  </a:ext>
                </a:extLst>
              </p:cNvPr>
              <p:cNvCxnSpPr>
                <a:stCxn id="233" idx="6"/>
                <a:endCxn id="251" idx="1"/>
              </p:cNvCxnSpPr>
              <p:nvPr/>
            </p:nvCxnSpPr>
            <p:spPr>
              <a:xfrm>
                <a:off x="7765676" y="3646170"/>
                <a:ext cx="392233" cy="117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>
                <a:extLst>
                  <a:ext uri="{FF2B5EF4-FFF2-40B4-BE49-F238E27FC236}">
                    <a16:creationId xmlns:a16="http://schemas.microsoft.com/office/drawing/2014/main" id="{50C477C2-69A9-4347-9166-5FC901DDFEAD}"/>
                  </a:ext>
                </a:extLst>
              </p:cNvPr>
              <p:cNvCxnSpPr>
                <a:stCxn id="234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9738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箭头连接符 303">
                <a:extLst>
                  <a:ext uri="{FF2B5EF4-FFF2-40B4-BE49-F238E27FC236}">
                    <a16:creationId xmlns:a16="http://schemas.microsoft.com/office/drawing/2014/main" id="{03644E99-80A7-4151-B5AB-540F1355471A}"/>
                  </a:ext>
                </a:extLst>
              </p:cNvPr>
              <p:cNvCxnSpPr>
                <a:stCxn id="234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66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>
                <a:extLst>
                  <a:ext uri="{FF2B5EF4-FFF2-40B4-BE49-F238E27FC236}">
                    <a16:creationId xmlns:a16="http://schemas.microsoft.com/office/drawing/2014/main" id="{0B6C3270-7022-4089-AC60-94E6050C5E77}"/>
                  </a:ext>
                </a:extLst>
              </p:cNvPr>
              <p:cNvCxnSpPr>
                <a:stCxn id="234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1355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>
                <a:extLst>
                  <a:ext uri="{FF2B5EF4-FFF2-40B4-BE49-F238E27FC236}">
                    <a16:creationId xmlns:a16="http://schemas.microsoft.com/office/drawing/2014/main" id="{D13ABB57-E98F-4974-9424-E039B20271B3}"/>
                  </a:ext>
                </a:extLst>
              </p:cNvPr>
              <p:cNvCxnSpPr>
                <a:stCxn id="234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1046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>
                <a:extLst>
                  <a:ext uri="{FF2B5EF4-FFF2-40B4-BE49-F238E27FC236}">
                    <a16:creationId xmlns:a16="http://schemas.microsoft.com/office/drawing/2014/main" id="{3E7124E3-9298-4CC5-8AE6-74B86C62FB33}"/>
                  </a:ext>
                </a:extLst>
              </p:cNvPr>
              <p:cNvCxnSpPr>
                <a:stCxn id="234" idx="6"/>
                <a:endCxn id="249" idx="2"/>
              </p:cNvCxnSpPr>
              <p:nvPr/>
            </p:nvCxnSpPr>
            <p:spPr>
              <a:xfrm flipV="1">
                <a:off x="7765676" y="3208642"/>
                <a:ext cx="365873" cy="737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>
                <a:extLst>
                  <a:ext uri="{FF2B5EF4-FFF2-40B4-BE49-F238E27FC236}">
                    <a16:creationId xmlns:a16="http://schemas.microsoft.com/office/drawing/2014/main" id="{5FBC7A89-4A73-4AA8-8358-FC1AF985A4C4}"/>
                  </a:ext>
                </a:extLst>
              </p:cNvPr>
              <p:cNvCxnSpPr>
                <a:stCxn id="234" idx="6"/>
                <a:endCxn id="250" idx="2"/>
              </p:cNvCxnSpPr>
              <p:nvPr/>
            </p:nvCxnSpPr>
            <p:spPr>
              <a:xfrm flipV="1">
                <a:off x="7765676" y="3517761"/>
                <a:ext cx="365873" cy="4282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箭头连接符 308">
                <a:extLst>
                  <a:ext uri="{FF2B5EF4-FFF2-40B4-BE49-F238E27FC236}">
                    <a16:creationId xmlns:a16="http://schemas.microsoft.com/office/drawing/2014/main" id="{46C7FA2D-8C63-45B9-96E8-167C90ED11FB}"/>
                  </a:ext>
                </a:extLst>
              </p:cNvPr>
              <p:cNvCxnSpPr>
                <a:stCxn id="234" idx="6"/>
                <a:endCxn id="251" idx="2"/>
              </p:cNvCxnSpPr>
              <p:nvPr/>
            </p:nvCxnSpPr>
            <p:spPr>
              <a:xfrm flipV="1">
                <a:off x="7765676" y="3826880"/>
                <a:ext cx="365873" cy="119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箭头连接符 309">
                <a:extLst>
                  <a:ext uri="{FF2B5EF4-FFF2-40B4-BE49-F238E27FC236}">
                    <a16:creationId xmlns:a16="http://schemas.microsoft.com/office/drawing/2014/main" id="{9D75E60B-E96A-40D8-9BED-11B514818CF9}"/>
                  </a:ext>
                </a:extLst>
              </p:cNvPr>
              <p:cNvCxnSpPr>
                <a:stCxn id="245" idx="6"/>
                <a:endCxn id="252" idx="2"/>
              </p:cNvCxnSpPr>
              <p:nvPr/>
            </p:nvCxnSpPr>
            <p:spPr>
              <a:xfrm>
                <a:off x="8311549" y="1972166"/>
                <a:ext cx="365873" cy="772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310">
                <a:extLst>
                  <a:ext uri="{FF2B5EF4-FFF2-40B4-BE49-F238E27FC236}">
                    <a16:creationId xmlns:a16="http://schemas.microsoft.com/office/drawing/2014/main" id="{35BC2D1E-500C-40D5-8F8E-6B1A63069A86}"/>
                  </a:ext>
                </a:extLst>
              </p:cNvPr>
              <p:cNvCxnSpPr>
                <a:stCxn id="245" idx="6"/>
                <a:endCxn id="253" idx="2"/>
              </p:cNvCxnSpPr>
              <p:nvPr/>
            </p:nvCxnSpPr>
            <p:spPr>
              <a:xfrm>
                <a:off x="8311549" y="1972166"/>
                <a:ext cx="365873" cy="1164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箭头连接符 311">
                <a:extLst>
                  <a:ext uri="{FF2B5EF4-FFF2-40B4-BE49-F238E27FC236}">
                    <a16:creationId xmlns:a16="http://schemas.microsoft.com/office/drawing/2014/main" id="{3E2F0243-E7A4-4160-8478-EDF4ABB03DEF}"/>
                  </a:ext>
                </a:extLst>
              </p:cNvPr>
              <p:cNvCxnSpPr>
                <a:stCxn id="246" idx="6"/>
                <a:endCxn id="252" idx="2"/>
              </p:cNvCxnSpPr>
              <p:nvPr/>
            </p:nvCxnSpPr>
            <p:spPr>
              <a:xfrm>
                <a:off x="8311549" y="2281285"/>
                <a:ext cx="365873" cy="463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649F12DF-17FD-4186-ACF0-F3BEDA9A91AC}"/>
                  </a:ext>
                </a:extLst>
              </p:cNvPr>
              <p:cNvCxnSpPr>
                <a:stCxn id="246" idx="6"/>
                <a:endCxn id="253" idx="2"/>
              </p:cNvCxnSpPr>
              <p:nvPr/>
            </p:nvCxnSpPr>
            <p:spPr>
              <a:xfrm>
                <a:off x="8311549" y="2281285"/>
                <a:ext cx="365873" cy="85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箭头连接符 313">
                <a:extLst>
                  <a:ext uri="{FF2B5EF4-FFF2-40B4-BE49-F238E27FC236}">
                    <a16:creationId xmlns:a16="http://schemas.microsoft.com/office/drawing/2014/main" id="{BC0849CF-A272-497B-967C-9E1F132C6782}"/>
                  </a:ext>
                </a:extLst>
              </p:cNvPr>
              <p:cNvCxnSpPr>
                <a:stCxn id="247" idx="6"/>
                <a:endCxn id="252" idx="2"/>
              </p:cNvCxnSpPr>
              <p:nvPr/>
            </p:nvCxnSpPr>
            <p:spPr>
              <a:xfrm>
                <a:off x="8311549" y="2590404"/>
                <a:ext cx="365873" cy="154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1C4A42E5-C5EC-428C-82C6-DE0A73D50F61}"/>
                  </a:ext>
                </a:extLst>
              </p:cNvPr>
              <p:cNvCxnSpPr>
                <a:stCxn id="247" idx="6"/>
                <a:endCxn id="253" idx="2"/>
              </p:cNvCxnSpPr>
              <p:nvPr/>
            </p:nvCxnSpPr>
            <p:spPr>
              <a:xfrm>
                <a:off x="8311549" y="2590404"/>
                <a:ext cx="365873" cy="546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CBE2ED2B-E0DE-4E34-B856-786C5FC27CA6}"/>
                  </a:ext>
                </a:extLst>
              </p:cNvPr>
              <p:cNvCxnSpPr>
                <a:stCxn id="248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154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F3873072-6D6C-4241-BB3E-92658C5CCEAF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8311549" y="2899523"/>
                <a:ext cx="365873" cy="236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A8D86CC2-0427-4251-A1DE-70F3ED8FC56B}"/>
                  </a:ext>
                </a:extLst>
              </p:cNvPr>
              <p:cNvCxnSpPr>
                <a:stCxn id="249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464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C720BA64-14E9-4DC0-A4C9-F3D043AF12CA}"/>
                  </a:ext>
                </a:extLst>
              </p:cNvPr>
              <p:cNvCxnSpPr>
                <a:stCxn id="249" idx="6"/>
                <a:endCxn id="253" idx="2"/>
              </p:cNvCxnSpPr>
              <p:nvPr/>
            </p:nvCxnSpPr>
            <p:spPr>
              <a:xfrm flipV="1">
                <a:off x="8311549" y="3136476"/>
                <a:ext cx="365873" cy="72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箭头连接符 319">
                <a:extLst>
                  <a:ext uri="{FF2B5EF4-FFF2-40B4-BE49-F238E27FC236}">
                    <a16:creationId xmlns:a16="http://schemas.microsoft.com/office/drawing/2014/main" id="{925953E7-FBF9-4DAD-BC57-863A10E4CAAA}"/>
                  </a:ext>
                </a:extLst>
              </p:cNvPr>
              <p:cNvCxnSpPr>
                <a:stCxn id="250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77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152F5CA-E4DA-4E08-B211-26B66486FBF3}"/>
                  </a:ext>
                </a:extLst>
              </p:cNvPr>
              <p:cNvCxnSpPr>
                <a:stCxn id="250" idx="6"/>
                <a:endCxn id="253" idx="2"/>
              </p:cNvCxnSpPr>
              <p:nvPr/>
            </p:nvCxnSpPr>
            <p:spPr>
              <a:xfrm flipV="1">
                <a:off x="8311549" y="3136476"/>
                <a:ext cx="365873" cy="381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箭头连接符 321">
                <a:extLst>
                  <a:ext uri="{FF2B5EF4-FFF2-40B4-BE49-F238E27FC236}">
                    <a16:creationId xmlns:a16="http://schemas.microsoft.com/office/drawing/2014/main" id="{04DBC296-8678-47B5-A67D-A0DDD7EB1AA8}"/>
                  </a:ext>
                </a:extLst>
              </p:cNvPr>
              <p:cNvCxnSpPr>
                <a:stCxn id="251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1082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0CB50003-FAC0-4A65-96C6-3EE61F55E2AA}"/>
                  </a:ext>
                </a:extLst>
              </p:cNvPr>
              <p:cNvCxnSpPr>
                <a:stCxn id="251" idx="6"/>
                <a:endCxn id="253" idx="2"/>
              </p:cNvCxnSpPr>
              <p:nvPr/>
            </p:nvCxnSpPr>
            <p:spPr>
              <a:xfrm flipV="1">
                <a:off x="8311549" y="3136476"/>
                <a:ext cx="365873" cy="690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0E686D7F-3B3E-443C-8D6D-C2B8BEF67CD4}"/>
                  </a:ext>
                </a:extLst>
              </p:cNvPr>
              <p:cNvSpPr txBox="1"/>
              <p:nvPr/>
            </p:nvSpPr>
            <p:spPr>
              <a:xfrm>
                <a:off x="8704099" y="2442664"/>
                <a:ext cx="678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E878E28-F442-4F08-9951-01DB5EACD728}"/>
                  </a:ext>
                </a:extLst>
              </p:cNvPr>
              <p:cNvSpPr txBox="1"/>
              <p:nvPr/>
            </p:nvSpPr>
            <p:spPr>
              <a:xfrm>
                <a:off x="8767422" y="3147260"/>
                <a:ext cx="630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arousal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16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98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96</cp:revision>
  <dcterms:created xsi:type="dcterms:W3CDTF">2020-04-03T10:46:48Z</dcterms:created>
  <dcterms:modified xsi:type="dcterms:W3CDTF">2020-04-03T16:14:09Z</dcterms:modified>
</cp:coreProperties>
</file>