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4414" y="2071678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图片1.png"/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286380" y="3286124"/>
            <a:ext cx="1143008" cy="1816458"/>
          </a:xfrm>
          <a:prstGeom prst="rect">
            <a:avLst/>
          </a:prstGeom>
        </p:spPr>
      </p:pic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214414" y="3286124"/>
            <a:ext cx="1193307" cy="1816458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 rot="16200000" flipH="1">
            <a:off x="1761614" y="4161478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71538" y="4000504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14414" y="2988000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94400" y="3000372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83600" y="4000504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14414" y="3714752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80400" y="3714752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 descr="图片1.png"/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857224" y="5715016"/>
            <a:ext cx="5722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43770" y="60007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4480" y="55721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52149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99036" y="1569690"/>
            <a:ext cx="5540644" cy="4180394"/>
            <a:chOff x="1071538" y="2071678"/>
            <a:chExt cx="5540644" cy="4180394"/>
          </a:xfrm>
        </p:grpSpPr>
        <p:sp>
          <p:nvSpPr>
            <p:cNvPr id="4" name="矩形 3"/>
            <p:cNvSpPr/>
            <p:nvPr/>
          </p:nvSpPr>
          <p:spPr>
            <a:xfrm>
              <a:off x="1214414" y="2071678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 descr="图片1.png"/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286380" y="3286124"/>
              <a:ext cx="1143008" cy="1816458"/>
            </a:xfrm>
            <a:prstGeom prst="rect">
              <a:avLst/>
            </a:prstGeom>
          </p:spPr>
        </p:pic>
        <p:pic>
          <p:nvPicPr>
            <p:cNvPr id="6" name="图片 5" descr="图片1.png"/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214414" y="3286124"/>
              <a:ext cx="1193307" cy="1816458"/>
            </a:xfrm>
            <a:prstGeom prst="rect">
              <a:avLst/>
            </a:prstGeom>
          </p:spPr>
        </p:pic>
        <p:cxnSp>
          <p:nvCxnSpPr>
            <p:cNvPr id="7" name="直接连接符 6"/>
            <p:cNvCxnSpPr>
              <a:stCxn id="4" idx="0"/>
              <a:endCxn id="4" idx="2"/>
            </p:cNvCxnSpPr>
            <p:nvPr/>
          </p:nvCxnSpPr>
          <p:spPr>
            <a:xfrm rot="16200000" flipH="1">
              <a:off x="1761614" y="4161478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071538" y="4000504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4414" y="2988000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4400" y="3000372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83600" y="4000504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3714752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80400" y="3714752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4" name="Picture 6" descr="C:\Users\dell\Desktop\competetion\competetion\build\Husk\pic\Match_3_net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8400" y="1569600"/>
            <a:ext cx="5851525" cy="438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</Words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wenaihua</cp:lastModifiedBy>
  <cp:revision>25</cp:revision>
  <dcterms:modified xsi:type="dcterms:W3CDTF">2020-02-16T05:49:48Z</dcterms:modified>
</cp:coreProperties>
</file>