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AFBA66B-13CD-4656-A72A-DFEAEB501BB6}"/>
              </a:ext>
            </a:extLst>
          </p:cNvPr>
          <p:cNvSpPr/>
          <p:nvPr/>
        </p:nvSpPr>
        <p:spPr>
          <a:xfrm>
            <a:off x="1714480" y="1214422"/>
            <a:ext cx="5274000" cy="417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1.png">
            <a:extLst>
              <a:ext uri="{FF2B5EF4-FFF2-40B4-BE49-F238E27FC236}">
                <a16:creationId xmlns:a16="http://schemas.microsoft.com/office/drawing/2014/main" id="{7202781A-ACD3-4C62-855A-F254600C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264"/>
          <a:stretch>
            <a:fillRect/>
          </a:stretch>
        </p:blipFill>
        <p:spPr>
          <a:xfrm>
            <a:off x="5786446" y="2428868"/>
            <a:ext cx="1143008" cy="1816458"/>
          </a:xfrm>
          <a:prstGeom prst="rect">
            <a:avLst/>
          </a:prstGeom>
        </p:spPr>
      </p:pic>
      <p:pic>
        <p:nvPicPr>
          <p:cNvPr id="17" name="图片 16" descr="图片1.png">
            <a:extLst>
              <a:ext uri="{FF2B5EF4-FFF2-40B4-BE49-F238E27FC236}">
                <a16:creationId xmlns:a16="http://schemas.microsoft.com/office/drawing/2014/main" id="{793C3DF1-9B20-447F-ADD1-1349AE99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19"/>
          <a:stretch>
            <a:fillRect/>
          </a:stretch>
        </p:blipFill>
        <p:spPr>
          <a:xfrm>
            <a:off x="1714480" y="2428868"/>
            <a:ext cx="1193307" cy="18164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34C143-2305-4FF5-9959-6D380427C081}"/>
              </a:ext>
            </a:extLst>
          </p:cNvPr>
          <p:cNvCxnSpPr>
            <a:stCxn id="12" idx="0"/>
            <a:endCxn id="12" idx="2"/>
          </p:cNvCxnSpPr>
          <p:nvPr/>
        </p:nvCxnSpPr>
        <p:spPr>
          <a:xfrm rot="16200000" flipH="1">
            <a:off x="2261680" y="3304222"/>
            <a:ext cx="4179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FEADFA2-615D-4FA7-BBBC-42FEBB83CDA1}"/>
              </a:ext>
            </a:extLst>
          </p:cNvPr>
          <p:cNvSpPr/>
          <p:nvPr/>
        </p:nvSpPr>
        <p:spPr>
          <a:xfrm>
            <a:off x="1571604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0EA174-D43D-421B-8EB1-489DDB547524}"/>
              </a:ext>
            </a:extLst>
          </p:cNvPr>
          <p:cNvSpPr/>
          <p:nvPr/>
        </p:nvSpPr>
        <p:spPr>
          <a:xfrm>
            <a:off x="1714480" y="2130744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CF8DAA-16D9-4AD7-9846-A883D189F233}"/>
              </a:ext>
            </a:extLst>
          </p:cNvPr>
          <p:cNvSpPr/>
          <p:nvPr/>
        </p:nvSpPr>
        <p:spPr>
          <a:xfrm>
            <a:off x="6094466" y="2143116"/>
            <a:ext cx="889200" cy="23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AA0F624-6D61-4644-9933-013D30711906}"/>
              </a:ext>
            </a:extLst>
          </p:cNvPr>
          <p:cNvSpPr/>
          <p:nvPr/>
        </p:nvSpPr>
        <p:spPr>
          <a:xfrm>
            <a:off x="6983666" y="3143248"/>
            <a:ext cx="128582" cy="35719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DEB79B-7B6A-4F41-9111-3C937DAB85D2}"/>
              </a:ext>
            </a:extLst>
          </p:cNvPr>
          <p:cNvSpPr/>
          <p:nvPr/>
        </p:nvSpPr>
        <p:spPr>
          <a:xfrm>
            <a:off x="1714480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27D9D-89F7-4BA9-A4AA-DE466C8FA027}"/>
              </a:ext>
            </a:extLst>
          </p:cNvPr>
          <p:cNvSpPr/>
          <p:nvPr/>
        </p:nvSpPr>
        <p:spPr>
          <a:xfrm>
            <a:off x="6580466" y="2857496"/>
            <a:ext cx="403200" cy="853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FB96DE2-AF63-45ED-ACE3-51D8B7500487}"/>
              </a:ext>
            </a:extLst>
          </p:cNvPr>
          <p:cNvGrpSpPr/>
          <p:nvPr/>
        </p:nvGrpSpPr>
        <p:grpSpPr>
          <a:xfrm>
            <a:off x="1571604" y="1214422"/>
            <a:ext cx="5540644" cy="4180394"/>
            <a:chOff x="1571604" y="1214422"/>
            <a:chExt cx="5540644" cy="418039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AFBA66B-13CD-4656-A72A-DFEAEB501BB6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 descr="图片1.png">
              <a:extLst>
                <a:ext uri="{FF2B5EF4-FFF2-40B4-BE49-F238E27FC236}">
                  <a16:creationId xmlns:a16="http://schemas.microsoft.com/office/drawing/2014/main" id="{7202781A-ACD3-4C62-855A-F254600C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17" name="图片 16" descr="图片1.png">
              <a:extLst>
                <a:ext uri="{FF2B5EF4-FFF2-40B4-BE49-F238E27FC236}">
                  <a16:creationId xmlns:a16="http://schemas.microsoft.com/office/drawing/2014/main" id="{793C3DF1-9B20-447F-ADD1-1349AE99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934C143-2305-4FF5-9959-6D380427C081}"/>
                </a:ext>
              </a:extLst>
            </p:cNvPr>
            <p:cNvCxnSpPr>
              <a:stCxn id="12" idx="0"/>
              <a:endCxn id="12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EADFA2-615D-4FA7-BBBC-42FEBB83CDA1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80EA174-D43D-421B-8EB1-489DDB547524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3CF8DAA-16D9-4AD7-9846-A883D189F233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A0F624-6D61-4644-9933-013D30711906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EB79B-7B6A-4F41-9111-3C937DAB85D2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D827D9D-89F7-4BA9-A4AA-DE466C8FA027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104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AFFA30C-5FB7-4410-8FF0-C648E08B6A48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FE805433-F146-4823-9536-A83AA79391D1}"/>
                </a:ext>
              </a:extLst>
            </p:cNvPr>
            <p:cNvCxnSpPr/>
            <p:nvPr/>
          </p:nvCxnSpPr>
          <p:spPr>
            <a:xfrm rot="5400000" flipH="1" flipV="1">
              <a:off x="857224" y="5715016"/>
              <a:ext cx="572298" cy="79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CF953B6-AE9C-4C64-877E-A0A897FAB51C}"/>
                </a:ext>
              </a:extLst>
            </p:cNvPr>
            <p:cNvCxnSpPr/>
            <p:nvPr/>
          </p:nvCxnSpPr>
          <p:spPr>
            <a:xfrm>
              <a:off x="1143770" y="6000768"/>
              <a:ext cx="57150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/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TextBox 26">
                  <a:extLst>
                    <a:ext uri="{FF2B5EF4-FFF2-40B4-BE49-F238E27FC236}">
                      <a16:creationId xmlns:a16="http://schemas.microsoft.com/office/drawing/2014/main" id="{A4F2C66B-ADA7-4FAF-8B74-84CF72F67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989" y="5715413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/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E5F6159-CF3C-4EAE-B5FF-A1552102A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97" y="5328063"/>
                  <a:ext cx="3713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FAA6AF-B23A-43E8-BD46-F43EC54B2DE4}"/>
                </a:ext>
              </a:extLst>
            </p:cNvPr>
            <p:cNvSpPr/>
            <p:nvPr/>
          </p:nvSpPr>
          <p:spPr>
            <a:xfrm>
              <a:off x="1714480" y="1214422"/>
              <a:ext cx="5274000" cy="4179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0" name="图片 19" descr="图片1.png">
              <a:extLst>
                <a:ext uri="{FF2B5EF4-FFF2-40B4-BE49-F238E27FC236}">
                  <a16:creationId xmlns:a16="http://schemas.microsoft.com/office/drawing/2014/main" id="{258084CB-0910-432F-86FB-1FE7DE7B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76264"/>
            <a:stretch>
              <a:fillRect/>
            </a:stretch>
          </p:blipFill>
          <p:spPr>
            <a:xfrm>
              <a:off x="5786446" y="2428868"/>
              <a:ext cx="1143008" cy="1816458"/>
            </a:xfrm>
            <a:prstGeom prst="rect">
              <a:avLst/>
            </a:prstGeom>
          </p:spPr>
        </p:pic>
        <p:pic>
          <p:nvPicPr>
            <p:cNvPr id="26" name="图片 25" descr="图片1.png">
              <a:extLst>
                <a:ext uri="{FF2B5EF4-FFF2-40B4-BE49-F238E27FC236}">
                  <a16:creationId xmlns:a16="http://schemas.microsoft.com/office/drawing/2014/main" id="{46EEEDC8-E77E-45FC-80D3-B538D242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5219"/>
            <a:stretch>
              <a:fillRect/>
            </a:stretch>
          </p:blipFill>
          <p:spPr>
            <a:xfrm>
              <a:off x="1714480" y="2428868"/>
              <a:ext cx="1193307" cy="1816458"/>
            </a:xfrm>
            <a:prstGeom prst="rect">
              <a:avLst/>
            </a:prstGeom>
          </p:spPr>
        </p:pic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DD2F2C5E-7382-4AB1-93DF-676640AAFAC9}"/>
                </a:ext>
              </a:extLst>
            </p:cNvPr>
            <p:cNvCxnSpPr>
              <a:cxnSpLocks/>
              <a:stCxn id="19" idx="0"/>
              <a:endCxn id="19" idx="2"/>
            </p:cNvCxnSpPr>
            <p:nvPr/>
          </p:nvCxnSpPr>
          <p:spPr>
            <a:xfrm rot="16200000" flipH="1">
              <a:off x="2261680" y="3304222"/>
              <a:ext cx="41796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9B065C-C98C-4DB6-86C1-FA21B85C3DF3}"/>
                </a:ext>
              </a:extLst>
            </p:cNvPr>
            <p:cNvSpPr/>
            <p:nvPr/>
          </p:nvSpPr>
          <p:spPr>
            <a:xfrm>
              <a:off x="1571604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8D6F5F4-D7E2-43B9-A1AA-76403A57940B}"/>
                </a:ext>
              </a:extLst>
            </p:cNvPr>
            <p:cNvSpPr/>
            <p:nvPr/>
          </p:nvSpPr>
          <p:spPr>
            <a:xfrm>
              <a:off x="1714480" y="2130744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DD7BD38-0166-40AD-9AB3-C88C9187E2E8}"/>
                </a:ext>
              </a:extLst>
            </p:cNvPr>
            <p:cNvSpPr/>
            <p:nvPr/>
          </p:nvSpPr>
          <p:spPr>
            <a:xfrm>
              <a:off x="6094466" y="2143116"/>
              <a:ext cx="889200" cy="23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329BAF-0EE8-4F63-A7C5-61553BC5BF32}"/>
                </a:ext>
              </a:extLst>
            </p:cNvPr>
            <p:cNvSpPr/>
            <p:nvPr/>
          </p:nvSpPr>
          <p:spPr>
            <a:xfrm>
              <a:off x="6983666" y="3143248"/>
              <a:ext cx="128582" cy="3571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35C3FC-C230-482F-914D-CB428D305677}"/>
                </a:ext>
              </a:extLst>
            </p:cNvPr>
            <p:cNvSpPr/>
            <p:nvPr/>
          </p:nvSpPr>
          <p:spPr>
            <a:xfrm>
              <a:off x="1714480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8012F-3E3E-4679-8E85-C55C405D8D70}"/>
                </a:ext>
              </a:extLst>
            </p:cNvPr>
            <p:cNvSpPr/>
            <p:nvPr/>
          </p:nvSpPr>
          <p:spPr>
            <a:xfrm>
              <a:off x="6580466" y="2857496"/>
              <a:ext cx="403200" cy="853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546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3DF90B9-29F4-4289-A813-1C0181AAC54A}"/>
              </a:ext>
            </a:extLst>
          </p:cNvPr>
          <p:cNvGrpSpPr/>
          <p:nvPr/>
        </p:nvGrpSpPr>
        <p:grpSpPr>
          <a:xfrm>
            <a:off x="1129197" y="1214422"/>
            <a:ext cx="5983051" cy="4870323"/>
            <a:chOff x="1129197" y="1214422"/>
            <a:chExt cx="5983051" cy="487032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D35E50-6D96-491A-8A0F-30CD3B4CC779}"/>
                </a:ext>
              </a:extLst>
            </p:cNvPr>
            <p:cNvGrpSpPr/>
            <p:nvPr/>
          </p:nvGrpSpPr>
          <p:grpSpPr>
            <a:xfrm>
              <a:off x="1129197" y="1214422"/>
              <a:ext cx="5983051" cy="4870323"/>
              <a:chOff x="1129197" y="1214422"/>
              <a:chExt cx="5983051" cy="487032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714480" y="1214422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2" name="图片 21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786446" y="2428868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21" name="图片 20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714480" y="2428868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8" name="直接连接符 7"/>
              <p:cNvCxnSpPr>
                <a:stCxn id="6" idx="0"/>
                <a:endCxn id="6" idx="2"/>
              </p:cNvCxnSpPr>
              <p:nvPr/>
            </p:nvCxnSpPr>
            <p:spPr>
              <a:xfrm rot="16200000" flipH="1">
                <a:off x="2261680" y="3304222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1571604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714480" y="2130744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94466" y="2143116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983666" y="3143248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714480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580466" y="2857496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rot="5400000" flipH="1" flipV="1">
                <a:off x="857224" y="5715016"/>
                <a:ext cx="572298" cy="79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1143770" y="6000768"/>
                <a:ext cx="571504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1989" y="5715413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9197" y="5328063"/>
                    <a:ext cx="37138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3DB76D6B-5A1E-4D96-A7AD-A9EF9B22C1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415" y="4896238"/>
                    <a:ext cx="82426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/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B20678F1-6709-4718-AB74-77FE949AD8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4480" y="1252536"/>
                    <a:ext cx="108074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(100 , 100)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5F08D49-55AA-4718-8AD9-E41291BDA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6440" y="1232210"/>
                    <a:ext cx="133722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(100 , 0)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AE602945-054A-4CDC-86E0-88B0AF667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7735" y="4958731"/>
                    <a:ext cx="108074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/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BC8111-2761-48A5-AC5E-3792AC8E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791" y="5245674"/>
                  <a:ext cx="3660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BEFE05-0D56-4608-8CCC-B69249752C90}"/>
              </a:ext>
            </a:extLst>
          </p:cNvPr>
          <p:cNvGrpSpPr/>
          <p:nvPr/>
        </p:nvGrpSpPr>
        <p:grpSpPr>
          <a:xfrm>
            <a:off x="1713600" y="1213200"/>
            <a:ext cx="5852172" cy="4389129"/>
            <a:chOff x="1713600" y="1213200"/>
            <a:chExt cx="5852172" cy="4389129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4236" y="1213290"/>
              <a:ext cx="5540644" cy="4180394"/>
              <a:chOff x="1071538" y="2071678"/>
              <a:chExt cx="5540644" cy="418039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4414" y="2071678"/>
                <a:ext cx="5274000" cy="41796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 descr="图片1.png"/>
              <p:cNvPicPr>
                <a:picLocks noChangeAspect="1"/>
              </p:cNvPicPr>
              <p:nvPr/>
            </p:nvPicPr>
            <p:blipFill>
              <a:blip r:embed="rId2"/>
              <a:srcRect r="76264"/>
              <a:stretch>
                <a:fillRect/>
              </a:stretch>
            </p:blipFill>
            <p:spPr>
              <a:xfrm>
                <a:off x="5286380" y="3286124"/>
                <a:ext cx="1143008" cy="1816458"/>
              </a:xfrm>
              <a:prstGeom prst="rect">
                <a:avLst/>
              </a:prstGeom>
            </p:spPr>
          </p:pic>
          <p:pic>
            <p:nvPicPr>
              <p:cNvPr id="6" name="图片 5" descr="图片1.png"/>
              <p:cNvPicPr>
                <a:picLocks noChangeAspect="1"/>
              </p:cNvPicPr>
              <p:nvPr/>
            </p:nvPicPr>
            <p:blipFill>
              <a:blip r:embed="rId2"/>
              <a:srcRect l="75219"/>
              <a:stretch>
                <a:fillRect/>
              </a:stretch>
            </p:blipFill>
            <p:spPr>
              <a:xfrm>
                <a:off x="1214414" y="3286124"/>
                <a:ext cx="1193307" cy="1816458"/>
              </a:xfrm>
              <a:prstGeom prst="rect">
                <a:avLst/>
              </a:prstGeom>
            </p:spPr>
          </p:pic>
          <p:cxnSp>
            <p:nvCxnSpPr>
              <p:cNvPr id="7" name="直接连接符 6"/>
              <p:cNvCxnSpPr>
                <a:stCxn id="4" idx="0"/>
                <a:endCxn id="4" idx="2"/>
              </p:cNvCxnSpPr>
              <p:nvPr/>
            </p:nvCxnSpPr>
            <p:spPr>
              <a:xfrm rot="16200000" flipH="1">
                <a:off x="1761614" y="4161478"/>
                <a:ext cx="417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071538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214414" y="2988000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4400" y="3000372"/>
                <a:ext cx="889200" cy="234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483600" y="4000504"/>
                <a:ext cx="128582" cy="35719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14414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080400" y="3714752"/>
                <a:ext cx="403200" cy="8532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D0AD6C6-AD23-4DD8-A405-ABB2C9F9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600" y="1213200"/>
              <a:ext cx="5852172" cy="4389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</Words>
  <Application>Microsoft Office PowerPoint</Application>
  <PresentationFormat>全屏显示(4:3)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成 泽森</cp:lastModifiedBy>
  <cp:revision>39</cp:revision>
  <dcterms:modified xsi:type="dcterms:W3CDTF">2020-02-16T06:14:22Z</dcterms:modified>
</cp:coreProperties>
</file>