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5" r:id="rId9"/>
    <p:sldId id="270" r:id="rId10"/>
    <p:sldId id="268" r:id="rId11"/>
    <p:sldId id="269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Sheet1!$I$29:$I$30</c15:sqref>
                  </c15:fullRef>
                </c:ext>
              </c:extLst>
              <c:f>Sheet1!$I$29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Sheet1!$J$29:$J$30</c15:sqref>
                  </c15:fullRef>
                </c:ext>
              </c:extLst>
              <c:f>Sheet1!$J$29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Sheet1!$N$29:$N$30</c15:sqref>
                  </c15:fullRef>
                </c:ext>
              </c:extLst>
              <c:f>Sheet1!$N$29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Sheet1!$O$29:$O$30</c15:sqref>
                  </c15:fullRef>
                </c:ext>
              </c:extLst>
              <c:f>Sheet1!$O$29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Sheet1!$I$51:$I$53</c15:sqref>
                  </c15:fullRef>
                </c:ext>
              </c:extLst>
              <c:f>Sheet1!$I$53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Sheet1!$J$51:$J$53</c15:sqref>
                  </c15:fullRef>
                </c:ext>
              </c:extLst>
              <c:f>Sheet1!$J$53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Sheet1!$I$51:$I$53</c15:sqref>
                  </c15:fullRef>
                </c:ext>
              </c:extLst>
              <c:f>Sheet1!$I$53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Sheet1!$H$51:$H$53</c15:sqref>
                  </c15:fullRef>
                </c:ext>
              </c:extLst>
              <c:f>Sheet1!$H$53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Sheet1!$J$51:$J$53</c15:sqref>
                  </c15:fullRef>
                </c:ext>
              </c:extLst>
              <c:f>Sheet1!$J$53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Sheet1!$Q$44:$Q$45</c15:sqref>
                  </c15:fullRef>
                </c:ext>
              </c:extLst>
              <c:f>Sheet1!$Q$44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Sheet1!$R$44:$R$45</c15:sqref>
                  </c15:fullRef>
                </c:ext>
              </c:extLst>
              <c:f>Sheet1!$R$44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Sheet1!$Q$44:$Q$45</c15:sqref>
                  </c15:fullRef>
                </c:ext>
              </c:extLst>
              <c:f>Sheet1!$Q$44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Sheet1!$P$44:$P$45</c15:sqref>
                  </c15:fullRef>
                </c:ext>
              </c:extLst>
              <c:f>Sheet1!$P$44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Sheet1!$R$44:$R$45</c15:sqref>
                  </c15:fullRef>
                </c:ext>
              </c:extLst>
              <c:f>Sheet1!$R$44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Sheet1!$O$61</c:f>
              <c:numCache>
                <c:formatCode>General</c:formatCode>
                <c:ptCount val="1"/>
                <c:pt idx="0">
                  <c:v>47.578000000000003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1-4935-9DD5-688351EB64B8}"/>
            </c:ext>
          </c:extLst>
        </c:ser>
        <c:ser>
          <c:idx val="1"/>
          <c:order val="1"/>
          <c:tx>
            <c:strRef>
              <c:f>Sheet1!$P$60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Sheet1!$P$61</c:f>
              <c:numCache>
                <c:formatCode>General</c:formatCode>
                <c:ptCount val="1"/>
                <c:pt idx="0">
                  <c:v>48.975999999999999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A1-4935-9DD5-688351EB6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56408912"/>
        <c:axId val="456410224"/>
      </c:barChart>
      <c:catAx>
        <c:axId val="4564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10224"/>
        <c:crosses val="autoZero"/>
        <c:auto val="1"/>
        <c:lblAlgn val="ctr"/>
        <c:lblOffset val="100"/>
        <c:noMultiLvlLbl val="0"/>
      </c:catAx>
      <c:valAx>
        <c:axId val="45641022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Sheet1!$O$117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Sheet1!$N$118:$N$119</c15:sqref>
                  </c15:fullRef>
                </c:ext>
              </c:extLst>
              <c:f>Sheet1!$N$118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Sheet1!$O$118:$O$119</c15:sqref>
                  </c15:fullRef>
                </c:ext>
              </c:extLst>
              <c:f>Sheet1!$O$118</c:f>
              <c:numCache>
                <c:formatCode>General</c:formatCode>
                <c:ptCount val="1"/>
                <c:pt idx="0">
                  <c:v>24.404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8-48CF-914A-98FF9E11380B}"/>
            </c:ext>
          </c:extLst>
        </c:ser>
        <c:ser>
          <c:idx val="1"/>
          <c:order val="1"/>
          <c:tx>
            <c:strRef>
              <c:f>Sheet1!$P$117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Sheet1!$N$118:$N$119</c15:sqref>
                  </c15:fullRef>
                </c:ext>
              </c:extLst>
              <c:f>Sheet1!$N$118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Sheet1!$P$118:$P$119</c15:sqref>
                  </c15:fullRef>
                </c:ext>
              </c:extLst>
              <c:f>Sheet1!$P$118</c:f>
              <c:numCache>
                <c:formatCode>General</c:formatCode>
                <c:ptCount val="1"/>
                <c:pt idx="0">
                  <c:v>23.95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8-48CF-914A-98FF9E1138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59827408"/>
        <c:axId val="559826424"/>
      </c:barChart>
      <c:catAx>
        <c:axId val="5598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6424"/>
        <c:crosses val="autoZero"/>
        <c:auto val="1"/>
        <c:lblAlgn val="ctr"/>
        <c:lblOffset val="100"/>
        <c:noMultiLvlLbl val="0"/>
      </c:catAx>
      <c:valAx>
        <c:axId val="5598264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Sheet1!$S$117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Sheet1!$R$118</c:f>
              <c:strCache>
                <c:ptCount val="1"/>
                <c:pt idx="0">
                  <c:v>weighted average path length</c:v>
                </c:pt>
              </c:strCache>
            </c:strRef>
          </c:cat>
          <c:val>
            <c:numRef>
              <c:f>Sheet1!$S$118</c:f>
              <c:numCache>
                <c:formatCode>General</c:formatCode>
                <c:ptCount val="1"/>
                <c:pt idx="0">
                  <c:v>7.1139999999999999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1C-44FB-82D6-FC034DE5706C}"/>
            </c:ext>
          </c:extLst>
        </c:ser>
        <c:ser>
          <c:idx val="1"/>
          <c:order val="1"/>
          <c:tx>
            <c:strRef>
              <c:f>Sheet1!$T$117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Sheet1!$R$118</c:f>
              <c:strCache>
                <c:ptCount val="1"/>
                <c:pt idx="0">
                  <c:v>weighted average path length</c:v>
                </c:pt>
              </c:strCache>
            </c:strRef>
          </c:cat>
          <c:val>
            <c:numRef>
              <c:f>Sheet1!$T$118</c:f>
              <c:numCache>
                <c:formatCode>General</c:formatCode>
                <c:ptCount val="1"/>
                <c:pt idx="0">
                  <c:v>8.3710000000000004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C-44FB-82D6-FC034DE570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58289400"/>
        <c:axId val="558289728"/>
      </c:barChart>
      <c:catAx>
        <c:axId val="55828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289728"/>
        <c:crosses val="autoZero"/>
        <c:auto val="1"/>
        <c:lblAlgn val="ctr"/>
        <c:lblOffset val="100"/>
        <c:noMultiLvlLbl val="0"/>
      </c:catAx>
      <c:valAx>
        <c:axId val="5582897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82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Sheet1!$I$29:$I$30</c15:sqref>
                  </c15:fullRef>
                </c:ext>
              </c:extLst>
              <c:f>Sheet1!$I$29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Sheet1!$H$29:$H$30</c15:sqref>
                  </c15:fullRef>
                </c:ext>
              </c:extLst>
              <c:f>Sheet1!$H$29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Sheet1!$J$29:$J$30</c15:sqref>
                  </c15:fullRef>
                </c:ext>
              </c:extLst>
              <c:f>Sheet1!$J$29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Sheet1!$N$29:$N$30</c15:sqref>
                  </c15:fullRef>
                </c:ext>
              </c:extLst>
              <c:f>Sheet1!$N$29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Sheet1!$M$29:$M$30</c15:sqref>
                  </c15:fullRef>
                </c:ext>
              </c:extLst>
              <c:f>Sheet1!$M$29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Sheet1!$O$29:$O$30</c15:sqref>
                  </c15:fullRef>
                </c:ext>
              </c:extLst>
              <c:f>Sheet1!$O$29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F456-4807-431B-AEB3-B202DEBCABA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207A-97DC-4EA9-9D7D-02EF5B789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FBA66B-13CD-4656-A72A-DFEAEB501BB6}"/>
              </a:ext>
            </a:extLst>
          </p:cNvPr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1.png">
            <a:extLst>
              <a:ext uri="{FF2B5EF4-FFF2-40B4-BE49-F238E27FC236}">
                <a16:creationId xmlns:a16="http://schemas.microsoft.com/office/drawing/2014/main" id="{7202781A-ACD3-4C62-855A-F254600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17" name="图片 16" descr="图片1.png">
            <a:extLst>
              <a:ext uri="{FF2B5EF4-FFF2-40B4-BE49-F238E27FC236}">
                <a16:creationId xmlns:a16="http://schemas.microsoft.com/office/drawing/2014/main" id="{793C3DF1-9B20-447F-ADD1-1349AE9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34C143-2305-4FF5-9959-6D380427C081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EADFA2-615D-4FA7-BBBC-42FEBB83CDA1}"/>
              </a:ext>
            </a:extLst>
          </p:cNvPr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0EA174-D43D-421B-8EB1-489DDB547524}"/>
              </a:ext>
            </a:extLst>
          </p:cNvPr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CF8DAA-16D9-4AD7-9846-A883D189F233}"/>
              </a:ext>
            </a:extLst>
          </p:cNvPr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A0F624-6D61-4644-9933-013D30711906}"/>
              </a:ext>
            </a:extLst>
          </p:cNvPr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EB79B-7B6A-4F41-9111-3C937DAB85D2}"/>
              </a:ext>
            </a:extLst>
          </p:cNvPr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27D9D-89F7-4BA9-A4AA-DE466C8FA027}"/>
              </a:ext>
            </a:extLst>
          </p:cNvPr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4CFF972-77E2-48CE-A357-63FA9CE81EAD}"/>
              </a:ext>
            </a:extLst>
          </p:cNvPr>
          <p:cNvSpPr txBox="1"/>
          <p:nvPr/>
        </p:nvSpPr>
        <p:spPr>
          <a:xfrm>
            <a:off x="2137090" y="473203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9B31D-467A-411A-8D82-C7104D5B0508}"/>
              </a:ext>
            </a:extLst>
          </p:cNvPr>
          <p:cNvSpPr/>
          <p:nvPr/>
        </p:nvSpPr>
        <p:spPr>
          <a:xfrm>
            <a:off x="6705884" y="4732039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F688D5-F032-44AA-9BF0-48059DBB0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266492"/>
              </p:ext>
            </p:extLst>
          </p:nvPr>
        </p:nvGraphicFramePr>
        <p:xfrm>
          <a:off x="26779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957E122-E47D-4A10-8050-76003537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37920"/>
              </p:ext>
            </p:extLst>
          </p:nvPr>
        </p:nvGraphicFramePr>
        <p:xfrm>
          <a:off x="4545221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3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CF9EB3-7874-4E58-8239-EE52F4397240}"/>
              </a:ext>
            </a:extLst>
          </p:cNvPr>
          <p:cNvGrpSpPr/>
          <p:nvPr/>
        </p:nvGrpSpPr>
        <p:grpSpPr>
          <a:xfrm>
            <a:off x="26779" y="1988839"/>
            <a:ext cx="9090442" cy="3020199"/>
            <a:chOff x="26779" y="1988839"/>
            <a:chExt cx="9090442" cy="30201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CFF972-77E2-48CE-A357-63FA9CE81EAD}"/>
                </a:ext>
              </a:extLst>
            </p:cNvPr>
            <p:cNvSpPr txBox="1"/>
            <p:nvPr/>
          </p:nvSpPr>
          <p:spPr>
            <a:xfrm>
              <a:off x="2137090" y="473203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39B31D-467A-411A-8D82-C7104D5B0508}"/>
                </a:ext>
              </a:extLst>
            </p:cNvPr>
            <p:cNvSpPr/>
            <p:nvPr/>
          </p:nvSpPr>
          <p:spPr>
            <a:xfrm>
              <a:off x="6705884" y="4732039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07F688D5-F032-44AA-9BF0-48059DBB01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8152172"/>
                </p:ext>
              </p:extLst>
            </p:nvPr>
          </p:nvGraphicFramePr>
          <p:xfrm>
            <a:off x="26779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6957E122-E47D-4A10-8050-7600353770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0403207"/>
                </p:ext>
              </p:extLst>
            </p:nvPr>
          </p:nvGraphicFramePr>
          <p:xfrm>
            <a:off x="4545221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41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1E83D82-5635-4536-A592-EAF2E40CE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27017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778217D-E6F4-4D85-B338-A448F9C6FB0C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1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449B7BF-8485-4E9A-BA78-27F3786113E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27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B96DE2-AF63-45ED-ACE3-51D8B7500487}"/>
              </a:ext>
            </a:extLst>
          </p:cNvPr>
          <p:cNvGrpSpPr/>
          <p:nvPr/>
        </p:nvGrpSpPr>
        <p:grpSpPr>
          <a:xfrm>
            <a:off x="1571604" y="1214422"/>
            <a:ext cx="5540644" cy="4180394"/>
            <a:chOff x="1571604" y="1214422"/>
            <a:chExt cx="5540644" cy="41803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FBA66B-13CD-4656-A72A-DFEAEB501BB6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片1.png">
              <a:extLst>
                <a:ext uri="{FF2B5EF4-FFF2-40B4-BE49-F238E27FC236}">
                  <a16:creationId xmlns:a16="http://schemas.microsoft.com/office/drawing/2014/main" id="{7202781A-ACD3-4C62-855A-F254600C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17" name="图片 16" descr="图片1.png">
              <a:extLst>
                <a:ext uri="{FF2B5EF4-FFF2-40B4-BE49-F238E27FC236}">
                  <a16:creationId xmlns:a16="http://schemas.microsoft.com/office/drawing/2014/main" id="{793C3DF1-9B20-447F-ADD1-1349AE99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4C143-2305-4FF5-9959-6D380427C081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EADFA2-615D-4FA7-BBBC-42FEBB83CDA1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EA174-D43D-421B-8EB1-489DDB547524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CF8DAA-16D9-4AD7-9846-A883D189F233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A0F624-6D61-4644-9933-013D30711906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EB79B-7B6A-4F41-9111-3C937DAB85D2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827D9D-89F7-4BA9-A4AA-DE466C8FA027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FA30C-5FB7-4410-8FF0-C648E08B6A48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805433-F146-4823-9536-A83AA79391D1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CF953B6-AE9C-4C64-877E-A0A897FAB51C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FAA6AF-B23A-43E8-BD46-F43EC54B2DE4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片1.png">
              <a:extLst>
                <a:ext uri="{FF2B5EF4-FFF2-40B4-BE49-F238E27FC236}">
                  <a16:creationId xmlns:a16="http://schemas.microsoft.com/office/drawing/2014/main" id="{258084CB-0910-432F-86FB-1FE7DE7B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6" name="图片 25" descr="图片1.png">
              <a:extLst>
                <a:ext uri="{FF2B5EF4-FFF2-40B4-BE49-F238E27FC236}">
                  <a16:creationId xmlns:a16="http://schemas.microsoft.com/office/drawing/2014/main" id="{46EEEDC8-E77E-45FC-80D3-B538D24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2F2C5E-7382-4AB1-93DF-676640AAFAC9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9B065C-C98C-4DB6-86C1-FA21B85C3DF3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6F5F4-D7E2-43B9-A1AA-76403A57940B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D7BD38-0166-40AD-9AB3-C88C9187E2E8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329BAF-0EE8-4F63-A7C5-61553BC5BF32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35C3FC-C230-482F-914D-CB428D305677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8012F-3E3E-4679-8E85-C55C405D8D70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4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3DF90B9-29F4-4289-A813-1C0181AAC54A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D35E50-6D96-491A-8A0F-30CD3B4CC779}"/>
                </a:ext>
              </a:extLst>
            </p:cNvPr>
            <p:cNvGrpSpPr/>
            <p:nvPr/>
          </p:nvGrpSpPr>
          <p:grpSpPr>
            <a:xfrm>
              <a:off x="1129197" y="1214422"/>
              <a:ext cx="5983051" cy="4870323"/>
              <a:chOff x="1129197" y="1214422"/>
              <a:chExt cx="5983051" cy="487032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14480" y="1214422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2" name="图片 21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786446" y="2428868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21" name="图片 20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714480" y="2428868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2261680" y="3304222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571604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14480" y="2130744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94466" y="2143116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83666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4480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0466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857224" y="5715016"/>
                <a:ext cx="572298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143770" y="600076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BEFE05-0D56-4608-8CCC-B69249752C90}"/>
              </a:ext>
            </a:extLst>
          </p:cNvPr>
          <p:cNvGrpSpPr/>
          <p:nvPr/>
        </p:nvGrpSpPr>
        <p:grpSpPr>
          <a:xfrm>
            <a:off x="1713600" y="1213200"/>
            <a:ext cx="5852172" cy="4389129"/>
            <a:chOff x="1713600" y="1213200"/>
            <a:chExt cx="5852172" cy="43891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236" y="1213290"/>
              <a:ext cx="5540644" cy="4180394"/>
              <a:chOff x="1071538" y="2071678"/>
              <a:chExt cx="5540644" cy="41803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4414" y="2071678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286380" y="3286124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6" name="图片 5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214414" y="3286124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4" idx="0"/>
                <a:endCxn id="4" idx="2"/>
              </p:cNvCxnSpPr>
              <p:nvPr/>
            </p:nvCxnSpPr>
            <p:spPr>
              <a:xfrm rot="16200000" flipH="1">
                <a:off x="1761614" y="4161478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071538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14414" y="2988000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4400" y="3000372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83600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14414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80400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D0AD6C6-AD23-4DD8-A405-ABB2C9F9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600" y="1213200"/>
              <a:ext cx="5852172" cy="4389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AFF772-DE2D-4E7B-B1F7-5F0EEEAA3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01674"/>
              </p:ext>
            </p:extLst>
          </p:nvPr>
        </p:nvGraphicFramePr>
        <p:xfrm>
          <a:off x="72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3E34D10-3B6B-4C77-8FDB-086104F0C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45425"/>
              </p:ext>
            </p:extLst>
          </p:nvPr>
        </p:nvGraphicFramePr>
        <p:xfrm>
          <a:off x="4644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7E85311-62E1-4916-9BF9-F3595D8D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82665"/>
              </p:ext>
            </p:extLst>
          </p:nvPr>
        </p:nvGraphicFramePr>
        <p:xfrm>
          <a:off x="72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F8AC2FE-B4C0-4399-BA50-9077587CA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75059"/>
              </p:ext>
            </p:extLst>
          </p:nvPr>
        </p:nvGraphicFramePr>
        <p:xfrm>
          <a:off x="4644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3F5235-F531-4A26-9D19-8225DCFB9A5E}"/>
              </a:ext>
            </a:extLst>
          </p:cNvPr>
          <p:cNvSpPr txBox="1"/>
          <p:nvPr/>
        </p:nvSpPr>
        <p:spPr>
          <a:xfrm>
            <a:off x="2182319" y="391137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1376-8A04-4F4C-BCB7-3377843291CD}"/>
              </a:ext>
            </a:extLst>
          </p:cNvPr>
          <p:cNvSpPr txBox="1"/>
          <p:nvPr/>
        </p:nvSpPr>
        <p:spPr>
          <a:xfrm>
            <a:off x="6754319" y="39113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53FCC-E9C8-4D8B-B17D-EA1BEB9F5286}"/>
              </a:ext>
            </a:extLst>
          </p:cNvPr>
          <p:cNvSpPr txBox="1"/>
          <p:nvPr/>
        </p:nvSpPr>
        <p:spPr>
          <a:xfrm>
            <a:off x="2181160" y="696428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59D4A5-DF53-4DDC-A551-DA408EB0416E}"/>
              </a:ext>
            </a:extLst>
          </p:cNvPr>
          <p:cNvSpPr txBox="1"/>
          <p:nvPr/>
        </p:nvSpPr>
        <p:spPr>
          <a:xfrm>
            <a:off x="6753160" y="696428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FB14A8-8EC5-483A-9FD2-AA2A1D5C7701}"/>
              </a:ext>
            </a:extLst>
          </p:cNvPr>
          <p:cNvSpPr txBox="1"/>
          <p:nvPr/>
        </p:nvSpPr>
        <p:spPr>
          <a:xfrm>
            <a:off x="2181160" y="100383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ED373-CB0C-4DE7-A6AA-B61E108E028B}"/>
              </a:ext>
            </a:extLst>
          </p:cNvPr>
          <p:cNvSpPr txBox="1"/>
          <p:nvPr/>
        </p:nvSpPr>
        <p:spPr>
          <a:xfrm>
            <a:off x="6923878" y="10038399"/>
            <a:ext cx="375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(f)</a:t>
            </a:r>
            <a:endParaRPr lang="zh-CN" altLang="en-US" sz="1600" dirty="0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B0D46127-B426-4058-8B38-86203F9A5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32002"/>
              </p:ext>
            </p:extLst>
          </p:nvPr>
        </p:nvGraphicFramePr>
        <p:xfrm>
          <a:off x="0" y="7263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AA559EC-55A2-4D0D-AA2A-EA81CC4BF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10251"/>
              </p:ext>
            </p:extLst>
          </p:nvPr>
        </p:nvGraphicFramePr>
        <p:xfrm>
          <a:off x="4572000" y="7299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51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92AB59-0985-4C98-9804-5E3073C307B0}"/>
              </a:ext>
            </a:extLst>
          </p:cNvPr>
          <p:cNvGrpSpPr/>
          <p:nvPr/>
        </p:nvGrpSpPr>
        <p:grpSpPr>
          <a:xfrm>
            <a:off x="0" y="1168173"/>
            <a:ext cx="9216008" cy="9208780"/>
            <a:chOff x="0" y="1168173"/>
            <a:chExt cx="9216008" cy="9208780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35AFF772-DE2D-4E7B-B1F7-5F0EEEAA31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2625031"/>
                </p:ext>
              </p:extLst>
            </p:nvPr>
          </p:nvGraphicFramePr>
          <p:xfrm>
            <a:off x="72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B3E34D10-3B6B-4C77-8FDB-086104F0C1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1104801"/>
                </p:ext>
              </p:extLst>
            </p:nvPr>
          </p:nvGraphicFramePr>
          <p:xfrm>
            <a:off x="4644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17E85311-62E1-4916-9BF9-F3595D8DC8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2330087"/>
                </p:ext>
              </p:extLst>
            </p:nvPr>
          </p:nvGraphicFramePr>
          <p:xfrm>
            <a:off x="72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DF8AC2FE-B4C0-4399-BA50-9077587CAF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4810038"/>
                </p:ext>
              </p:extLst>
            </p:nvPr>
          </p:nvGraphicFramePr>
          <p:xfrm>
            <a:off x="4644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3F5235-F531-4A26-9D19-8225DCFB9A5E}"/>
                </a:ext>
              </a:extLst>
            </p:cNvPr>
            <p:cNvSpPr txBox="1"/>
            <p:nvPr/>
          </p:nvSpPr>
          <p:spPr>
            <a:xfrm>
              <a:off x="2182319" y="39113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8A1376-8A04-4F4C-BCB7-3377843291CD}"/>
                </a:ext>
              </a:extLst>
            </p:cNvPr>
            <p:cNvSpPr txBox="1"/>
            <p:nvPr/>
          </p:nvSpPr>
          <p:spPr>
            <a:xfrm>
              <a:off x="6754319" y="3911372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553FCC-E9C8-4D8B-B17D-EA1BEB9F5286}"/>
                </a:ext>
              </a:extLst>
            </p:cNvPr>
            <p:cNvSpPr txBox="1"/>
            <p:nvPr/>
          </p:nvSpPr>
          <p:spPr>
            <a:xfrm>
              <a:off x="2181160" y="696428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59D4A5-DF53-4DDC-A551-DA408EB0416E}"/>
                </a:ext>
              </a:extLst>
            </p:cNvPr>
            <p:cNvSpPr txBox="1"/>
            <p:nvPr/>
          </p:nvSpPr>
          <p:spPr>
            <a:xfrm>
              <a:off x="6753160" y="6964287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(d)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FB14A8-8EC5-483A-9FD2-AA2A1D5C7701}"/>
                </a:ext>
              </a:extLst>
            </p:cNvPr>
            <p:cNvSpPr txBox="1"/>
            <p:nvPr/>
          </p:nvSpPr>
          <p:spPr>
            <a:xfrm>
              <a:off x="2181160" y="100383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(e)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0ED373-CB0C-4DE7-A6AA-B61E108E028B}"/>
                </a:ext>
              </a:extLst>
            </p:cNvPr>
            <p:cNvSpPr txBox="1"/>
            <p:nvPr/>
          </p:nvSpPr>
          <p:spPr>
            <a:xfrm>
              <a:off x="6923878" y="10038399"/>
              <a:ext cx="375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(f)</a:t>
              </a:r>
              <a:endParaRPr lang="zh-CN" altLang="en-US" sz="1600" dirty="0"/>
            </a:p>
          </p:txBody>
        </p:sp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B0D46127-B426-4058-8B38-86203F9A5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114014"/>
                </p:ext>
              </p:extLst>
            </p:nvPr>
          </p:nvGraphicFramePr>
          <p:xfrm>
            <a:off x="0" y="726369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4" name="图表 23">
              <a:extLst>
                <a:ext uri="{FF2B5EF4-FFF2-40B4-BE49-F238E27FC236}">
                  <a16:creationId xmlns:a16="http://schemas.microsoft.com/office/drawing/2014/main" id="{7AA559EC-55A2-4D0D-AA2A-EA81CC4BFF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7834370"/>
                </p:ext>
              </p:extLst>
            </p:nvPr>
          </p:nvGraphicFramePr>
          <p:xfrm>
            <a:off x="4572000" y="72990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41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6F0904-15E9-4074-A62C-CA681F9F5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25511"/>
              </p:ext>
            </p:extLst>
          </p:nvPr>
        </p:nvGraphicFramePr>
        <p:xfrm>
          <a:off x="4591052" y="2023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48AE29C-2D21-4A1C-A150-14C5FB94F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3146"/>
              </p:ext>
            </p:extLst>
          </p:nvPr>
        </p:nvGraphicFramePr>
        <p:xfrm>
          <a:off x="-19050" y="2026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BA82CD9-AACC-401B-9F48-6059E075525E}"/>
              </a:ext>
            </a:extLst>
          </p:cNvPr>
          <p:cNvSpPr txBox="1"/>
          <p:nvPr/>
        </p:nvSpPr>
        <p:spPr>
          <a:xfrm>
            <a:off x="2091261" y="477395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4C762-9637-4AF4-A1AB-DF389668A740}"/>
              </a:ext>
            </a:extLst>
          </p:cNvPr>
          <p:cNvSpPr txBox="1"/>
          <p:nvPr/>
        </p:nvSpPr>
        <p:spPr>
          <a:xfrm>
            <a:off x="6701363" y="4775050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033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AD7882-E0D5-429A-B084-C67A54A2614A}"/>
              </a:ext>
            </a:extLst>
          </p:cNvPr>
          <p:cNvGrpSpPr/>
          <p:nvPr/>
        </p:nvGrpSpPr>
        <p:grpSpPr>
          <a:xfrm>
            <a:off x="-19050" y="2023215"/>
            <a:ext cx="9182102" cy="3028834"/>
            <a:chOff x="-19050" y="2023215"/>
            <a:chExt cx="9182102" cy="3028834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C36F0904-15E9-4074-A62C-CA681F9F59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1052" y="202321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048AE29C-2D21-4A1C-A150-14C5FB94F4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9050" y="20269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A82CD9-AACC-401B-9F48-6059E075525E}"/>
                </a:ext>
              </a:extLst>
            </p:cNvPr>
            <p:cNvSpPr txBox="1"/>
            <p:nvPr/>
          </p:nvSpPr>
          <p:spPr>
            <a:xfrm>
              <a:off x="2091261" y="4773958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4C762-9637-4AF4-A1AB-DF389668A740}"/>
                </a:ext>
              </a:extLst>
            </p:cNvPr>
            <p:cNvSpPr txBox="1"/>
            <p:nvPr/>
          </p:nvSpPr>
          <p:spPr>
            <a:xfrm>
              <a:off x="6701363" y="4775050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73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97</Words>
  <Application>Microsoft Office PowerPoint</Application>
  <PresentationFormat>全屏显示(4:3)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成 泽森</cp:lastModifiedBy>
  <cp:revision>76</cp:revision>
  <dcterms:modified xsi:type="dcterms:W3CDTF">2020-02-16T21:10:37Z</dcterms:modified>
</cp:coreProperties>
</file>