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9" r:id="rId4"/>
    <p:sldId id="258" r:id="rId5"/>
    <p:sldId id="257" r:id="rId6"/>
    <p:sldId id="277" r:id="rId7"/>
    <p:sldId id="261" r:id="rId8"/>
    <p:sldId id="263" r:id="rId9"/>
    <p:sldId id="265" r:id="rId10"/>
    <p:sldId id="270" r:id="rId11"/>
    <p:sldId id="268" r:id="rId12"/>
    <p:sldId id="269" r:id="rId13"/>
    <p:sldId id="271" r:id="rId14"/>
    <p:sldId id="272" r:id="rId15"/>
    <p:sldId id="273" r:id="rId16"/>
    <p:sldId id="274" r:id="rId17"/>
    <p:sldId id="276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136;&#24515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136;&#24515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20108;&#32423;&#25351;&#26631;&#25968;&#25454;\&#21152;&#26435;&#24179;&#22343;&#20256;&#29699;&#36317;&#31163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136;&#24515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136;&#24515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\Desktop\competetion\material&amp;paper\&#36755;&#36194;&#32479;&#35745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Sheet1!$I$16:$K$16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2-48CA-B55C-C66A1866B901}"/>
            </c:ext>
          </c:extLst>
        </c:ser>
        <c:ser>
          <c:idx val="1"/>
          <c:order val="1"/>
          <c:tx>
            <c:strRef>
              <c:f>Sheet1!$H$17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Sheet1!$I$17:$K$17</c:f>
              <c:numCache>
                <c:formatCode>General</c:formatCode>
                <c:ptCount val="3"/>
                <c:pt idx="0">
                  <c:v>10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32-48CA-B55C-C66A1866B9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4119448"/>
        <c:axId val="308518536"/>
      </c:barChart>
      <c:catAx>
        <c:axId val="35411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518536"/>
        <c:crosses val="autoZero"/>
        <c:auto val="1"/>
        <c:lblAlgn val="ctr"/>
        <c:lblOffset val="100"/>
        <c:noMultiLvlLbl val="0"/>
      </c:catAx>
      <c:valAx>
        <c:axId val="30851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411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Sheet1!$N$20:$O$20</c:f>
              <c:numCache>
                <c:formatCode>General</c:formatCode>
                <c:ptCount val="2"/>
                <c:pt idx="0">
                  <c:v>16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8-4C4C-AE66-087A35412D22}"/>
            </c:ext>
          </c:extLst>
        </c:ser>
        <c:ser>
          <c:idx val="1"/>
          <c:order val="1"/>
          <c:tx>
            <c:strRef>
              <c:f>Sheet1!$M$21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Sheet1!$N$21:$O$21</c:f>
              <c:numCache>
                <c:formatCode>General</c:formatCode>
                <c:ptCount val="2"/>
                <c:pt idx="0">
                  <c:v>22</c:v>
                </c:pt>
                <c:pt idx="1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8-4C4C-AE66-087A35412D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1656"/>
        <c:axId val="456689576"/>
      </c:barChart>
      <c:catAx>
        <c:axId val="53399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689576"/>
        <c:crosses val="autoZero"/>
        <c:auto val="1"/>
        <c:lblAlgn val="ctr"/>
        <c:lblOffset val="100"/>
        <c:noMultiLvlLbl val="0"/>
      </c:catAx>
      <c:valAx>
        <c:axId val="45668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Sheet1!$H$29:$H$30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Sheet1!$I$29:$I$30</c:f>
              <c:numCache>
                <c:formatCode>General</c:formatCode>
                <c:ptCount val="1"/>
                <c:pt idx="0">
                  <c:v>0.16500000000000001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90-4D40-8CA5-2E40B3232376}"/>
            </c:ext>
          </c:extLst>
        </c:ser>
        <c:ser>
          <c:idx val="1"/>
          <c:order val="1"/>
          <c:tx>
            <c:strRef>
              <c:f>Sheet1!$J$28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Sheet1!$H$29:$H$30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Sheet1!$J$29:$J$30</c:f>
              <c:numCache>
                <c:formatCode>General</c:formatCode>
                <c:ptCount val="1"/>
                <c:pt idx="0">
                  <c:v>0.129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90-4D40-8CA5-2E40B32323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85953784"/>
        <c:axId val="585957064"/>
      </c:barChart>
      <c:catAx>
        <c:axId val="58595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7064"/>
        <c:crosses val="autoZero"/>
        <c:auto val="1"/>
        <c:lblAlgn val="ctr"/>
        <c:lblOffset val="100"/>
        <c:noMultiLvlLbl val="0"/>
      </c:catAx>
      <c:valAx>
        <c:axId val="58595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3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Sheet1!$M$29:$M$30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Sheet1!$N$29:$N$30</c:f>
              <c:numCache>
                <c:formatCode>General</c:formatCode>
                <c:ptCount val="1"/>
                <c:pt idx="0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D-48DA-8BB8-839155CF3C39}"/>
            </c:ext>
          </c:extLst>
        </c:ser>
        <c:ser>
          <c:idx val="1"/>
          <c:order val="1"/>
          <c:tx>
            <c:strRef>
              <c:f>Sheet1!$O$28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Sheet1!$M$29:$M$30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Sheet1!$O$29:$O$30</c:f>
              <c:numCache>
                <c:formatCode>General</c:formatCode>
                <c:ptCount val="1"/>
                <c:pt idx="0">
                  <c:v>9.9000000000000005E-2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D-48DA-8BB8-839155CF3C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9"/>
        <c:axId val="544475992"/>
        <c:axId val="544476320"/>
      </c:barChart>
      <c:catAx>
        <c:axId val="544475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6320"/>
        <c:crosses val="autoZero"/>
        <c:auto val="1"/>
        <c:lblAlgn val="ctr"/>
        <c:lblOffset val="100"/>
        <c:noMultiLvlLbl val="0"/>
      </c:catAx>
      <c:valAx>
        <c:axId val="544476320"/>
        <c:scaling>
          <c:orientation val="minMax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5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Sheet1!$H$51</c:f>
              <c:strCache>
                <c:ptCount val="1"/>
                <c:pt idx="0">
                  <c:v>successful pass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Sheet1!$I$51:$J$51</c:f>
              <c:numCache>
                <c:formatCode>General</c:formatCode>
                <c:ptCount val="2"/>
                <c:pt idx="0">
                  <c:v>10435</c:v>
                </c:pt>
                <c:pt idx="1">
                  <c:v>12964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D2-4687-963F-A14752A48897}"/>
            </c:ext>
          </c:extLst>
        </c:ser>
        <c:ser>
          <c:idx val="1"/>
          <c:order val="1"/>
          <c:tx>
            <c:strRef>
              <c:f>Sheet1!$H$52</c:f>
              <c:strCache>
                <c:ptCount val="1"/>
                <c:pt idx="0">
                  <c:v> all pass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Sheet1!$I$52:$J$52</c:f>
              <c:numCache>
                <c:formatCode>General</c:formatCode>
                <c:ptCount val="2"/>
                <c:pt idx="0">
                  <c:v>14043</c:v>
                </c:pt>
                <c:pt idx="1">
                  <c:v>17272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D2-4687-963F-A14752A488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4049048"/>
        <c:axId val="544058560"/>
      </c:barChart>
      <c:catAx>
        <c:axId val="54404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58560"/>
        <c:crosses val="autoZero"/>
        <c:auto val="1"/>
        <c:lblAlgn val="ctr"/>
        <c:lblOffset val="100"/>
        <c:noMultiLvlLbl val="0"/>
      </c:catAx>
      <c:valAx>
        <c:axId val="5440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49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Sheet1!$I$50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0.743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Sheet1!$H$51:$H$53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f>Sheet1!$I$51:$I$53</c:f>
              <c:numCache>
                <c:formatCode>General</c:formatCode>
                <c:ptCount val="1"/>
                <c:pt idx="0">
                  <c:v>0.74307484155807169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E-49C2-9A56-0B09007A5F41}"/>
            </c:ext>
          </c:extLst>
        </c:ser>
        <c:ser>
          <c:idx val="1"/>
          <c:order val="1"/>
          <c:tx>
            <c:strRef>
              <c:f>Sheet1!$J$50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0.751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Sheet1!$H$51:$H$53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f>Sheet1!$J$51:$J$53</c:f>
              <c:numCache>
                <c:formatCode>General</c:formatCode>
                <c:ptCount val="1"/>
                <c:pt idx="0">
                  <c:v>0.75057897174617882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E-49C2-9A56-0B09007A5F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33989688"/>
        <c:axId val="533990344"/>
      </c:barChart>
      <c:catAx>
        <c:axId val="53398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344"/>
        <c:crosses val="autoZero"/>
        <c:auto val="1"/>
        <c:lblAlgn val="ctr"/>
        <c:lblOffset val="100"/>
        <c:noMultiLvlLbl val="0"/>
      </c:catAx>
      <c:valAx>
        <c:axId val="533990344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89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Sheet1!$H$51</c:f>
              <c:strCache>
                <c:ptCount val="1"/>
                <c:pt idx="0">
                  <c:v>successful pass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Sheet1!$I$51:$J$51</c:f>
              <c:numCache>
                <c:formatCode>General</c:formatCode>
                <c:ptCount val="2"/>
                <c:pt idx="0">
                  <c:v>10435</c:v>
                </c:pt>
                <c:pt idx="1">
                  <c:v>12964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D2-4687-963F-A14752A48897}"/>
            </c:ext>
          </c:extLst>
        </c:ser>
        <c:ser>
          <c:idx val="1"/>
          <c:order val="1"/>
          <c:tx>
            <c:strRef>
              <c:f>Sheet1!$H$52</c:f>
              <c:strCache>
                <c:ptCount val="1"/>
                <c:pt idx="0">
                  <c:v> all pass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Sheet1!$I$50:$J$50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Sheet1!$I$52:$J$52</c:f>
              <c:numCache>
                <c:formatCode>General</c:formatCode>
                <c:ptCount val="2"/>
                <c:pt idx="0">
                  <c:v>14043</c:v>
                </c:pt>
                <c:pt idx="1">
                  <c:v>17272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D2-4687-963F-A14752A488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4049048"/>
        <c:axId val="544058560"/>
      </c:barChart>
      <c:catAx>
        <c:axId val="54404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58560"/>
        <c:crosses val="autoZero"/>
        <c:auto val="1"/>
        <c:lblAlgn val="ctr"/>
        <c:lblOffset val="100"/>
        <c:noMultiLvlLbl val="0"/>
      </c:catAx>
      <c:valAx>
        <c:axId val="54405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049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Sheet1!$I$50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0.743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Sheet1!$H$51:$H$53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f>Sheet1!$I$51:$I$53</c:f>
              <c:numCache>
                <c:formatCode>General</c:formatCode>
                <c:ptCount val="1"/>
                <c:pt idx="0">
                  <c:v>0.74307484155807169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E-49C2-9A56-0B09007A5F41}"/>
            </c:ext>
          </c:extLst>
        </c:ser>
        <c:ser>
          <c:idx val="1"/>
          <c:order val="1"/>
          <c:tx>
            <c:strRef>
              <c:f>Sheet1!$J$50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0.751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31-4C1B-8EAE-6A358AC94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Sheet1!$H$51:$H$53</c:f>
              <c:strCache>
                <c:ptCount val="1"/>
                <c:pt idx="0">
                  <c:v> pass successful rate</c:v>
                </c:pt>
              </c:strCache>
            </c:strRef>
          </c:cat>
          <c:val>
            <c:numRef>
              <c:f>Sheet1!$J$51:$J$53</c:f>
              <c:numCache>
                <c:formatCode>General</c:formatCode>
                <c:ptCount val="1"/>
                <c:pt idx="0">
                  <c:v>0.75057897174617882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E-49C2-9A56-0B09007A5F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33989688"/>
        <c:axId val="533990344"/>
      </c:barChart>
      <c:catAx>
        <c:axId val="53398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344"/>
        <c:crosses val="autoZero"/>
        <c:auto val="1"/>
        <c:lblAlgn val="ctr"/>
        <c:lblOffset val="100"/>
        <c:noMultiLvlLbl val="0"/>
      </c:catAx>
      <c:valAx>
        <c:axId val="533990344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89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Sheet1!$Q$43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3451.35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Sheet1!$P$44:$P$45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f>Sheet1!$Q$44:$Q$45</c:f>
              <c:numCache>
                <c:formatCode>General</c:formatCode>
                <c:ptCount val="1"/>
                <c:pt idx="0">
                  <c:v>3451.3472183333333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A1-4875-AB6D-0430965C912D}"/>
            </c:ext>
          </c:extLst>
        </c:ser>
        <c:ser>
          <c:idx val="1"/>
          <c:order val="1"/>
          <c:tx>
            <c:strRef>
              <c:f>Sheet1!$R$43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3666.54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Sheet1!$P$44:$P$45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f>Sheet1!$R$44:$R$45</c:f>
              <c:numCache>
                <c:formatCode>General</c:formatCode>
                <c:ptCount val="1"/>
                <c:pt idx="0">
                  <c:v>3666.5404666666668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A1-4875-AB6D-0430965C91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44483208"/>
        <c:axId val="544480912"/>
      </c:barChart>
      <c:catAx>
        <c:axId val="544483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0912"/>
        <c:crosses val="autoZero"/>
        <c:auto val="1"/>
        <c:lblAlgn val="ctr"/>
        <c:lblOffset val="100"/>
        <c:noMultiLvlLbl val="0"/>
      </c:catAx>
      <c:valAx>
        <c:axId val="544480912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3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Possession rate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4F-4D25-A9A2-B1C2878226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4F-4D25-A9A2-B1C2878226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Sheet1!$S$43:$T$43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Sheet1!$S$44:$T$44</c:f>
              <c:numCache>
                <c:formatCode>General</c:formatCode>
                <c:ptCount val="2"/>
                <c:pt idx="0">
                  <c:v>0.48488362995760498</c:v>
                </c:pt>
                <c:pt idx="1">
                  <c:v>0.51511637004239508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4F-4D25-A9A2-B1C2878226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Sheet1!$Q$43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3451.35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Sheet1!$P$44:$P$45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f>Sheet1!$Q$44:$Q$45</c:f>
              <c:numCache>
                <c:formatCode>General</c:formatCode>
                <c:ptCount val="1"/>
                <c:pt idx="0">
                  <c:v>3451.3472183333333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A1-4875-AB6D-0430965C912D}"/>
            </c:ext>
          </c:extLst>
        </c:ser>
        <c:ser>
          <c:idx val="1"/>
          <c:order val="1"/>
          <c:tx>
            <c:strRef>
              <c:f>Sheet1!$R$43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3666.54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7A1-4875-AB6D-0430965C91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Sheet1!$P$44:$P$45</c:f>
              <c:strCache>
                <c:ptCount val="1"/>
                <c:pt idx="0">
                  <c:v>time/minute</c:v>
                </c:pt>
              </c:strCache>
            </c:strRef>
          </c:cat>
          <c:val>
            <c:numRef>
              <c:f>Sheet1!$R$44:$R$45</c:f>
              <c:numCache>
                <c:formatCode>General</c:formatCode>
                <c:ptCount val="1"/>
                <c:pt idx="0">
                  <c:v>3666.5404666666668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A1-4875-AB6D-0430965C91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44483208"/>
        <c:axId val="544480912"/>
      </c:barChart>
      <c:catAx>
        <c:axId val="544483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0912"/>
        <c:crosses val="autoZero"/>
        <c:auto val="1"/>
        <c:lblAlgn val="ctr"/>
        <c:lblOffset val="100"/>
        <c:noMultiLvlLbl val="0"/>
      </c:catAx>
      <c:valAx>
        <c:axId val="544480912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83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Sheet1!$N$16:$P$16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D-4EAF-9989-3A288A5A430F}"/>
            </c:ext>
          </c:extLst>
        </c:ser>
        <c:ser>
          <c:idx val="1"/>
          <c:order val="1"/>
          <c:tx>
            <c:strRef>
              <c:f>Sheet1!$M$17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Sheet1!$N$17:$P$17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ED-4EAF-9989-3A288A5A43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3952"/>
        <c:axId val="533990016"/>
      </c:barChart>
      <c:catAx>
        <c:axId val="53399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016"/>
        <c:crosses val="autoZero"/>
        <c:auto val="1"/>
        <c:lblAlgn val="ctr"/>
        <c:lblOffset val="100"/>
        <c:noMultiLvlLbl val="0"/>
      </c:catAx>
      <c:valAx>
        <c:axId val="53399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Possession rate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4F-4D25-A9A2-B1C2878226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4F-4D25-A9A2-B1C2878226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Sheet1!$S$43:$T$43</c:f>
              <c:strCache>
                <c:ptCount val="2"/>
                <c:pt idx="0">
                  <c:v>Husk</c:v>
                </c:pt>
                <c:pt idx="1">
                  <c:v>Oppo</c:v>
                </c:pt>
              </c:strCache>
            </c:strRef>
          </c:cat>
          <c:val>
            <c:numRef>
              <c:f>Sheet1!$S$44:$T$44</c:f>
              <c:numCache>
                <c:formatCode>General</c:formatCode>
                <c:ptCount val="2"/>
                <c:pt idx="0">
                  <c:v>0.48488362995760498</c:v>
                </c:pt>
                <c:pt idx="1">
                  <c:v>0.51511637004239508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4F-4D25-A9A2-B1C28782267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Sheet1!$O$60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Sheet1!$N$61</c:f>
              <c:strCache>
                <c:ptCount val="1"/>
                <c:pt idx="0">
                  <c:v> Xc</c:v>
                </c:pt>
              </c:strCache>
            </c:strRef>
          </c:cat>
          <c:val>
            <c:numRef>
              <c:f>Sheet1!$O$61</c:f>
              <c:numCache>
                <c:formatCode>General</c:formatCode>
                <c:ptCount val="1"/>
                <c:pt idx="0">
                  <c:v>47.578000000000003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A1-4935-9DD5-688351EB64B8}"/>
            </c:ext>
          </c:extLst>
        </c:ser>
        <c:ser>
          <c:idx val="1"/>
          <c:order val="1"/>
          <c:tx>
            <c:strRef>
              <c:f>Sheet1!$P$60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Sheet1!$N$61</c:f>
              <c:strCache>
                <c:ptCount val="1"/>
                <c:pt idx="0">
                  <c:v> Xc</c:v>
                </c:pt>
              </c:strCache>
            </c:strRef>
          </c:cat>
          <c:val>
            <c:numRef>
              <c:f>Sheet1!$P$61</c:f>
              <c:numCache>
                <c:formatCode>General</c:formatCode>
                <c:ptCount val="1"/>
                <c:pt idx="0">
                  <c:v>48.975999999999999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A1-4935-9DD5-688351EB64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456408912"/>
        <c:axId val="456410224"/>
      </c:barChart>
      <c:catAx>
        <c:axId val="45640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410224"/>
        <c:crosses val="autoZero"/>
        <c:auto val="1"/>
        <c:lblAlgn val="ctr"/>
        <c:lblOffset val="100"/>
        <c:noMultiLvlLbl val="0"/>
      </c:catAx>
      <c:valAx>
        <c:axId val="456410224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40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Sheet1!$O$117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Sheet1!$N$118:$N$119</c:f>
              <c:strCache>
                <c:ptCount val="1"/>
                <c:pt idx="0">
                  <c:v>S</c:v>
                </c:pt>
              </c:strCache>
            </c:strRef>
          </c:cat>
          <c:val>
            <c:numRef>
              <c:f>Sheet1!$O$118:$O$119</c:f>
              <c:numCache>
                <c:formatCode>General</c:formatCode>
                <c:ptCount val="1"/>
                <c:pt idx="0">
                  <c:v>24.404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8-48CF-914A-98FF9E11380B}"/>
            </c:ext>
          </c:extLst>
        </c:ser>
        <c:ser>
          <c:idx val="1"/>
          <c:order val="1"/>
          <c:tx>
            <c:strRef>
              <c:f>Sheet1!$P$117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Sheet1!$N$118:$N$119</c:f>
              <c:strCache>
                <c:ptCount val="1"/>
                <c:pt idx="0">
                  <c:v>S</c:v>
                </c:pt>
              </c:strCache>
            </c:strRef>
          </c:cat>
          <c:val>
            <c:numRef>
              <c:f>Sheet1!$P$118:$P$119</c:f>
              <c:numCache>
                <c:formatCode>General</c:formatCode>
                <c:ptCount val="1"/>
                <c:pt idx="0">
                  <c:v>23.95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E8-48CF-914A-98FF9E1138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59827408"/>
        <c:axId val="559826424"/>
      </c:barChart>
      <c:catAx>
        <c:axId val="55982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826424"/>
        <c:crosses val="autoZero"/>
        <c:auto val="1"/>
        <c:lblAlgn val="ctr"/>
        <c:lblOffset val="100"/>
        <c:noMultiLvlLbl val="0"/>
      </c:catAx>
      <c:valAx>
        <c:axId val="5598264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82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7.113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51-40B4-A744-166A0C1E9A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Sheet1!$H$45</c:f>
              <c:strCache>
                <c:ptCount val="1"/>
                <c:pt idx="0">
                  <c:v>weighted average length</c:v>
                </c:pt>
              </c:strCache>
            </c:strRef>
          </c:cat>
          <c:val>
            <c:numRef>
              <c:f>Sheet1!$I$45</c:f>
              <c:numCache>
                <c:formatCode>General</c:formatCode>
                <c:ptCount val="1"/>
                <c:pt idx="0">
                  <c:v>7.1137109752521299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51-40B4-A744-166A0C1E9AB4}"/>
            </c:ext>
          </c:extLst>
        </c:ser>
        <c:ser>
          <c:idx val="1"/>
          <c:order val="1"/>
          <c:tx>
            <c:strRef>
              <c:f>Sheet1!$J$6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7.225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51-40B4-A744-166A0C1E9A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Sheet1!$H$45</c:f>
              <c:strCache>
                <c:ptCount val="1"/>
                <c:pt idx="0">
                  <c:v>weighted average length</c:v>
                </c:pt>
              </c:strCache>
            </c:strRef>
          </c:cat>
          <c:val>
            <c:numRef>
              <c:f>Sheet1!$J$45</c:f>
              <c:numCache>
                <c:formatCode>General</c:formatCode>
                <c:ptCount val="1"/>
                <c:pt idx="0">
                  <c:v>7.2253148350873762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51-40B4-A744-166A0C1E9A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29404952"/>
        <c:axId val="532273720"/>
      </c:barChart>
      <c:catAx>
        <c:axId val="529404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2273720"/>
        <c:crosses val="autoZero"/>
        <c:auto val="1"/>
        <c:lblAlgn val="ctr"/>
        <c:lblOffset val="100"/>
        <c:noMultiLvlLbl val="0"/>
      </c:catAx>
      <c:valAx>
        <c:axId val="532273720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404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Sheet1!$X$145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Sheet1!$W$146:$W$147</c:f>
              <c:strCache>
                <c:ptCount val="1"/>
                <c:pt idx="0">
                  <c:v>Clustering coefficient</c:v>
                </c:pt>
              </c:strCache>
            </c:strRef>
          </c:cat>
          <c:val>
            <c:numRef>
              <c:f>Sheet1!$X$146:$X$147</c:f>
              <c:numCache>
                <c:formatCode>General</c:formatCode>
                <c:ptCount val="1"/>
                <c:pt idx="0">
                  <c:v>0.183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49-4ECC-8179-43D8837037C5}"/>
            </c:ext>
          </c:extLst>
        </c:ser>
        <c:ser>
          <c:idx val="1"/>
          <c:order val="1"/>
          <c:tx>
            <c:strRef>
              <c:f>Sheet1!$Y$145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Sheet1!$W$146:$W$147</c:f>
              <c:strCache>
                <c:ptCount val="1"/>
                <c:pt idx="0">
                  <c:v>Clustering coefficient</c:v>
                </c:pt>
              </c:strCache>
            </c:strRef>
          </c:cat>
          <c:val>
            <c:numRef>
              <c:f>Sheet1!$Y$146:$Y$147</c:f>
              <c:numCache>
                <c:formatCode>General</c:formatCode>
                <c:ptCount val="1"/>
                <c:pt idx="0">
                  <c:v>0.189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49-4ECC-8179-43D8837037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464995032"/>
        <c:axId val="464996344"/>
      </c:barChart>
      <c:catAx>
        <c:axId val="464995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996344"/>
        <c:crosses val="autoZero"/>
        <c:auto val="1"/>
        <c:lblAlgn val="ctr"/>
        <c:lblOffset val="100"/>
        <c:noMultiLvlLbl val="0"/>
      </c:catAx>
      <c:valAx>
        <c:axId val="464996344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995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Sheet1!$Q$212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Sheet1!$P$213</c:f>
              <c:strCache>
                <c:ptCount val="1"/>
                <c:pt idx="0">
                  <c:v>Pairwise Clustering coefficient </c:v>
                </c:pt>
              </c:strCache>
            </c:strRef>
          </c:cat>
          <c:val>
            <c:numRef>
              <c:f>Sheet1!$Q$213</c:f>
              <c:numCache>
                <c:formatCode>General</c:formatCode>
                <c:ptCount val="1"/>
                <c:pt idx="0">
                  <c:v>0.16300000000000001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B-46B9-93E6-E938FEF814B5}"/>
            </c:ext>
          </c:extLst>
        </c:ser>
        <c:ser>
          <c:idx val="1"/>
          <c:order val="1"/>
          <c:tx>
            <c:strRef>
              <c:f>Sheet1!$R$212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Sheet1!$P$213</c:f>
              <c:strCache>
                <c:ptCount val="1"/>
                <c:pt idx="0">
                  <c:v>Pairwise Clustering coefficient </c:v>
                </c:pt>
              </c:strCache>
            </c:strRef>
          </c:cat>
          <c:val>
            <c:numRef>
              <c:f>Sheet1!$R$213</c:f>
              <c:numCache>
                <c:formatCode>General</c:formatCode>
                <c:ptCount val="1"/>
                <c:pt idx="0">
                  <c:v>0.16800000000000001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3B-46B9-93E6-E938FEF814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444284056"/>
        <c:axId val="444281432"/>
      </c:barChart>
      <c:catAx>
        <c:axId val="44428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4281432"/>
        <c:crosses val="autoZero"/>
        <c:auto val="1"/>
        <c:lblAlgn val="ctr"/>
        <c:lblOffset val="100"/>
        <c:noMultiLvlLbl val="0"/>
      </c:catAx>
      <c:valAx>
        <c:axId val="444281432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4284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28</c:v>
                </c:pt>
                <c:pt idx="1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A-4960-8026-65588AEBC802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36</c:v>
                </c:pt>
                <c:pt idx="1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EA-4960-8026-65588AEBC8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7512960"/>
        <c:axId val="467528048"/>
      </c:barChart>
      <c:catAx>
        <c:axId val="46751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28048"/>
        <c:crosses val="autoZero"/>
        <c:auto val="1"/>
        <c:lblAlgn val="ctr"/>
        <c:lblOffset val="100"/>
        <c:noMultiLvlLbl val="0"/>
      </c:catAx>
      <c:valAx>
        <c:axId val="46752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1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Sheet1!$N$20:$O$20</c:f>
              <c:numCache>
                <c:formatCode>General</c:formatCode>
                <c:ptCount val="2"/>
                <c:pt idx="0">
                  <c:v>16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8-4C4C-AE66-087A35412D22}"/>
            </c:ext>
          </c:extLst>
        </c:ser>
        <c:ser>
          <c:idx val="1"/>
          <c:order val="1"/>
          <c:tx>
            <c:strRef>
              <c:f>Sheet1!$M$21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Sheet1!$N$19:$O$19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Sheet1!$N$21:$O$21</c:f>
              <c:numCache>
                <c:formatCode>General</c:formatCode>
                <c:ptCount val="2"/>
                <c:pt idx="0">
                  <c:v>22</c:v>
                </c:pt>
                <c:pt idx="1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8-4C4C-AE66-087A35412D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1656"/>
        <c:axId val="456689576"/>
      </c:barChart>
      <c:catAx>
        <c:axId val="53399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6689576"/>
        <c:crosses val="autoZero"/>
        <c:auto val="1"/>
        <c:lblAlgn val="ctr"/>
        <c:lblOffset val="100"/>
        <c:noMultiLvlLbl val="0"/>
      </c:catAx>
      <c:valAx>
        <c:axId val="45668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Sheet1!$H$29:$H$30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Sheet1!$I$29:$I$30</c:f>
              <c:numCache>
                <c:formatCode>General</c:formatCode>
                <c:ptCount val="1"/>
                <c:pt idx="0">
                  <c:v>0.16500000000000001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90-4D40-8CA5-2E40B3232376}"/>
            </c:ext>
          </c:extLst>
        </c:ser>
        <c:ser>
          <c:idx val="1"/>
          <c:order val="1"/>
          <c:tx>
            <c:strRef>
              <c:f>Sheet1!$J$28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Sheet1!$H$29:$H$30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Sheet1!$J$29:$J$30</c:f>
              <c:numCache>
                <c:formatCode>General</c:formatCode>
                <c:ptCount val="1"/>
                <c:pt idx="0">
                  <c:v>0.129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90-4D40-8CA5-2E40B32323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7"/>
        <c:axId val="585953784"/>
        <c:axId val="585957064"/>
      </c:barChart>
      <c:catAx>
        <c:axId val="58595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7064"/>
        <c:crosses val="autoZero"/>
        <c:auto val="1"/>
        <c:lblAlgn val="ctr"/>
        <c:lblOffset val="100"/>
        <c:noMultiLvlLbl val="0"/>
      </c:catAx>
      <c:valAx>
        <c:axId val="58595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5953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Sheet1!$N$28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Sheet1!$M$29:$M$30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Sheet1!$N$29:$N$30</c:f>
              <c:numCache>
                <c:formatCode>General</c:formatCode>
                <c:ptCount val="1"/>
                <c:pt idx="0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D-48DA-8BB8-839155CF3C39}"/>
            </c:ext>
          </c:extLst>
        </c:ser>
        <c:ser>
          <c:idx val="1"/>
          <c:order val="1"/>
          <c:tx>
            <c:strRef>
              <c:f>Sheet1!$O$28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Sheet1!$M$29:$M$30</c:f>
              <c:strCache>
                <c:ptCount val="1"/>
                <c:pt idx="0">
                  <c:v>goal rate</c:v>
                </c:pt>
              </c:strCache>
            </c:strRef>
          </c:cat>
          <c:val>
            <c:numRef>
              <c:f>Sheet1!$O$29:$O$30</c:f>
              <c:numCache>
                <c:formatCode>General</c:formatCode>
                <c:ptCount val="1"/>
                <c:pt idx="0">
                  <c:v>9.9000000000000005E-2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D-48DA-8BB8-839155CF3C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29"/>
        <c:axId val="544475992"/>
        <c:axId val="544476320"/>
      </c:barChart>
      <c:catAx>
        <c:axId val="544475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6320"/>
        <c:crosses val="autoZero"/>
        <c:auto val="1"/>
        <c:lblAlgn val="ctr"/>
        <c:lblOffset val="100"/>
        <c:noMultiLvlLbl val="0"/>
      </c:catAx>
      <c:valAx>
        <c:axId val="544476320"/>
        <c:scaling>
          <c:orientation val="minMax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4475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Sheet1!$I$16:$K$16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2-48CA-B55C-C66A1866B901}"/>
            </c:ext>
          </c:extLst>
        </c:ser>
        <c:ser>
          <c:idx val="1"/>
          <c:order val="1"/>
          <c:tx>
            <c:strRef>
              <c:f>Sheet1!$H$17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Sheet1!$I$15:$K$15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Sheet1!$I$17:$K$17</c:f>
              <c:numCache>
                <c:formatCode>General</c:formatCode>
                <c:ptCount val="3"/>
                <c:pt idx="0">
                  <c:v>10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32-48CA-B55C-C66A1866B9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4119448"/>
        <c:axId val="308518536"/>
      </c:barChart>
      <c:catAx>
        <c:axId val="35411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518536"/>
        <c:crosses val="autoZero"/>
        <c:auto val="1"/>
        <c:lblAlgn val="ctr"/>
        <c:lblOffset val="100"/>
        <c:noMultiLvlLbl val="0"/>
      </c:catAx>
      <c:valAx>
        <c:axId val="30851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411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Sheet1!$M$16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Sheet1!$N$16:$P$16</c:f>
              <c:numCache>
                <c:formatCode>General</c:formatCode>
                <c:ptCount val="3"/>
                <c:pt idx="0">
                  <c:v>3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D-4EAF-9989-3A288A5A430F}"/>
            </c:ext>
          </c:extLst>
        </c:ser>
        <c:ser>
          <c:idx val="1"/>
          <c:order val="1"/>
          <c:tx>
            <c:strRef>
              <c:f>Sheet1!$M$17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Sheet1!$N$15:$P$15</c:f>
              <c:strCache>
                <c:ptCount val="3"/>
                <c:pt idx="0">
                  <c:v>win</c:v>
                </c:pt>
                <c:pt idx="1">
                  <c:v>tie</c:v>
                </c:pt>
                <c:pt idx="2">
                  <c:v>loss</c:v>
                </c:pt>
              </c:strCache>
            </c:strRef>
          </c:cat>
          <c:val>
            <c:numRef>
              <c:f>Sheet1!$N$17:$P$17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ED-4EAF-9989-3A288A5A43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3993952"/>
        <c:axId val="533990016"/>
      </c:barChart>
      <c:catAx>
        <c:axId val="53399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0016"/>
        <c:crosses val="autoZero"/>
        <c:auto val="1"/>
        <c:lblAlgn val="ctr"/>
        <c:lblOffset val="100"/>
        <c:noMultiLvlLbl val="0"/>
      </c:catAx>
      <c:valAx>
        <c:axId val="53399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399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Husk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28</c:v>
                </c:pt>
                <c:pt idx="1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A-4960-8026-65588AEBC802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Oppo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Sheet1!$I$19:$J$19</c:f>
              <c:strCache>
                <c:ptCount val="2"/>
                <c:pt idx="0">
                  <c:v>goal</c:v>
                </c:pt>
                <c:pt idx="1">
                  <c:v>shoot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36</c:v>
                </c:pt>
                <c:pt idx="1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EA-4960-8026-65588AEBC8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7512960"/>
        <c:axId val="467528048"/>
      </c:barChart>
      <c:catAx>
        <c:axId val="46751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28048"/>
        <c:crosses val="autoZero"/>
        <c:auto val="1"/>
        <c:lblAlgn val="ctr"/>
        <c:lblOffset val="100"/>
        <c:noMultiLvlLbl val="0"/>
      </c:catAx>
      <c:valAx>
        <c:axId val="46752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512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CF456-4807-431B-AEB3-B202DEBCABA5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A207A-97DC-4EA9-9D7D-02EF5B789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7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AFBA66B-13CD-4656-A72A-DFEAEB501BB6}"/>
              </a:ext>
            </a:extLst>
          </p:cNvPr>
          <p:cNvSpPr/>
          <p:nvPr/>
        </p:nvSpPr>
        <p:spPr>
          <a:xfrm>
            <a:off x="1714480" y="1214422"/>
            <a:ext cx="5274000" cy="417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 descr="图片1.png">
            <a:extLst>
              <a:ext uri="{FF2B5EF4-FFF2-40B4-BE49-F238E27FC236}">
                <a16:creationId xmlns:a16="http://schemas.microsoft.com/office/drawing/2014/main" id="{7202781A-ACD3-4C62-855A-F254600C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264"/>
          <a:stretch>
            <a:fillRect/>
          </a:stretch>
        </p:blipFill>
        <p:spPr>
          <a:xfrm>
            <a:off x="5786446" y="2428868"/>
            <a:ext cx="1143008" cy="1816458"/>
          </a:xfrm>
          <a:prstGeom prst="rect">
            <a:avLst/>
          </a:prstGeom>
        </p:spPr>
      </p:pic>
      <p:pic>
        <p:nvPicPr>
          <p:cNvPr id="17" name="图片 16" descr="图片1.png">
            <a:extLst>
              <a:ext uri="{FF2B5EF4-FFF2-40B4-BE49-F238E27FC236}">
                <a16:creationId xmlns:a16="http://schemas.microsoft.com/office/drawing/2014/main" id="{793C3DF1-9B20-447F-ADD1-1349AE99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219"/>
          <a:stretch>
            <a:fillRect/>
          </a:stretch>
        </p:blipFill>
        <p:spPr>
          <a:xfrm>
            <a:off x="1714480" y="2428868"/>
            <a:ext cx="1193307" cy="1816458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934C143-2305-4FF5-9959-6D380427C081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 rot="16200000" flipH="1">
            <a:off x="2261680" y="3304222"/>
            <a:ext cx="417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FEADFA2-615D-4FA7-BBBC-42FEBB83CDA1}"/>
              </a:ext>
            </a:extLst>
          </p:cNvPr>
          <p:cNvSpPr/>
          <p:nvPr/>
        </p:nvSpPr>
        <p:spPr>
          <a:xfrm>
            <a:off x="1571604" y="3143248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0EA174-D43D-421B-8EB1-489DDB547524}"/>
              </a:ext>
            </a:extLst>
          </p:cNvPr>
          <p:cNvSpPr/>
          <p:nvPr/>
        </p:nvSpPr>
        <p:spPr>
          <a:xfrm>
            <a:off x="1714480" y="2130744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3CF8DAA-16D9-4AD7-9846-A883D189F233}"/>
              </a:ext>
            </a:extLst>
          </p:cNvPr>
          <p:cNvSpPr/>
          <p:nvPr/>
        </p:nvSpPr>
        <p:spPr>
          <a:xfrm>
            <a:off x="6094466" y="2143116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A0F624-6D61-4644-9933-013D30711906}"/>
              </a:ext>
            </a:extLst>
          </p:cNvPr>
          <p:cNvSpPr/>
          <p:nvPr/>
        </p:nvSpPr>
        <p:spPr>
          <a:xfrm>
            <a:off x="6983666" y="3143248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DEB79B-7B6A-4F41-9111-3C937DAB85D2}"/>
              </a:ext>
            </a:extLst>
          </p:cNvPr>
          <p:cNvSpPr/>
          <p:nvPr/>
        </p:nvSpPr>
        <p:spPr>
          <a:xfrm>
            <a:off x="1714480" y="2857496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827D9D-89F7-4BA9-A4AA-DE466C8FA027}"/>
              </a:ext>
            </a:extLst>
          </p:cNvPr>
          <p:cNvSpPr/>
          <p:nvPr/>
        </p:nvSpPr>
        <p:spPr>
          <a:xfrm>
            <a:off x="6580466" y="2857496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5AD7882-E0D5-429A-B084-C67A54A2614A}"/>
              </a:ext>
            </a:extLst>
          </p:cNvPr>
          <p:cNvGrpSpPr/>
          <p:nvPr/>
        </p:nvGrpSpPr>
        <p:grpSpPr>
          <a:xfrm>
            <a:off x="-19050" y="2023215"/>
            <a:ext cx="9182102" cy="3028834"/>
            <a:chOff x="-19050" y="2023215"/>
            <a:chExt cx="9182102" cy="3028834"/>
          </a:xfrm>
        </p:grpSpPr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C36F0904-15E9-4074-A62C-CA681F9F596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91052" y="2023215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图表 6">
              <a:extLst>
                <a:ext uri="{FF2B5EF4-FFF2-40B4-BE49-F238E27FC236}">
                  <a16:creationId xmlns:a16="http://schemas.microsoft.com/office/drawing/2014/main" id="{048AE29C-2D21-4A1C-A150-14C5FB94F4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-19050" y="202692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BA82CD9-AACC-401B-9F48-6059E075525E}"/>
                </a:ext>
              </a:extLst>
            </p:cNvPr>
            <p:cNvSpPr txBox="1"/>
            <p:nvPr/>
          </p:nvSpPr>
          <p:spPr>
            <a:xfrm>
              <a:off x="2091261" y="4773958"/>
              <a:ext cx="351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(a)</a:t>
              </a:r>
              <a:endParaRPr lang="zh-CN" altLang="en-US" sz="12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BA4C762-9637-4AF4-A1AB-DF389668A740}"/>
                </a:ext>
              </a:extLst>
            </p:cNvPr>
            <p:cNvSpPr txBox="1"/>
            <p:nvPr/>
          </p:nvSpPr>
          <p:spPr>
            <a:xfrm>
              <a:off x="6701363" y="4775050"/>
              <a:ext cx="351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(b)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73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4CFF972-77E2-48CE-A357-63FA9CE81EAD}"/>
              </a:ext>
            </a:extLst>
          </p:cNvPr>
          <p:cNvSpPr txBox="1"/>
          <p:nvPr/>
        </p:nvSpPr>
        <p:spPr>
          <a:xfrm>
            <a:off x="2137090" y="4732039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(a)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39B31D-467A-411A-8D82-C7104D5B0508}"/>
              </a:ext>
            </a:extLst>
          </p:cNvPr>
          <p:cNvSpPr/>
          <p:nvPr/>
        </p:nvSpPr>
        <p:spPr>
          <a:xfrm>
            <a:off x="6705884" y="4732039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(b)</a:t>
            </a:r>
            <a:endParaRPr lang="zh-CN" altLang="en-US" sz="1200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7F688D5-F032-44AA-9BF0-48059DBB0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266492"/>
              </p:ext>
            </p:extLst>
          </p:nvPr>
        </p:nvGraphicFramePr>
        <p:xfrm>
          <a:off x="26779" y="19888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6957E122-E47D-4A10-8050-7600353770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737920"/>
              </p:ext>
            </p:extLst>
          </p:nvPr>
        </p:nvGraphicFramePr>
        <p:xfrm>
          <a:off x="4545221" y="19888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339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BCF9EB3-7874-4E58-8239-EE52F4397240}"/>
              </a:ext>
            </a:extLst>
          </p:cNvPr>
          <p:cNvGrpSpPr/>
          <p:nvPr/>
        </p:nvGrpSpPr>
        <p:grpSpPr>
          <a:xfrm>
            <a:off x="26779" y="1988839"/>
            <a:ext cx="9090442" cy="3020199"/>
            <a:chOff x="26779" y="1988839"/>
            <a:chExt cx="9090442" cy="302019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4CFF972-77E2-48CE-A357-63FA9CE81EAD}"/>
                </a:ext>
              </a:extLst>
            </p:cNvPr>
            <p:cNvSpPr txBox="1"/>
            <p:nvPr/>
          </p:nvSpPr>
          <p:spPr>
            <a:xfrm>
              <a:off x="2137090" y="4732039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(a)</a:t>
              </a:r>
              <a:endParaRPr lang="zh-CN" altLang="en-US" sz="12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39B31D-467A-411A-8D82-C7104D5B0508}"/>
                </a:ext>
              </a:extLst>
            </p:cNvPr>
            <p:cNvSpPr/>
            <p:nvPr/>
          </p:nvSpPr>
          <p:spPr>
            <a:xfrm>
              <a:off x="6705884" y="4732039"/>
              <a:ext cx="3577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(b)</a:t>
              </a:r>
              <a:endParaRPr lang="zh-CN" altLang="en-US" sz="1200" dirty="0"/>
            </a:p>
          </p:txBody>
        </p:sp>
        <p:graphicFrame>
          <p:nvGraphicFramePr>
            <p:cNvPr id="8" name="图表 7">
              <a:extLst>
                <a:ext uri="{FF2B5EF4-FFF2-40B4-BE49-F238E27FC236}">
                  <a16:creationId xmlns:a16="http://schemas.microsoft.com/office/drawing/2014/main" id="{07F688D5-F032-44AA-9BF0-48059DBB011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68152172"/>
                </p:ext>
              </p:extLst>
            </p:nvPr>
          </p:nvGraphicFramePr>
          <p:xfrm>
            <a:off x="26779" y="198883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0" name="图表 9">
              <a:extLst>
                <a:ext uri="{FF2B5EF4-FFF2-40B4-BE49-F238E27FC236}">
                  <a16:creationId xmlns:a16="http://schemas.microsoft.com/office/drawing/2014/main" id="{6957E122-E47D-4A10-8050-76003537703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30403207"/>
                </p:ext>
              </p:extLst>
            </p:nvPr>
          </p:nvGraphicFramePr>
          <p:xfrm>
            <a:off x="4545221" y="198883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4418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1E83D82-5635-4536-A592-EAF2E40CEC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627017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88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778217D-E6F4-4D85-B338-A448F9C6FB0C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718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F1F0080A-C185-4D03-A6D3-7A73C8E28E5E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627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DADA959-9BE7-40F1-930D-B8CA1EB55319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621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2E04F09-D732-40C7-B814-3F3F7739A6D2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56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032CBC-B905-4DF7-966B-B6256AF7BBB6}"/>
              </a:ext>
            </a:extLst>
          </p:cNvPr>
          <p:cNvSpPr/>
          <p:nvPr/>
        </p:nvSpPr>
        <p:spPr>
          <a:xfrm>
            <a:off x="2699792" y="1196752"/>
            <a:ext cx="22322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Team work capacity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52319A-287E-45B5-8444-270F8B89361F}"/>
              </a:ext>
            </a:extLst>
          </p:cNvPr>
          <p:cNvSpPr/>
          <p:nvPr/>
        </p:nvSpPr>
        <p:spPr>
          <a:xfrm>
            <a:off x="2699792" y="2348880"/>
            <a:ext cx="22322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Team work capacity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84218F-02C9-4AAA-956E-93033EAEF3BA}"/>
              </a:ext>
            </a:extLst>
          </p:cNvPr>
          <p:cNvSpPr/>
          <p:nvPr/>
        </p:nvSpPr>
        <p:spPr>
          <a:xfrm>
            <a:off x="5796136" y="2348108"/>
            <a:ext cx="22322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Team work capacity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042AAA-C8FD-41AF-8120-54ADF5E7F36B}"/>
              </a:ext>
            </a:extLst>
          </p:cNvPr>
          <p:cNvSpPr/>
          <p:nvPr/>
        </p:nvSpPr>
        <p:spPr>
          <a:xfrm>
            <a:off x="2699792" y="3501008"/>
            <a:ext cx="2232248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Team work capacity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1D94F2C-0119-47BC-AFB1-7A21E31BFE1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815916" y="1772816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D4ADA9C-7393-4970-BEB7-49492EAA951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815916" y="1772816"/>
            <a:ext cx="3096344" cy="57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D04BE7B-C542-41B8-8547-07EB6F3FF13A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815916" y="2924944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855214-D8BE-4808-AC53-5F2DE7BC95D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815916" y="2924172"/>
            <a:ext cx="3096344" cy="5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55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FB96DE2-AF63-45ED-ACE3-51D8B7500487}"/>
              </a:ext>
            </a:extLst>
          </p:cNvPr>
          <p:cNvGrpSpPr/>
          <p:nvPr/>
        </p:nvGrpSpPr>
        <p:grpSpPr>
          <a:xfrm>
            <a:off x="1571604" y="1214422"/>
            <a:ext cx="5540644" cy="4180394"/>
            <a:chOff x="1571604" y="1214422"/>
            <a:chExt cx="5540644" cy="418039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FBA66B-13CD-4656-A72A-DFEAEB501BB6}"/>
                </a:ext>
              </a:extLst>
            </p:cNvPr>
            <p:cNvSpPr/>
            <p:nvPr/>
          </p:nvSpPr>
          <p:spPr>
            <a:xfrm>
              <a:off x="1714480" y="1214422"/>
              <a:ext cx="5274000" cy="4179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 descr="图片1.png">
              <a:extLst>
                <a:ext uri="{FF2B5EF4-FFF2-40B4-BE49-F238E27FC236}">
                  <a16:creationId xmlns:a16="http://schemas.microsoft.com/office/drawing/2014/main" id="{7202781A-ACD3-4C62-855A-F254600CC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76264"/>
            <a:stretch>
              <a:fillRect/>
            </a:stretch>
          </p:blipFill>
          <p:spPr>
            <a:xfrm>
              <a:off x="5786446" y="2428868"/>
              <a:ext cx="1143008" cy="1816458"/>
            </a:xfrm>
            <a:prstGeom prst="rect">
              <a:avLst/>
            </a:prstGeom>
          </p:spPr>
        </p:pic>
        <p:pic>
          <p:nvPicPr>
            <p:cNvPr id="17" name="图片 16" descr="图片1.png">
              <a:extLst>
                <a:ext uri="{FF2B5EF4-FFF2-40B4-BE49-F238E27FC236}">
                  <a16:creationId xmlns:a16="http://schemas.microsoft.com/office/drawing/2014/main" id="{793C3DF1-9B20-447F-ADD1-1349AE992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5219"/>
            <a:stretch>
              <a:fillRect/>
            </a:stretch>
          </p:blipFill>
          <p:spPr>
            <a:xfrm>
              <a:off x="1714480" y="2428868"/>
              <a:ext cx="1193307" cy="1816458"/>
            </a:xfrm>
            <a:prstGeom prst="rect">
              <a:avLst/>
            </a:prstGeom>
          </p:spPr>
        </p:pic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934C143-2305-4FF5-9959-6D380427C081}"/>
                </a:ext>
              </a:extLst>
            </p:cNvPr>
            <p:cNvCxnSpPr>
              <a:stCxn id="12" idx="0"/>
              <a:endCxn id="12" idx="2"/>
            </p:cNvCxnSpPr>
            <p:nvPr/>
          </p:nvCxnSpPr>
          <p:spPr>
            <a:xfrm rot="16200000" flipH="1">
              <a:off x="2261680" y="3304222"/>
              <a:ext cx="4179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FEADFA2-615D-4FA7-BBBC-42FEBB83CDA1}"/>
                </a:ext>
              </a:extLst>
            </p:cNvPr>
            <p:cNvSpPr/>
            <p:nvPr/>
          </p:nvSpPr>
          <p:spPr>
            <a:xfrm>
              <a:off x="1571604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0EA174-D43D-421B-8EB1-489DDB547524}"/>
                </a:ext>
              </a:extLst>
            </p:cNvPr>
            <p:cNvSpPr/>
            <p:nvPr/>
          </p:nvSpPr>
          <p:spPr>
            <a:xfrm>
              <a:off x="1714480" y="2130744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3CF8DAA-16D9-4AD7-9846-A883D189F233}"/>
                </a:ext>
              </a:extLst>
            </p:cNvPr>
            <p:cNvSpPr/>
            <p:nvPr/>
          </p:nvSpPr>
          <p:spPr>
            <a:xfrm>
              <a:off x="6094466" y="2143116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AA0F624-6D61-4644-9933-013D30711906}"/>
                </a:ext>
              </a:extLst>
            </p:cNvPr>
            <p:cNvSpPr/>
            <p:nvPr/>
          </p:nvSpPr>
          <p:spPr>
            <a:xfrm>
              <a:off x="6983666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8DEB79B-7B6A-4F41-9111-3C937DAB85D2}"/>
                </a:ext>
              </a:extLst>
            </p:cNvPr>
            <p:cNvSpPr/>
            <p:nvPr/>
          </p:nvSpPr>
          <p:spPr>
            <a:xfrm>
              <a:off x="1714480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D827D9D-89F7-4BA9-A4AA-DE466C8FA027}"/>
                </a:ext>
              </a:extLst>
            </p:cNvPr>
            <p:cNvSpPr/>
            <p:nvPr/>
          </p:nvSpPr>
          <p:spPr>
            <a:xfrm>
              <a:off x="6580466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10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AFFA30C-5FB7-4410-8FF0-C648E08B6A48}"/>
              </a:ext>
            </a:extLst>
          </p:cNvPr>
          <p:cNvGrpSpPr/>
          <p:nvPr/>
        </p:nvGrpSpPr>
        <p:grpSpPr>
          <a:xfrm>
            <a:off x="1129197" y="1214422"/>
            <a:ext cx="5983051" cy="4870323"/>
            <a:chOff x="1129197" y="1214422"/>
            <a:chExt cx="5983051" cy="4870323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E805433-F146-4823-9536-A83AA79391D1}"/>
                </a:ext>
              </a:extLst>
            </p:cNvPr>
            <p:cNvCxnSpPr/>
            <p:nvPr/>
          </p:nvCxnSpPr>
          <p:spPr>
            <a:xfrm rot="5400000" flipH="1" flipV="1">
              <a:off x="857224" y="5715016"/>
              <a:ext cx="572298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CF953B6-AE9C-4C64-877E-A0A897FAB51C}"/>
                </a:ext>
              </a:extLst>
            </p:cNvPr>
            <p:cNvCxnSpPr/>
            <p:nvPr/>
          </p:nvCxnSpPr>
          <p:spPr>
            <a:xfrm>
              <a:off x="1143770" y="6000768"/>
              <a:ext cx="5715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26">
                  <a:extLst>
                    <a:ext uri="{FF2B5EF4-FFF2-40B4-BE49-F238E27FC236}">
                      <a16:creationId xmlns:a16="http://schemas.microsoft.com/office/drawing/2014/main" id="{A4F2C66B-ADA7-4FAF-8B74-84CF72F674F1}"/>
                    </a:ext>
                  </a:extLst>
                </p:cNvPr>
                <p:cNvSpPr txBox="1"/>
                <p:nvPr/>
              </p:nvSpPr>
              <p:spPr>
                <a:xfrm>
                  <a:off x="1671989" y="5715413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TextBox 26">
                  <a:extLst>
                    <a:ext uri="{FF2B5EF4-FFF2-40B4-BE49-F238E27FC236}">
                      <a16:creationId xmlns:a16="http://schemas.microsoft.com/office/drawing/2014/main" id="{A4F2C66B-ADA7-4FAF-8B74-84CF72F67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989" y="5715413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27">
                  <a:extLst>
                    <a:ext uri="{FF2B5EF4-FFF2-40B4-BE49-F238E27FC236}">
                      <a16:creationId xmlns:a16="http://schemas.microsoft.com/office/drawing/2014/main" id="{9E5F6159-CF3C-4EAE-B5FF-A1552102A2A1}"/>
                    </a:ext>
                  </a:extLst>
                </p:cNvPr>
                <p:cNvSpPr txBox="1"/>
                <p:nvPr/>
              </p:nvSpPr>
              <p:spPr>
                <a:xfrm>
                  <a:off x="1129197" y="5328063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TextBox 27">
                  <a:extLst>
                    <a:ext uri="{FF2B5EF4-FFF2-40B4-BE49-F238E27FC236}">
                      <a16:creationId xmlns:a16="http://schemas.microsoft.com/office/drawing/2014/main" id="{9E5F6159-CF3C-4EAE-B5FF-A1552102A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197" y="5328063"/>
                  <a:ext cx="37138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DFAA6AF-B23A-43E8-BD46-F43EC54B2DE4}"/>
                </a:ext>
              </a:extLst>
            </p:cNvPr>
            <p:cNvSpPr/>
            <p:nvPr/>
          </p:nvSpPr>
          <p:spPr>
            <a:xfrm>
              <a:off x="1714480" y="1214422"/>
              <a:ext cx="5274000" cy="4179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0" name="图片 19" descr="图片1.png">
              <a:extLst>
                <a:ext uri="{FF2B5EF4-FFF2-40B4-BE49-F238E27FC236}">
                  <a16:creationId xmlns:a16="http://schemas.microsoft.com/office/drawing/2014/main" id="{258084CB-0910-432F-86FB-1FE7DE7B3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76264"/>
            <a:stretch>
              <a:fillRect/>
            </a:stretch>
          </p:blipFill>
          <p:spPr>
            <a:xfrm>
              <a:off x="5786446" y="2428868"/>
              <a:ext cx="1143008" cy="1816458"/>
            </a:xfrm>
            <a:prstGeom prst="rect">
              <a:avLst/>
            </a:prstGeom>
          </p:spPr>
        </p:pic>
        <p:pic>
          <p:nvPicPr>
            <p:cNvPr id="26" name="图片 25" descr="图片1.png">
              <a:extLst>
                <a:ext uri="{FF2B5EF4-FFF2-40B4-BE49-F238E27FC236}">
                  <a16:creationId xmlns:a16="http://schemas.microsoft.com/office/drawing/2014/main" id="{46EEEDC8-E77E-45FC-80D3-B538D2427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75219"/>
            <a:stretch>
              <a:fillRect/>
            </a:stretch>
          </p:blipFill>
          <p:spPr>
            <a:xfrm>
              <a:off x="1714480" y="2428868"/>
              <a:ext cx="1193307" cy="1816458"/>
            </a:xfrm>
            <a:prstGeom prst="rect">
              <a:avLst/>
            </a:prstGeom>
          </p:spPr>
        </p:pic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D2F2C5E-7382-4AB1-93DF-676640AAFAC9}"/>
                </a:ext>
              </a:extLst>
            </p:cNvPr>
            <p:cNvCxnSpPr>
              <a:cxnSpLocks/>
              <a:stCxn id="19" idx="0"/>
              <a:endCxn id="19" idx="2"/>
            </p:cNvCxnSpPr>
            <p:nvPr/>
          </p:nvCxnSpPr>
          <p:spPr>
            <a:xfrm rot="16200000" flipH="1">
              <a:off x="2261680" y="3304222"/>
              <a:ext cx="4179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89B065C-C98C-4DB6-86C1-FA21B85C3DF3}"/>
                </a:ext>
              </a:extLst>
            </p:cNvPr>
            <p:cNvSpPr/>
            <p:nvPr/>
          </p:nvSpPr>
          <p:spPr>
            <a:xfrm>
              <a:off x="1571604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8D6F5F4-D7E2-43B9-A1AA-76403A57940B}"/>
                </a:ext>
              </a:extLst>
            </p:cNvPr>
            <p:cNvSpPr/>
            <p:nvPr/>
          </p:nvSpPr>
          <p:spPr>
            <a:xfrm>
              <a:off x="1714480" y="2130744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DD7BD38-0166-40AD-9AB3-C88C9187E2E8}"/>
                </a:ext>
              </a:extLst>
            </p:cNvPr>
            <p:cNvSpPr/>
            <p:nvPr/>
          </p:nvSpPr>
          <p:spPr>
            <a:xfrm>
              <a:off x="6094466" y="2143116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7329BAF-0EE8-4F63-A7C5-61553BC5BF32}"/>
                </a:ext>
              </a:extLst>
            </p:cNvPr>
            <p:cNvSpPr/>
            <p:nvPr/>
          </p:nvSpPr>
          <p:spPr>
            <a:xfrm>
              <a:off x="6983666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335C3FC-C230-482F-914D-CB428D305677}"/>
                </a:ext>
              </a:extLst>
            </p:cNvPr>
            <p:cNvSpPr/>
            <p:nvPr/>
          </p:nvSpPr>
          <p:spPr>
            <a:xfrm>
              <a:off x="1714480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478012F-3E3E-4679-8E85-C55C405D8D70}"/>
                </a:ext>
              </a:extLst>
            </p:cNvPr>
            <p:cNvSpPr/>
            <p:nvPr/>
          </p:nvSpPr>
          <p:spPr>
            <a:xfrm>
              <a:off x="6580466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546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BD21346-FA68-4CF5-8E67-25F88ECF6A1D}"/>
              </a:ext>
            </a:extLst>
          </p:cNvPr>
          <p:cNvGrpSpPr/>
          <p:nvPr/>
        </p:nvGrpSpPr>
        <p:grpSpPr>
          <a:xfrm>
            <a:off x="1129197" y="1214422"/>
            <a:ext cx="5983051" cy="4870323"/>
            <a:chOff x="1129197" y="1214422"/>
            <a:chExt cx="5983051" cy="4870323"/>
          </a:xfrm>
        </p:grpSpPr>
        <p:sp>
          <p:nvSpPr>
            <p:cNvPr id="6" name="矩形 5"/>
            <p:cNvSpPr/>
            <p:nvPr/>
          </p:nvSpPr>
          <p:spPr>
            <a:xfrm>
              <a:off x="1714480" y="1214422"/>
              <a:ext cx="5274000" cy="4179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2" name="图片 21" descr="图片1.png"/>
            <p:cNvPicPr>
              <a:picLocks noChangeAspect="1"/>
            </p:cNvPicPr>
            <p:nvPr/>
          </p:nvPicPr>
          <p:blipFill>
            <a:blip r:embed="rId2"/>
            <a:srcRect r="76264"/>
            <a:stretch>
              <a:fillRect/>
            </a:stretch>
          </p:blipFill>
          <p:spPr>
            <a:xfrm>
              <a:off x="5786446" y="2428868"/>
              <a:ext cx="1143008" cy="1816458"/>
            </a:xfrm>
            <a:prstGeom prst="rect">
              <a:avLst/>
            </a:prstGeom>
          </p:spPr>
        </p:pic>
        <p:pic>
          <p:nvPicPr>
            <p:cNvPr id="21" name="图片 20" descr="图片1.png"/>
            <p:cNvPicPr>
              <a:picLocks noChangeAspect="1"/>
            </p:cNvPicPr>
            <p:nvPr/>
          </p:nvPicPr>
          <p:blipFill>
            <a:blip r:embed="rId2"/>
            <a:srcRect l="75219"/>
            <a:stretch>
              <a:fillRect/>
            </a:stretch>
          </p:blipFill>
          <p:spPr>
            <a:xfrm>
              <a:off x="1714480" y="2428868"/>
              <a:ext cx="1193307" cy="1816458"/>
            </a:xfrm>
            <a:prstGeom prst="rect">
              <a:avLst/>
            </a:prstGeom>
          </p:spPr>
        </p:pic>
        <p:cxnSp>
          <p:nvCxnSpPr>
            <p:cNvPr id="8" name="直接连接符 7"/>
            <p:cNvCxnSpPr>
              <a:stCxn id="6" idx="0"/>
              <a:endCxn id="6" idx="2"/>
            </p:cNvCxnSpPr>
            <p:nvPr/>
          </p:nvCxnSpPr>
          <p:spPr>
            <a:xfrm rot="16200000" flipH="1">
              <a:off x="2261680" y="3304222"/>
              <a:ext cx="4179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571604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14480" y="2130744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4466" y="2143116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983666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714480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580466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 flipH="1" flipV="1">
              <a:off x="857224" y="5715016"/>
              <a:ext cx="572298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143770" y="6000768"/>
              <a:ext cx="5715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71989" y="5715413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989" y="5715413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129197" y="5328063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197" y="5328063"/>
                  <a:ext cx="37138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3DB76D6B-5A1E-4D96-A7AD-A9EF9B22C147}"/>
                    </a:ext>
                  </a:extLst>
                </p:cNvPr>
                <p:cNvSpPr txBox="1"/>
                <p:nvPr/>
              </p:nvSpPr>
              <p:spPr>
                <a:xfrm>
                  <a:off x="1779415" y="4896238"/>
                  <a:ext cx="8242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(0 , 0)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3DB76D6B-5A1E-4D96-A7AD-A9EF9B22C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415" y="4896238"/>
                  <a:ext cx="82426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20678F1-6709-4718-AB74-77FE949AD8AF}"/>
                    </a:ext>
                  </a:extLst>
                </p:cNvPr>
                <p:cNvSpPr txBox="1"/>
                <p:nvPr/>
              </p:nvSpPr>
              <p:spPr>
                <a:xfrm>
                  <a:off x="1714480" y="1252536"/>
                  <a:ext cx="1080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(0 , 100)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20678F1-6709-4718-AB74-77FE949AD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480" y="1252536"/>
                  <a:ext cx="108074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5F08D49-55AA-4718-8AD9-E41291BDAA64}"/>
                    </a:ext>
                  </a:extLst>
                </p:cNvPr>
                <p:cNvSpPr txBox="1"/>
                <p:nvPr/>
              </p:nvSpPr>
              <p:spPr>
                <a:xfrm>
                  <a:off x="5646440" y="1232210"/>
                  <a:ext cx="1337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(100 , 100)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5F08D49-55AA-4718-8AD9-E41291BDA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440" y="1232210"/>
                  <a:ext cx="133722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E602945-054A-4CDC-86E0-88B0AF66736E}"/>
                    </a:ext>
                  </a:extLst>
                </p:cNvPr>
                <p:cNvSpPr txBox="1"/>
                <p:nvPr/>
              </p:nvSpPr>
              <p:spPr>
                <a:xfrm>
                  <a:off x="5907735" y="4958731"/>
                  <a:ext cx="1080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(100 , 0)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E602945-054A-4CDC-86E0-88B0AF667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35" y="4958731"/>
                  <a:ext cx="108074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5BC8111-2761-48A5-AC5E-3792AC8EB385}"/>
                    </a:ext>
                  </a:extLst>
                </p:cNvPr>
                <p:cNvSpPr txBox="1"/>
                <p:nvPr/>
              </p:nvSpPr>
              <p:spPr>
                <a:xfrm>
                  <a:off x="1424791" y="5245674"/>
                  <a:ext cx="3660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5BC8111-2761-48A5-AC5E-3792AC8EB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91" y="5245674"/>
                  <a:ext cx="36606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BEFE05-0D56-4608-8CCC-B69249752C90}"/>
              </a:ext>
            </a:extLst>
          </p:cNvPr>
          <p:cNvGrpSpPr/>
          <p:nvPr/>
        </p:nvGrpSpPr>
        <p:grpSpPr>
          <a:xfrm>
            <a:off x="1553823" y="1216335"/>
            <a:ext cx="5852172" cy="4389129"/>
            <a:chOff x="1713600" y="1213200"/>
            <a:chExt cx="5852172" cy="4389129"/>
          </a:xfrm>
        </p:grpSpPr>
        <p:grpSp>
          <p:nvGrpSpPr>
            <p:cNvPr id="14" name="组合 13"/>
            <p:cNvGrpSpPr/>
            <p:nvPr/>
          </p:nvGrpSpPr>
          <p:grpSpPr>
            <a:xfrm>
              <a:off x="1714236" y="1213290"/>
              <a:ext cx="5540644" cy="4180394"/>
              <a:chOff x="1071538" y="2071678"/>
              <a:chExt cx="5540644" cy="418039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14414" y="2071678"/>
                <a:ext cx="5274000" cy="4179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" name="图片 4" descr="图片1.png"/>
              <p:cNvPicPr>
                <a:picLocks noChangeAspect="1"/>
              </p:cNvPicPr>
              <p:nvPr/>
            </p:nvPicPr>
            <p:blipFill>
              <a:blip r:embed="rId2"/>
              <a:srcRect r="76264"/>
              <a:stretch>
                <a:fillRect/>
              </a:stretch>
            </p:blipFill>
            <p:spPr>
              <a:xfrm>
                <a:off x="5286380" y="3286124"/>
                <a:ext cx="1143008" cy="1816458"/>
              </a:xfrm>
              <a:prstGeom prst="rect">
                <a:avLst/>
              </a:prstGeom>
            </p:spPr>
          </p:pic>
          <p:pic>
            <p:nvPicPr>
              <p:cNvPr id="6" name="图片 5" descr="图片1.png"/>
              <p:cNvPicPr>
                <a:picLocks noChangeAspect="1"/>
              </p:cNvPicPr>
              <p:nvPr/>
            </p:nvPicPr>
            <p:blipFill>
              <a:blip r:embed="rId2"/>
              <a:srcRect l="75219"/>
              <a:stretch>
                <a:fillRect/>
              </a:stretch>
            </p:blipFill>
            <p:spPr>
              <a:xfrm>
                <a:off x="1214414" y="3286124"/>
                <a:ext cx="1193307" cy="1816458"/>
              </a:xfrm>
              <a:prstGeom prst="rect">
                <a:avLst/>
              </a:prstGeom>
            </p:spPr>
          </p:pic>
          <p:cxnSp>
            <p:nvCxnSpPr>
              <p:cNvPr id="7" name="直接连接符 6"/>
              <p:cNvCxnSpPr>
                <a:stCxn id="4" idx="0"/>
                <a:endCxn id="4" idx="2"/>
              </p:cNvCxnSpPr>
              <p:nvPr/>
            </p:nvCxnSpPr>
            <p:spPr>
              <a:xfrm rot="16200000" flipH="1">
                <a:off x="1761614" y="4161478"/>
                <a:ext cx="417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1071538" y="4000504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14414" y="2988000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594400" y="3000372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483600" y="4000504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14414" y="3714752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080400" y="3714752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D0AD6C6-AD23-4DD8-A405-ABB2C9F9C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600" y="1213200"/>
              <a:ext cx="5852172" cy="438912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FEFBA1-9196-42B3-9A20-E593DF0718B6}"/>
                  </a:ext>
                </a:extLst>
              </p:cNvPr>
              <p:cNvSpPr txBox="1"/>
              <p:nvPr/>
            </p:nvSpPr>
            <p:spPr>
              <a:xfrm>
                <a:off x="1779415" y="4896238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(0 , 0)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FEFBA1-9196-42B3-9A20-E593DF07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15" y="4896238"/>
                <a:ext cx="82426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A1799FD-9FAA-411E-BAE8-A5F0474C5039}"/>
              </a:ext>
            </a:extLst>
          </p:cNvPr>
          <p:cNvCxnSpPr/>
          <p:nvPr/>
        </p:nvCxnSpPr>
        <p:spPr>
          <a:xfrm rot="5400000" flipH="1" flipV="1">
            <a:off x="857224" y="5715016"/>
            <a:ext cx="572298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6A1428D-9EBC-4370-86B4-2FB54889ABF8}"/>
              </a:ext>
            </a:extLst>
          </p:cNvPr>
          <p:cNvCxnSpPr/>
          <p:nvPr/>
        </p:nvCxnSpPr>
        <p:spPr>
          <a:xfrm>
            <a:off x="1143770" y="600076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26">
                <a:extLst>
                  <a:ext uri="{FF2B5EF4-FFF2-40B4-BE49-F238E27FC236}">
                    <a16:creationId xmlns:a16="http://schemas.microsoft.com/office/drawing/2014/main" id="{423374A6-CC6A-42BE-84BF-6809FC20071B}"/>
                  </a:ext>
                </a:extLst>
              </p:cNvPr>
              <p:cNvSpPr txBox="1"/>
              <p:nvPr/>
            </p:nvSpPr>
            <p:spPr>
              <a:xfrm>
                <a:off x="1671989" y="5715413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TextBox 26">
                <a:extLst>
                  <a:ext uri="{FF2B5EF4-FFF2-40B4-BE49-F238E27FC236}">
                    <a16:creationId xmlns:a16="http://schemas.microsoft.com/office/drawing/2014/main" id="{423374A6-CC6A-42BE-84BF-6809FC200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989" y="5715413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7">
                <a:extLst>
                  <a:ext uri="{FF2B5EF4-FFF2-40B4-BE49-F238E27FC236}">
                    <a16:creationId xmlns:a16="http://schemas.microsoft.com/office/drawing/2014/main" id="{0C613301-DD30-4B59-9DAE-FAD964360C0E}"/>
                  </a:ext>
                </a:extLst>
              </p:cNvPr>
              <p:cNvSpPr txBox="1"/>
              <p:nvPr/>
            </p:nvSpPr>
            <p:spPr>
              <a:xfrm>
                <a:off x="1129197" y="5328063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TextBox 27">
                <a:extLst>
                  <a:ext uri="{FF2B5EF4-FFF2-40B4-BE49-F238E27FC236}">
                    <a16:creationId xmlns:a16="http://schemas.microsoft.com/office/drawing/2014/main" id="{0C613301-DD30-4B59-9DAE-FAD964360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97" y="5328063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29B2656-910E-4AF7-915C-A9F1BE655269}"/>
                  </a:ext>
                </a:extLst>
              </p:cNvPr>
              <p:cNvSpPr txBox="1"/>
              <p:nvPr/>
            </p:nvSpPr>
            <p:spPr>
              <a:xfrm>
                <a:off x="1714480" y="1252536"/>
                <a:ext cx="1080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(0 , 100)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29B2656-910E-4AF7-915C-A9F1BE65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80" y="1252536"/>
                <a:ext cx="108074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E305AD6-5451-4262-98D4-1ECAD8C42766}"/>
                  </a:ext>
                </a:extLst>
              </p:cNvPr>
              <p:cNvSpPr txBox="1"/>
              <p:nvPr/>
            </p:nvSpPr>
            <p:spPr>
              <a:xfrm>
                <a:off x="5646440" y="1232210"/>
                <a:ext cx="1337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(100 , 100)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E305AD6-5451-4262-98D4-1ECAD8C4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40" y="1232210"/>
                <a:ext cx="133722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DB7C9F9-FE54-4413-8CBA-A207D028FC9F}"/>
                  </a:ext>
                </a:extLst>
              </p:cNvPr>
              <p:cNvSpPr txBox="1"/>
              <p:nvPr/>
            </p:nvSpPr>
            <p:spPr>
              <a:xfrm>
                <a:off x="1424791" y="5245674"/>
                <a:ext cx="366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DB7C9F9-FE54-4413-8CBA-A207D028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91" y="5245674"/>
                <a:ext cx="3660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FF5B4BE-2572-47D4-8BA4-0868AD7BAC8A}"/>
                  </a:ext>
                </a:extLst>
              </p:cNvPr>
              <p:cNvSpPr txBox="1"/>
              <p:nvPr/>
            </p:nvSpPr>
            <p:spPr>
              <a:xfrm>
                <a:off x="5907735" y="4958731"/>
                <a:ext cx="1080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(100 , 0)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FF5B4BE-2572-47D4-8BA4-0868AD7BA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35" y="4958731"/>
                <a:ext cx="108074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AF357FB-BB10-47AF-BB25-6A7D95587818}"/>
              </a:ext>
            </a:extLst>
          </p:cNvPr>
          <p:cNvGrpSpPr/>
          <p:nvPr/>
        </p:nvGrpSpPr>
        <p:grpSpPr>
          <a:xfrm>
            <a:off x="1129197" y="1216335"/>
            <a:ext cx="6276798" cy="4868410"/>
            <a:chOff x="1129197" y="1216335"/>
            <a:chExt cx="6276798" cy="486841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2BEFE05-0D56-4608-8CCC-B69249752C90}"/>
                </a:ext>
              </a:extLst>
            </p:cNvPr>
            <p:cNvGrpSpPr/>
            <p:nvPr/>
          </p:nvGrpSpPr>
          <p:grpSpPr>
            <a:xfrm>
              <a:off x="1553823" y="1216335"/>
              <a:ext cx="5852172" cy="4389129"/>
              <a:chOff x="1713600" y="1213200"/>
              <a:chExt cx="5852172" cy="4389129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714236" y="1213290"/>
                <a:ext cx="5540644" cy="4180394"/>
                <a:chOff x="1071538" y="2071678"/>
                <a:chExt cx="5540644" cy="4180394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214414" y="2071678"/>
                  <a:ext cx="5274000" cy="4179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5" name="图片 4" descr="图片1.png"/>
                <p:cNvPicPr>
                  <a:picLocks noChangeAspect="1"/>
                </p:cNvPicPr>
                <p:nvPr/>
              </p:nvPicPr>
              <p:blipFill>
                <a:blip r:embed="rId2"/>
                <a:srcRect r="76264"/>
                <a:stretch>
                  <a:fillRect/>
                </a:stretch>
              </p:blipFill>
              <p:spPr>
                <a:xfrm>
                  <a:off x="5286380" y="3286124"/>
                  <a:ext cx="1143008" cy="1816458"/>
                </a:xfrm>
                <a:prstGeom prst="rect">
                  <a:avLst/>
                </a:prstGeom>
              </p:spPr>
            </p:pic>
            <p:pic>
              <p:nvPicPr>
                <p:cNvPr id="6" name="图片 5" descr="图片1.png"/>
                <p:cNvPicPr>
                  <a:picLocks noChangeAspect="1"/>
                </p:cNvPicPr>
                <p:nvPr/>
              </p:nvPicPr>
              <p:blipFill>
                <a:blip r:embed="rId2"/>
                <a:srcRect l="75219"/>
                <a:stretch>
                  <a:fillRect/>
                </a:stretch>
              </p:blipFill>
              <p:spPr>
                <a:xfrm>
                  <a:off x="1214414" y="3286124"/>
                  <a:ext cx="1193307" cy="1816458"/>
                </a:xfrm>
                <a:prstGeom prst="rect">
                  <a:avLst/>
                </a:prstGeom>
              </p:spPr>
            </p:pic>
            <p:cxnSp>
              <p:nvCxnSpPr>
                <p:cNvPr id="7" name="直接连接符 6"/>
                <p:cNvCxnSpPr>
                  <a:stCxn id="4" idx="0"/>
                  <a:endCxn id="4" idx="2"/>
                </p:cNvCxnSpPr>
                <p:nvPr/>
              </p:nvCxnSpPr>
              <p:spPr>
                <a:xfrm rot="16200000" flipH="1">
                  <a:off x="1761614" y="4161478"/>
                  <a:ext cx="41796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1071538" y="4000504"/>
                  <a:ext cx="128582" cy="35719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214414" y="2988000"/>
                  <a:ext cx="889200" cy="234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5594400" y="3000372"/>
                  <a:ext cx="889200" cy="234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6483600" y="4000504"/>
                  <a:ext cx="128582" cy="35719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214414" y="3714752"/>
                  <a:ext cx="403200" cy="853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6080400" y="3714752"/>
                  <a:ext cx="403200" cy="853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6D0AD6C6-AD23-4DD8-A405-ABB2C9F9C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600" y="1213200"/>
                <a:ext cx="5852172" cy="438912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0FEFBA1-9196-42B3-9A20-E593DF0718B6}"/>
                    </a:ext>
                  </a:extLst>
                </p:cNvPr>
                <p:cNvSpPr txBox="1"/>
                <p:nvPr/>
              </p:nvSpPr>
              <p:spPr>
                <a:xfrm>
                  <a:off x="1779415" y="4896238"/>
                  <a:ext cx="8242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(0 , 0)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0FEFBA1-9196-42B3-9A20-E593DF071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415" y="4896238"/>
                  <a:ext cx="82426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A1799FD-9FAA-411E-BAE8-A5F0474C5039}"/>
                </a:ext>
              </a:extLst>
            </p:cNvPr>
            <p:cNvCxnSpPr/>
            <p:nvPr/>
          </p:nvCxnSpPr>
          <p:spPr>
            <a:xfrm rot="5400000" flipH="1" flipV="1">
              <a:off x="857224" y="5715016"/>
              <a:ext cx="572298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6A1428D-9EBC-4370-86B4-2FB54889ABF8}"/>
                </a:ext>
              </a:extLst>
            </p:cNvPr>
            <p:cNvCxnSpPr/>
            <p:nvPr/>
          </p:nvCxnSpPr>
          <p:spPr>
            <a:xfrm>
              <a:off x="1143770" y="6000768"/>
              <a:ext cx="5715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26">
                  <a:extLst>
                    <a:ext uri="{FF2B5EF4-FFF2-40B4-BE49-F238E27FC236}">
                      <a16:creationId xmlns:a16="http://schemas.microsoft.com/office/drawing/2014/main" id="{423374A6-CC6A-42BE-84BF-6809FC20071B}"/>
                    </a:ext>
                  </a:extLst>
                </p:cNvPr>
                <p:cNvSpPr txBox="1"/>
                <p:nvPr/>
              </p:nvSpPr>
              <p:spPr>
                <a:xfrm>
                  <a:off x="1671989" y="5715413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TextBox 26">
                  <a:extLst>
                    <a:ext uri="{FF2B5EF4-FFF2-40B4-BE49-F238E27FC236}">
                      <a16:creationId xmlns:a16="http://schemas.microsoft.com/office/drawing/2014/main" id="{423374A6-CC6A-42BE-84BF-6809FC200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989" y="5715413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7">
                  <a:extLst>
                    <a:ext uri="{FF2B5EF4-FFF2-40B4-BE49-F238E27FC236}">
                      <a16:creationId xmlns:a16="http://schemas.microsoft.com/office/drawing/2014/main" id="{0C613301-DD30-4B59-9DAE-FAD964360C0E}"/>
                    </a:ext>
                  </a:extLst>
                </p:cNvPr>
                <p:cNvSpPr txBox="1"/>
                <p:nvPr/>
              </p:nvSpPr>
              <p:spPr>
                <a:xfrm>
                  <a:off x="1129197" y="5328063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TextBox 27">
                  <a:extLst>
                    <a:ext uri="{FF2B5EF4-FFF2-40B4-BE49-F238E27FC236}">
                      <a16:creationId xmlns:a16="http://schemas.microsoft.com/office/drawing/2014/main" id="{0C613301-DD30-4B59-9DAE-FAD964360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197" y="5328063"/>
                  <a:ext cx="37138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29B2656-910E-4AF7-915C-A9F1BE655269}"/>
                    </a:ext>
                  </a:extLst>
                </p:cNvPr>
                <p:cNvSpPr txBox="1"/>
                <p:nvPr/>
              </p:nvSpPr>
              <p:spPr>
                <a:xfrm>
                  <a:off x="1714480" y="1252536"/>
                  <a:ext cx="1080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(0 , 100)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29B2656-910E-4AF7-915C-A9F1BE655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480" y="1252536"/>
                  <a:ext cx="108074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E305AD6-5451-4262-98D4-1ECAD8C42766}"/>
                    </a:ext>
                  </a:extLst>
                </p:cNvPr>
                <p:cNvSpPr txBox="1"/>
                <p:nvPr/>
              </p:nvSpPr>
              <p:spPr>
                <a:xfrm>
                  <a:off x="5646440" y="1232210"/>
                  <a:ext cx="1337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(100 , 100)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E305AD6-5451-4262-98D4-1ECAD8C42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440" y="1232210"/>
                  <a:ext cx="133722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DB7C9F9-FE54-4413-8CBA-A207D028FC9F}"/>
                    </a:ext>
                  </a:extLst>
                </p:cNvPr>
                <p:cNvSpPr txBox="1"/>
                <p:nvPr/>
              </p:nvSpPr>
              <p:spPr>
                <a:xfrm>
                  <a:off x="1424791" y="5245674"/>
                  <a:ext cx="3660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DB7C9F9-FE54-4413-8CBA-A207D028F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91" y="5245674"/>
                  <a:ext cx="36606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FF5B4BE-2572-47D4-8BA4-0868AD7BAC8A}"/>
                    </a:ext>
                  </a:extLst>
                </p:cNvPr>
                <p:cNvSpPr txBox="1"/>
                <p:nvPr/>
              </p:nvSpPr>
              <p:spPr>
                <a:xfrm>
                  <a:off x="5907735" y="4958731"/>
                  <a:ext cx="1080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(100 , 0)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FF5B4BE-2572-47D4-8BA4-0868AD7BAC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35" y="4958731"/>
                  <a:ext cx="108074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152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35AFF772-DE2D-4E7B-B1F7-5F0EEEAA3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901674"/>
              </p:ext>
            </p:extLst>
          </p:nvPr>
        </p:nvGraphicFramePr>
        <p:xfrm>
          <a:off x="72008" y="11681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B3E34D10-3B6B-4C77-8FDB-086104F0C1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945425"/>
              </p:ext>
            </p:extLst>
          </p:nvPr>
        </p:nvGraphicFramePr>
        <p:xfrm>
          <a:off x="4644008" y="11681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17E85311-62E1-4916-9BF9-F3595D8DC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382665"/>
              </p:ext>
            </p:extLst>
          </p:nvPr>
        </p:nvGraphicFramePr>
        <p:xfrm>
          <a:off x="72008" y="4221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DF8AC2FE-B4C0-4399-BA50-9077587CAF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475059"/>
              </p:ext>
            </p:extLst>
          </p:nvPr>
        </p:nvGraphicFramePr>
        <p:xfrm>
          <a:off x="4644008" y="4221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B3F5235-F531-4A26-9D19-8225DCFB9A5E}"/>
              </a:ext>
            </a:extLst>
          </p:cNvPr>
          <p:cNvSpPr txBox="1"/>
          <p:nvPr/>
        </p:nvSpPr>
        <p:spPr>
          <a:xfrm>
            <a:off x="2182319" y="391137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(a)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8A1376-8A04-4F4C-BCB7-3377843291CD}"/>
              </a:ext>
            </a:extLst>
          </p:cNvPr>
          <p:cNvSpPr txBox="1"/>
          <p:nvPr/>
        </p:nvSpPr>
        <p:spPr>
          <a:xfrm>
            <a:off x="6754319" y="3911372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(b)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553FCC-E9C8-4D8B-B17D-EA1BEB9F5286}"/>
              </a:ext>
            </a:extLst>
          </p:cNvPr>
          <p:cNvSpPr txBox="1"/>
          <p:nvPr/>
        </p:nvSpPr>
        <p:spPr>
          <a:xfrm>
            <a:off x="2181160" y="696428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(c)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59D4A5-DF53-4DDC-A551-DA408EB0416E}"/>
              </a:ext>
            </a:extLst>
          </p:cNvPr>
          <p:cNvSpPr txBox="1"/>
          <p:nvPr/>
        </p:nvSpPr>
        <p:spPr>
          <a:xfrm>
            <a:off x="6753160" y="6964287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(d)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FB14A8-8EC5-483A-9FD2-AA2A1D5C7701}"/>
              </a:ext>
            </a:extLst>
          </p:cNvPr>
          <p:cNvSpPr txBox="1"/>
          <p:nvPr/>
        </p:nvSpPr>
        <p:spPr>
          <a:xfrm>
            <a:off x="2181160" y="1003839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(e)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0ED373-CB0C-4DE7-A6AA-B61E108E028B}"/>
              </a:ext>
            </a:extLst>
          </p:cNvPr>
          <p:cNvSpPr txBox="1"/>
          <p:nvPr/>
        </p:nvSpPr>
        <p:spPr>
          <a:xfrm>
            <a:off x="6923878" y="10038399"/>
            <a:ext cx="375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(f)</a:t>
            </a:r>
            <a:endParaRPr lang="zh-CN" altLang="en-US" sz="1600" dirty="0"/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B0D46127-B426-4058-8B38-86203F9A5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832002"/>
              </p:ext>
            </p:extLst>
          </p:nvPr>
        </p:nvGraphicFramePr>
        <p:xfrm>
          <a:off x="0" y="72636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7AA559EC-55A2-4D0D-AA2A-EA81CC4BF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310251"/>
              </p:ext>
            </p:extLst>
          </p:nvPr>
        </p:nvGraphicFramePr>
        <p:xfrm>
          <a:off x="4572000" y="72990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514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692AB59-0985-4C98-9804-5E3073C307B0}"/>
              </a:ext>
            </a:extLst>
          </p:cNvPr>
          <p:cNvGrpSpPr/>
          <p:nvPr/>
        </p:nvGrpSpPr>
        <p:grpSpPr>
          <a:xfrm>
            <a:off x="0" y="1168173"/>
            <a:ext cx="9216008" cy="9208780"/>
            <a:chOff x="0" y="1168173"/>
            <a:chExt cx="9216008" cy="9208780"/>
          </a:xfrm>
        </p:grpSpPr>
        <p:graphicFrame>
          <p:nvGraphicFramePr>
            <p:cNvPr id="10" name="图表 9">
              <a:extLst>
                <a:ext uri="{FF2B5EF4-FFF2-40B4-BE49-F238E27FC236}">
                  <a16:creationId xmlns:a16="http://schemas.microsoft.com/office/drawing/2014/main" id="{35AFF772-DE2D-4E7B-B1F7-5F0EEEAA31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92625031"/>
                </p:ext>
              </p:extLst>
            </p:nvPr>
          </p:nvGraphicFramePr>
          <p:xfrm>
            <a:off x="72008" y="116817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" name="图表 10">
              <a:extLst>
                <a:ext uri="{FF2B5EF4-FFF2-40B4-BE49-F238E27FC236}">
                  <a16:creationId xmlns:a16="http://schemas.microsoft.com/office/drawing/2014/main" id="{B3E34D10-3B6B-4C77-8FDB-086104F0C14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1104801"/>
                </p:ext>
              </p:extLst>
            </p:nvPr>
          </p:nvGraphicFramePr>
          <p:xfrm>
            <a:off x="4644008" y="1168173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17E85311-62E1-4916-9BF9-F3595D8DC83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2330087"/>
                </p:ext>
              </p:extLst>
            </p:nvPr>
          </p:nvGraphicFramePr>
          <p:xfrm>
            <a:off x="72008" y="422108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3" name="图表 12">
              <a:extLst>
                <a:ext uri="{FF2B5EF4-FFF2-40B4-BE49-F238E27FC236}">
                  <a16:creationId xmlns:a16="http://schemas.microsoft.com/office/drawing/2014/main" id="{DF8AC2FE-B4C0-4399-BA50-9077587CAF8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4810038"/>
                </p:ext>
              </p:extLst>
            </p:nvPr>
          </p:nvGraphicFramePr>
          <p:xfrm>
            <a:off x="4644008" y="422108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B3F5235-F531-4A26-9D19-8225DCFB9A5E}"/>
                </a:ext>
              </a:extLst>
            </p:cNvPr>
            <p:cNvSpPr txBox="1"/>
            <p:nvPr/>
          </p:nvSpPr>
          <p:spPr>
            <a:xfrm>
              <a:off x="2182319" y="3911373"/>
              <a:ext cx="407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(a)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38A1376-8A04-4F4C-BCB7-3377843291CD}"/>
                </a:ext>
              </a:extLst>
            </p:cNvPr>
            <p:cNvSpPr txBox="1"/>
            <p:nvPr/>
          </p:nvSpPr>
          <p:spPr>
            <a:xfrm>
              <a:off x="6754319" y="3911372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(b)</a:t>
              </a:r>
              <a:endParaRPr lang="zh-CN" altLang="en-US" sz="16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7553FCC-E9C8-4D8B-B17D-EA1BEB9F5286}"/>
                </a:ext>
              </a:extLst>
            </p:cNvPr>
            <p:cNvSpPr txBox="1"/>
            <p:nvPr/>
          </p:nvSpPr>
          <p:spPr>
            <a:xfrm>
              <a:off x="2181160" y="6964288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(c)</a:t>
              </a:r>
              <a:endParaRPr lang="zh-CN" altLang="en-US" sz="16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D59D4A5-DF53-4DDC-A551-DA408EB0416E}"/>
                </a:ext>
              </a:extLst>
            </p:cNvPr>
            <p:cNvSpPr txBox="1"/>
            <p:nvPr/>
          </p:nvSpPr>
          <p:spPr>
            <a:xfrm>
              <a:off x="6753160" y="6964287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(d)</a:t>
              </a:r>
              <a:endParaRPr lang="zh-CN" altLang="en-US" sz="16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FB14A8-8EC5-483A-9FD2-AA2A1D5C7701}"/>
                </a:ext>
              </a:extLst>
            </p:cNvPr>
            <p:cNvSpPr txBox="1"/>
            <p:nvPr/>
          </p:nvSpPr>
          <p:spPr>
            <a:xfrm>
              <a:off x="2181160" y="10038399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(e)</a:t>
              </a:r>
              <a:endParaRPr lang="zh-CN" altLang="en-US" sz="16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50ED373-CB0C-4DE7-A6AA-B61E108E028B}"/>
                </a:ext>
              </a:extLst>
            </p:cNvPr>
            <p:cNvSpPr txBox="1"/>
            <p:nvPr/>
          </p:nvSpPr>
          <p:spPr>
            <a:xfrm>
              <a:off x="6923878" y="10038399"/>
              <a:ext cx="3752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(f)</a:t>
              </a:r>
              <a:endParaRPr lang="zh-CN" altLang="en-US" sz="1600" dirty="0"/>
            </a:p>
          </p:txBody>
        </p:sp>
        <p:graphicFrame>
          <p:nvGraphicFramePr>
            <p:cNvPr id="23" name="图表 22">
              <a:extLst>
                <a:ext uri="{FF2B5EF4-FFF2-40B4-BE49-F238E27FC236}">
                  <a16:creationId xmlns:a16="http://schemas.microsoft.com/office/drawing/2014/main" id="{B0D46127-B426-4058-8B38-86203F9A536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34114014"/>
                </p:ext>
              </p:extLst>
            </p:nvPr>
          </p:nvGraphicFramePr>
          <p:xfrm>
            <a:off x="0" y="7263699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24" name="图表 23">
              <a:extLst>
                <a:ext uri="{FF2B5EF4-FFF2-40B4-BE49-F238E27FC236}">
                  <a16:creationId xmlns:a16="http://schemas.microsoft.com/office/drawing/2014/main" id="{7AA559EC-55A2-4D0D-AA2A-EA81CC4BFF2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87834370"/>
                </p:ext>
              </p:extLst>
            </p:nvPr>
          </p:nvGraphicFramePr>
          <p:xfrm>
            <a:off x="4572000" y="729902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414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36F0904-15E9-4074-A62C-CA681F9F5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825511"/>
              </p:ext>
            </p:extLst>
          </p:nvPr>
        </p:nvGraphicFramePr>
        <p:xfrm>
          <a:off x="4591052" y="20232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48AE29C-2D21-4A1C-A150-14C5FB94F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293146"/>
              </p:ext>
            </p:extLst>
          </p:nvPr>
        </p:nvGraphicFramePr>
        <p:xfrm>
          <a:off x="-19050" y="2026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BA82CD9-AACC-401B-9F48-6059E075525E}"/>
              </a:ext>
            </a:extLst>
          </p:cNvPr>
          <p:cNvSpPr txBox="1"/>
          <p:nvPr/>
        </p:nvSpPr>
        <p:spPr>
          <a:xfrm>
            <a:off x="2091261" y="4773958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(a)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A4C762-9637-4AF4-A1AB-DF389668A740}"/>
              </a:ext>
            </a:extLst>
          </p:cNvPr>
          <p:cNvSpPr txBox="1"/>
          <p:nvPr/>
        </p:nvSpPr>
        <p:spPr>
          <a:xfrm>
            <a:off x="6701363" y="4775050"/>
            <a:ext cx="35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(b)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033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157</Words>
  <Application>Microsoft Office PowerPoint</Application>
  <PresentationFormat>全屏显示(4:3)</PresentationFormat>
  <Paragraphs>59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成 泽森</cp:lastModifiedBy>
  <cp:revision>86</cp:revision>
  <dcterms:modified xsi:type="dcterms:W3CDTF">2020-02-17T13:39:07Z</dcterms:modified>
</cp:coreProperties>
</file>