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14414" y="2071678"/>
            <a:ext cx="5274000" cy="417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 descr="图片1.png"/>
          <p:cNvPicPr>
            <a:picLocks noChangeAspect="1"/>
          </p:cNvPicPr>
          <p:nvPr/>
        </p:nvPicPr>
        <p:blipFill>
          <a:blip r:embed="rId2"/>
          <a:srcRect r="76264"/>
          <a:stretch>
            <a:fillRect/>
          </a:stretch>
        </p:blipFill>
        <p:spPr>
          <a:xfrm>
            <a:off x="5286380" y="3286124"/>
            <a:ext cx="1143008" cy="1816458"/>
          </a:xfrm>
          <a:prstGeom prst="rect">
            <a:avLst/>
          </a:prstGeom>
        </p:spPr>
      </p:pic>
      <p:pic>
        <p:nvPicPr>
          <p:cNvPr id="21" name="图片 20" descr="图片1.png"/>
          <p:cNvPicPr>
            <a:picLocks noChangeAspect="1"/>
          </p:cNvPicPr>
          <p:nvPr/>
        </p:nvPicPr>
        <p:blipFill>
          <a:blip r:embed="rId2"/>
          <a:srcRect l="75219"/>
          <a:stretch>
            <a:fillRect/>
          </a:stretch>
        </p:blipFill>
        <p:spPr>
          <a:xfrm>
            <a:off x="1214414" y="3286124"/>
            <a:ext cx="1193307" cy="1816458"/>
          </a:xfrm>
          <a:prstGeom prst="rect">
            <a:avLst/>
          </a:prstGeom>
        </p:spPr>
      </p:pic>
      <p:cxnSp>
        <p:nvCxnSpPr>
          <p:cNvPr id="8" name="直接连接符 7"/>
          <p:cNvCxnSpPr>
            <a:stCxn id="6" idx="0"/>
            <a:endCxn id="6" idx="2"/>
          </p:cNvCxnSpPr>
          <p:nvPr/>
        </p:nvCxnSpPr>
        <p:spPr>
          <a:xfrm rot="16200000" flipH="1">
            <a:off x="1761614" y="4161478"/>
            <a:ext cx="4179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071538" y="4000504"/>
            <a:ext cx="128582" cy="35719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214414" y="2988000"/>
            <a:ext cx="889200" cy="23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594400" y="3000372"/>
            <a:ext cx="889200" cy="23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483600" y="4000504"/>
            <a:ext cx="128582" cy="35719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214414" y="3714752"/>
            <a:ext cx="403200" cy="853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080400" y="3714752"/>
            <a:ext cx="403200" cy="853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14480" y="1214422"/>
            <a:ext cx="5274000" cy="417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2" name="图片 21" descr="图片1.png"/>
          <p:cNvPicPr>
            <a:picLocks noChangeAspect="1"/>
          </p:cNvPicPr>
          <p:nvPr/>
        </p:nvPicPr>
        <p:blipFill>
          <a:blip r:embed="rId2"/>
          <a:srcRect r="76264"/>
          <a:stretch>
            <a:fillRect/>
          </a:stretch>
        </p:blipFill>
        <p:spPr>
          <a:xfrm>
            <a:off x="5786446" y="2428868"/>
            <a:ext cx="1143008" cy="1816458"/>
          </a:xfrm>
          <a:prstGeom prst="rect">
            <a:avLst/>
          </a:prstGeom>
        </p:spPr>
      </p:pic>
      <p:pic>
        <p:nvPicPr>
          <p:cNvPr id="21" name="图片 20" descr="图片1.png"/>
          <p:cNvPicPr>
            <a:picLocks noChangeAspect="1"/>
          </p:cNvPicPr>
          <p:nvPr/>
        </p:nvPicPr>
        <p:blipFill>
          <a:blip r:embed="rId2"/>
          <a:srcRect l="75219"/>
          <a:stretch>
            <a:fillRect/>
          </a:stretch>
        </p:blipFill>
        <p:spPr>
          <a:xfrm>
            <a:off x="1714480" y="2428868"/>
            <a:ext cx="1193307" cy="1816458"/>
          </a:xfrm>
          <a:prstGeom prst="rect">
            <a:avLst/>
          </a:prstGeom>
        </p:spPr>
      </p:pic>
      <p:cxnSp>
        <p:nvCxnSpPr>
          <p:cNvPr id="8" name="直接连接符 7"/>
          <p:cNvCxnSpPr>
            <a:stCxn id="6" idx="0"/>
            <a:endCxn id="6" idx="2"/>
          </p:cNvCxnSpPr>
          <p:nvPr/>
        </p:nvCxnSpPr>
        <p:spPr>
          <a:xfrm rot="16200000" flipH="1">
            <a:off x="2261680" y="3304222"/>
            <a:ext cx="4179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571604" y="3143248"/>
            <a:ext cx="128582" cy="35719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714480" y="2130744"/>
            <a:ext cx="889200" cy="23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094466" y="2143116"/>
            <a:ext cx="889200" cy="23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983666" y="3143248"/>
            <a:ext cx="128582" cy="35719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714480" y="2857496"/>
            <a:ext cx="403200" cy="853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580466" y="2857496"/>
            <a:ext cx="403200" cy="853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5400000" flipH="1" flipV="1">
            <a:off x="857224" y="5715016"/>
            <a:ext cx="572298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143770" y="6000768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14480" y="557214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214414" y="52149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499036" y="1569690"/>
            <a:ext cx="5540644" cy="4180394"/>
            <a:chOff x="1071538" y="2071678"/>
            <a:chExt cx="5540644" cy="4180394"/>
          </a:xfrm>
        </p:grpSpPr>
        <p:sp>
          <p:nvSpPr>
            <p:cNvPr id="4" name="矩形 3"/>
            <p:cNvSpPr/>
            <p:nvPr/>
          </p:nvSpPr>
          <p:spPr>
            <a:xfrm>
              <a:off x="1214414" y="2071678"/>
              <a:ext cx="5274000" cy="4179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 descr="图片1.png"/>
            <p:cNvPicPr>
              <a:picLocks noChangeAspect="1"/>
            </p:cNvPicPr>
            <p:nvPr/>
          </p:nvPicPr>
          <p:blipFill>
            <a:blip r:embed="rId2"/>
            <a:srcRect r="76264"/>
            <a:stretch>
              <a:fillRect/>
            </a:stretch>
          </p:blipFill>
          <p:spPr>
            <a:xfrm>
              <a:off x="5286380" y="3286124"/>
              <a:ext cx="1143008" cy="1816458"/>
            </a:xfrm>
            <a:prstGeom prst="rect">
              <a:avLst/>
            </a:prstGeom>
          </p:spPr>
        </p:pic>
        <p:pic>
          <p:nvPicPr>
            <p:cNvPr id="6" name="图片 5" descr="图片1.png"/>
            <p:cNvPicPr>
              <a:picLocks noChangeAspect="1"/>
            </p:cNvPicPr>
            <p:nvPr/>
          </p:nvPicPr>
          <p:blipFill>
            <a:blip r:embed="rId2"/>
            <a:srcRect l="75219"/>
            <a:stretch>
              <a:fillRect/>
            </a:stretch>
          </p:blipFill>
          <p:spPr>
            <a:xfrm>
              <a:off x="1214414" y="3286124"/>
              <a:ext cx="1193307" cy="1816458"/>
            </a:xfrm>
            <a:prstGeom prst="rect">
              <a:avLst/>
            </a:prstGeom>
          </p:spPr>
        </p:pic>
        <p:cxnSp>
          <p:nvCxnSpPr>
            <p:cNvPr id="7" name="直接连接符 6"/>
            <p:cNvCxnSpPr>
              <a:stCxn id="4" idx="0"/>
              <a:endCxn id="4" idx="2"/>
            </p:cNvCxnSpPr>
            <p:nvPr/>
          </p:nvCxnSpPr>
          <p:spPr>
            <a:xfrm rot="16200000" flipH="1">
              <a:off x="1761614" y="4161478"/>
              <a:ext cx="41796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1071538" y="4000504"/>
              <a:ext cx="128582" cy="3571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214414" y="2988000"/>
              <a:ext cx="889200" cy="23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594400" y="3000372"/>
              <a:ext cx="889200" cy="23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483600" y="4000504"/>
              <a:ext cx="128582" cy="3571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214414" y="3714752"/>
              <a:ext cx="403200" cy="8532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6080400" y="3714752"/>
              <a:ext cx="403200" cy="8532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54" name="Picture 6" descr="C:\Users\dell\Desktop\competetion\competetion\build\Husk\pic\Match_3_network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8400" y="1569600"/>
            <a:ext cx="5851525" cy="4389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</Words>
  <PresentationFormat>全屏显示(4:3)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wenaihua</cp:lastModifiedBy>
  <cp:revision>24</cp:revision>
  <dcterms:modified xsi:type="dcterms:W3CDTF">2020-02-16T04:55:36Z</dcterms:modified>
</cp:coreProperties>
</file>