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86CD"/>
    <a:srgbClr val="02FFC4"/>
    <a:srgbClr val="A162D0"/>
    <a:srgbClr val="4CFF59"/>
    <a:srgbClr val="02FFFF"/>
    <a:srgbClr val="799A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974" y="-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0AE98-8354-46B8-A0AD-51347B54C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6F7F17-66AD-45DE-8406-E7C2CFFC5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7B1C7C-A449-4D38-8B84-98321A6F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EB3EBB-C445-4DA5-81FE-92292161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7690DF-A4FB-4A57-9CBA-531D6CDC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11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710D0-C749-439E-895D-2B6AA410E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4CDC4B-7D92-4489-9540-53120F6E2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8939AF-79D5-4864-A67B-9CCFCDB64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A7404-2065-4B42-A351-E6C6B1FC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3919F0-4ED8-450E-86D4-145A1A4E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5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9944E6-E8BD-4993-8A02-6B755D2B4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983D3D-10F8-4CD5-9A35-BA3DEBCB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385E26-DD6E-4D97-A562-24E67EE8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D86BA-6A22-4BA3-AAE3-E10D00FA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9E950C-5501-4B2D-8672-8F2A8B1C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82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4B21A-7D6B-47D1-A31E-D15266425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775A65-8A18-4452-B8DF-2C257A24A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768AD-C86B-4316-BD07-70FAE304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B46B3-DDFA-4A71-B907-26A94241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7B1EC6-EAD1-4E0F-84DA-014D1C4B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97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3D5C1-C789-4CBA-837A-67D9E76B7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C32EAC-C2A0-4093-9C56-69391D540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3CD75-3A3B-4305-A8B3-0EFA48416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F4139F-637B-484A-9F84-01B1FD68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700C38-3861-4AFD-86EE-A671930D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39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7F149-AA18-4A98-B373-F2C93146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940A19-7ED7-46A8-9217-CFDE3CC3F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C11B3F-015C-4324-8F2E-2F07982C3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7CEBAD-5F00-471C-86A5-D3162189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C09139-16BB-4C22-98FA-157BC61A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600FE7-0A26-4343-9AE4-69C4AF03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98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84CAE-77AB-4D8B-B035-6AC1E89E0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B1C736-589A-45B4-BD07-8D0E48158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267BBB-3764-44F2-9D36-1E04BC6E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3F8843-2374-4529-BC2E-565B58021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44A186-8C77-4E97-931F-66C96AD36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EFAD81-3C8A-42C3-9483-E8245832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089140-65E0-4525-8063-BA8AF8E1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458134-FA28-4B30-950A-20E440D5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64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70A9A-2060-470A-BAA9-14454273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A837AD-91D5-4736-8701-8B824CAD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B876D2-AD17-45E8-BE0D-57B84691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47172C-DAD4-4361-A8CF-D9E35D70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1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E94DB6-4CE8-44F0-8AE5-67F94D973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9D8288-6DB0-4B81-82CC-3D50719F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A20B25-8C21-4DBA-8781-83EAE647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29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5C083-0557-40BB-B086-C33B6B4E6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9CF05-32B4-4CF3-98D6-A1C0F5CD9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A34AE2-29E1-4C69-8120-CD6395DFA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260ED7-AEDC-43C1-B8EC-795076B8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BAD282-9B76-4187-B1BF-E9FE0A7A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A5AAD6-994B-445D-A398-9B9DB307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23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CAAB0-59D4-43D6-8871-932CB729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0CD472-DF25-4790-8BF9-1731E88A8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FE5330-3594-46A0-B4A2-D1A1BBFC3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AB12E8-F83B-454D-84BB-8C4368BC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53D066-89BA-4723-AC22-A4862243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28032F-B061-4156-B8BE-4C40C483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6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382BA4-48D1-46A5-BCC8-B1F0410BF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CFEF77-AF96-47A6-A4AD-F957D6BE8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3D4E12-938B-4D77-8F8F-A4FE45D54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CE705-09FF-4707-95CD-526466700775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ED0A9-22EB-44EA-B814-601EE339E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D8CD9-5684-4F4F-ADEA-644A805D3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84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96C7344-5E9E-4470-BC0B-DAB2EF38C26D}"/>
              </a:ext>
            </a:extLst>
          </p:cNvPr>
          <p:cNvSpPr/>
          <p:nvPr/>
        </p:nvSpPr>
        <p:spPr>
          <a:xfrm>
            <a:off x="1264596" y="2694562"/>
            <a:ext cx="3044757" cy="2786144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B55F217-0E4C-47C8-A585-6629102E456E}"/>
              </a:ext>
            </a:extLst>
          </p:cNvPr>
          <p:cNvGrpSpPr/>
          <p:nvPr/>
        </p:nvGrpSpPr>
        <p:grpSpPr>
          <a:xfrm>
            <a:off x="3207447" y="3726344"/>
            <a:ext cx="540427" cy="539234"/>
            <a:chOff x="3324179" y="3512336"/>
            <a:chExt cx="540427" cy="539234"/>
          </a:xfrm>
          <a:solidFill>
            <a:srgbClr val="0070C0">
              <a:alpha val="43000"/>
            </a:srgbClr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3296434-AD4F-438A-AD8C-E0AF69FDFA00}"/>
                </a:ext>
              </a:extLst>
            </p:cNvPr>
            <p:cNvSpPr/>
            <p:nvPr/>
          </p:nvSpPr>
          <p:spPr>
            <a:xfrm>
              <a:off x="3684606" y="3512336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C39EA66-73E6-4E77-8181-C30FDB1E7F46}"/>
                </a:ext>
              </a:extLst>
            </p:cNvPr>
            <p:cNvSpPr/>
            <p:nvPr/>
          </p:nvSpPr>
          <p:spPr>
            <a:xfrm>
              <a:off x="3504606" y="3512336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84DD84B-CA2A-422F-B7D6-496D325821A3}"/>
                </a:ext>
              </a:extLst>
            </p:cNvPr>
            <p:cNvSpPr/>
            <p:nvPr/>
          </p:nvSpPr>
          <p:spPr>
            <a:xfrm>
              <a:off x="3324606" y="3512336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483E348-33F2-4DF5-92B6-6859BC167356}"/>
                </a:ext>
              </a:extLst>
            </p:cNvPr>
            <p:cNvSpPr/>
            <p:nvPr/>
          </p:nvSpPr>
          <p:spPr>
            <a:xfrm>
              <a:off x="3324606" y="3692336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3454EAC-E495-43D6-85E3-0904E1376313}"/>
                </a:ext>
              </a:extLst>
            </p:cNvPr>
            <p:cNvSpPr/>
            <p:nvPr/>
          </p:nvSpPr>
          <p:spPr>
            <a:xfrm>
              <a:off x="3504606" y="3692336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8F28715-EB04-4D6F-B8DF-C9A5BA8D7DEE}"/>
                </a:ext>
              </a:extLst>
            </p:cNvPr>
            <p:cNvSpPr/>
            <p:nvPr/>
          </p:nvSpPr>
          <p:spPr>
            <a:xfrm>
              <a:off x="3684606" y="3692336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244CE5E-7E15-4134-88D0-E39078647A1A}"/>
                </a:ext>
              </a:extLst>
            </p:cNvPr>
            <p:cNvSpPr/>
            <p:nvPr/>
          </p:nvSpPr>
          <p:spPr>
            <a:xfrm>
              <a:off x="3324179" y="3871570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874BD32-7577-45E8-9591-4A8C2BA61657}"/>
                </a:ext>
              </a:extLst>
            </p:cNvPr>
            <p:cNvSpPr/>
            <p:nvPr/>
          </p:nvSpPr>
          <p:spPr>
            <a:xfrm>
              <a:off x="3504179" y="3871570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290FB49-3794-474C-A5DE-B3F0F57796B7}"/>
                </a:ext>
              </a:extLst>
            </p:cNvPr>
            <p:cNvSpPr/>
            <p:nvPr/>
          </p:nvSpPr>
          <p:spPr>
            <a:xfrm>
              <a:off x="3683752" y="3871570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箭头: 上弧形 2">
            <a:extLst>
              <a:ext uri="{FF2B5EF4-FFF2-40B4-BE49-F238E27FC236}">
                <a16:creationId xmlns:a16="http://schemas.microsoft.com/office/drawing/2014/main" id="{9ACEEF68-B248-4C84-AE41-087C3DEE0123}"/>
              </a:ext>
            </a:extLst>
          </p:cNvPr>
          <p:cNvSpPr/>
          <p:nvPr/>
        </p:nvSpPr>
        <p:spPr>
          <a:xfrm>
            <a:off x="3878093" y="2018834"/>
            <a:ext cx="2217907" cy="496111"/>
          </a:xfrm>
          <a:prstGeom prst="curved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62B8EB3-125C-41CD-A3A8-CD599E21B293}"/>
              </a:ext>
            </a:extLst>
          </p:cNvPr>
          <p:cNvSpPr/>
          <p:nvPr/>
        </p:nvSpPr>
        <p:spPr>
          <a:xfrm>
            <a:off x="5492886" y="2692506"/>
            <a:ext cx="3044757" cy="2786144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F7C2E78-3A2D-4C1F-A607-1D0CCF911EE5}"/>
              </a:ext>
            </a:extLst>
          </p:cNvPr>
          <p:cNvGrpSpPr/>
          <p:nvPr/>
        </p:nvGrpSpPr>
        <p:grpSpPr>
          <a:xfrm>
            <a:off x="10655030" y="2424945"/>
            <a:ext cx="540427" cy="539234"/>
            <a:chOff x="3324179" y="3512336"/>
            <a:chExt cx="540427" cy="53923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A77DEEB-9A6D-4CB4-8462-A5835B44EF82}"/>
                </a:ext>
              </a:extLst>
            </p:cNvPr>
            <p:cNvSpPr/>
            <p:nvPr/>
          </p:nvSpPr>
          <p:spPr>
            <a:xfrm>
              <a:off x="3684606" y="3512336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3B607B9-60CD-4161-B6FC-BBC0B31DFCE0}"/>
                </a:ext>
              </a:extLst>
            </p:cNvPr>
            <p:cNvSpPr/>
            <p:nvPr/>
          </p:nvSpPr>
          <p:spPr>
            <a:xfrm>
              <a:off x="3504606" y="3512336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E2E5CDD-2AA1-42A3-8106-6092ACCF31A8}"/>
                </a:ext>
              </a:extLst>
            </p:cNvPr>
            <p:cNvSpPr/>
            <p:nvPr/>
          </p:nvSpPr>
          <p:spPr>
            <a:xfrm>
              <a:off x="3324606" y="3512336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FA8D67D-5448-4991-A445-AC5697974D6F}"/>
                </a:ext>
              </a:extLst>
            </p:cNvPr>
            <p:cNvSpPr/>
            <p:nvPr/>
          </p:nvSpPr>
          <p:spPr>
            <a:xfrm>
              <a:off x="3324606" y="3692336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887FBAD-2BE8-402C-8053-4A109F4AD2BF}"/>
                </a:ext>
              </a:extLst>
            </p:cNvPr>
            <p:cNvSpPr/>
            <p:nvPr/>
          </p:nvSpPr>
          <p:spPr>
            <a:xfrm>
              <a:off x="3504606" y="3692336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F99EACC-0C9C-4F76-B4E7-C2D8994BB82B}"/>
                </a:ext>
              </a:extLst>
            </p:cNvPr>
            <p:cNvSpPr/>
            <p:nvPr/>
          </p:nvSpPr>
          <p:spPr>
            <a:xfrm>
              <a:off x="3684606" y="3692336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0E32794-AD3A-4B93-8328-E17456F787A9}"/>
                </a:ext>
              </a:extLst>
            </p:cNvPr>
            <p:cNvSpPr/>
            <p:nvPr/>
          </p:nvSpPr>
          <p:spPr>
            <a:xfrm>
              <a:off x="3324179" y="3871570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49A1731-4156-4A34-B85F-14B94D02E59B}"/>
                </a:ext>
              </a:extLst>
            </p:cNvPr>
            <p:cNvSpPr/>
            <p:nvPr/>
          </p:nvSpPr>
          <p:spPr>
            <a:xfrm>
              <a:off x="3504179" y="3871570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D294AE0-D38B-4805-9BFA-D1B83D6903E4}"/>
                </a:ext>
              </a:extLst>
            </p:cNvPr>
            <p:cNvSpPr/>
            <p:nvPr/>
          </p:nvSpPr>
          <p:spPr>
            <a:xfrm>
              <a:off x="3683752" y="3871570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4EC867A5-6489-4E5B-8024-ED13697EEAD3}"/>
              </a:ext>
            </a:extLst>
          </p:cNvPr>
          <p:cNvSpPr/>
          <p:nvPr/>
        </p:nvSpPr>
        <p:spPr>
          <a:xfrm>
            <a:off x="7724190" y="399352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637B13CC-01BC-4CC6-B843-CD36897EB05F}"/>
              </a:ext>
            </a:extLst>
          </p:cNvPr>
          <p:cNvCxnSpPr>
            <a:endCxn id="37" idx="1"/>
          </p:cNvCxnSpPr>
          <p:nvPr/>
        </p:nvCxnSpPr>
        <p:spPr>
          <a:xfrm>
            <a:off x="3747020" y="3726344"/>
            <a:ext cx="4067170" cy="267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D69480B-991E-4733-B501-02F002283361}"/>
              </a:ext>
            </a:extLst>
          </p:cNvPr>
          <p:cNvCxnSpPr>
            <a:cxnSpLocks/>
          </p:cNvCxnSpPr>
          <p:nvPr/>
        </p:nvCxnSpPr>
        <p:spPr>
          <a:xfrm flipV="1">
            <a:off x="3746593" y="4178400"/>
            <a:ext cx="3977597" cy="82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2ECE000-E6CC-4CD5-B33A-D3D6E8661B8F}"/>
                  </a:ext>
                </a:extLst>
              </p:cNvPr>
              <p:cNvSpPr txBox="1"/>
              <p:nvPr/>
            </p:nvSpPr>
            <p:spPr>
              <a:xfrm>
                <a:off x="7759957" y="3600338"/>
                <a:ext cx="921919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2ECE000-E6CC-4CD5-B33A-D3D6E8661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957" y="3600338"/>
                <a:ext cx="921919" cy="396006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990BED8-B690-4C8D-A848-4B224A7197D3}"/>
                  </a:ext>
                </a:extLst>
              </p:cNvPr>
              <p:cNvSpPr txBox="1"/>
              <p:nvPr/>
            </p:nvSpPr>
            <p:spPr>
              <a:xfrm>
                <a:off x="2874370" y="2784429"/>
                <a:ext cx="782650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990BED8-B690-4C8D-A848-4B224A719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370" y="2784429"/>
                <a:ext cx="782650" cy="396006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B9C2FFE-E250-4393-B453-8C3502FE0331}"/>
              </a:ext>
            </a:extLst>
          </p:cNvPr>
          <p:cNvCxnSpPr>
            <a:cxnSpLocks/>
          </p:cNvCxnSpPr>
          <p:nvPr/>
        </p:nvCxnSpPr>
        <p:spPr>
          <a:xfrm>
            <a:off x="3153432" y="3175000"/>
            <a:ext cx="324442" cy="8437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23786F6-2F47-4BFD-8FCE-77350E5F9BAA}"/>
              </a:ext>
            </a:extLst>
          </p:cNvPr>
          <p:cNvCxnSpPr>
            <a:cxnSpLocks/>
          </p:cNvCxnSpPr>
          <p:nvPr/>
        </p:nvCxnSpPr>
        <p:spPr>
          <a:xfrm>
            <a:off x="2610942" y="3543300"/>
            <a:ext cx="704711" cy="475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A3EEC82-AAF8-4486-85B9-0C52BCD860D2}"/>
                  </a:ext>
                </a:extLst>
              </p:cNvPr>
              <p:cNvSpPr txBox="1"/>
              <p:nvPr/>
            </p:nvSpPr>
            <p:spPr>
              <a:xfrm>
                <a:off x="2003245" y="3135047"/>
                <a:ext cx="1150187" cy="408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A3EEC82-AAF8-4486-85B9-0C52BCD86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245" y="3135047"/>
                <a:ext cx="1150187" cy="408253"/>
              </a:xfrm>
              <a:prstGeom prst="rect">
                <a:avLst/>
              </a:prstGeom>
              <a:blipFill>
                <a:blip r:embed="rId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80872C6-1D98-45BA-B3E4-44BC14DCB86B}"/>
                  </a:ext>
                </a:extLst>
              </p:cNvPr>
              <p:cNvSpPr txBox="1"/>
              <p:nvPr/>
            </p:nvSpPr>
            <p:spPr>
              <a:xfrm>
                <a:off x="3310271" y="3341727"/>
                <a:ext cx="373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80872C6-1D98-45BA-B3E4-44BC14DCB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271" y="3341727"/>
                <a:ext cx="373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D3F5523-AFA4-47A7-AF17-BCDEC4F78F01}"/>
                  </a:ext>
                </a:extLst>
              </p:cNvPr>
              <p:cNvSpPr txBox="1"/>
              <p:nvPr/>
            </p:nvSpPr>
            <p:spPr>
              <a:xfrm>
                <a:off x="2762222" y="3808856"/>
                <a:ext cx="373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D3F5523-AFA4-47A7-AF17-BCDEC4F78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22" y="3808856"/>
                <a:ext cx="3735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B78121B-BFA4-4FC0-ABD9-5960BFD9C0D1}"/>
              </a:ext>
            </a:extLst>
          </p:cNvPr>
          <p:cNvCxnSpPr>
            <a:cxnSpLocks/>
          </p:cNvCxnSpPr>
          <p:nvPr/>
        </p:nvCxnSpPr>
        <p:spPr>
          <a:xfrm flipV="1">
            <a:off x="2724664" y="3997767"/>
            <a:ext cx="596952" cy="341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D937D4F-ACD5-4E8C-852F-49F3A05B1627}"/>
                  </a:ext>
                </a:extLst>
              </p:cNvPr>
              <p:cNvSpPr txBox="1"/>
              <p:nvPr/>
            </p:nvSpPr>
            <p:spPr>
              <a:xfrm>
                <a:off x="1600558" y="4360811"/>
                <a:ext cx="2323328" cy="517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D937D4F-ACD5-4E8C-852F-49F3A05B1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58" y="4360811"/>
                <a:ext cx="2323328" cy="517257"/>
              </a:xfrm>
              <a:prstGeom prst="rect">
                <a:avLst/>
              </a:prstGeom>
              <a:blipFill>
                <a:blip r:embed="rId7"/>
                <a:stretch>
                  <a:fillRect b="-2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80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箭头: 上弧形 24">
            <a:extLst>
              <a:ext uri="{FF2B5EF4-FFF2-40B4-BE49-F238E27FC236}">
                <a16:creationId xmlns:a16="http://schemas.microsoft.com/office/drawing/2014/main" id="{AC05410B-1543-41EF-BA99-6981F0BF9F45}"/>
              </a:ext>
            </a:extLst>
          </p:cNvPr>
          <p:cNvSpPr/>
          <p:nvPr/>
        </p:nvSpPr>
        <p:spPr>
          <a:xfrm>
            <a:off x="3312600" y="1214819"/>
            <a:ext cx="1320360" cy="297180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E8CCB75-FD4B-4B49-9D0E-EE4BC3762EAE}"/>
              </a:ext>
            </a:extLst>
          </p:cNvPr>
          <p:cNvSpPr/>
          <p:nvPr/>
        </p:nvSpPr>
        <p:spPr>
          <a:xfrm>
            <a:off x="4448583" y="1541035"/>
            <a:ext cx="540000" cy="54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344CBFF-2E08-4EC4-BE4D-D2A0C4135AE2}"/>
              </a:ext>
            </a:extLst>
          </p:cNvPr>
          <p:cNvSpPr/>
          <p:nvPr/>
        </p:nvSpPr>
        <p:spPr>
          <a:xfrm>
            <a:off x="4988583" y="1541035"/>
            <a:ext cx="540000" cy="54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B669A1C-CAE3-4993-8316-F21508AE5BEC}"/>
              </a:ext>
            </a:extLst>
          </p:cNvPr>
          <p:cNvSpPr/>
          <p:nvPr/>
        </p:nvSpPr>
        <p:spPr>
          <a:xfrm>
            <a:off x="4449600" y="2081035"/>
            <a:ext cx="540000" cy="54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B8EE838-AB42-454E-A6F0-2EB7E5544615}"/>
              </a:ext>
            </a:extLst>
          </p:cNvPr>
          <p:cNvSpPr/>
          <p:nvPr/>
        </p:nvSpPr>
        <p:spPr>
          <a:xfrm>
            <a:off x="4988583" y="2081102"/>
            <a:ext cx="540000" cy="54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92B1F26-B963-4640-9138-F8A7CB069DF2}"/>
              </a:ext>
            </a:extLst>
          </p:cNvPr>
          <p:cNvSpPr txBox="1"/>
          <p:nvPr/>
        </p:nvSpPr>
        <p:spPr>
          <a:xfrm>
            <a:off x="3786539" y="772758"/>
            <a:ext cx="1107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Max Selection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929FBFA-6FBE-45B6-9A86-C6C0F0ADA6A3}"/>
              </a:ext>
            </a:extLst>
          </p:cNvPr>
          <p:cNvSpPr/>
          <p:nvPr/>
        </p:nvSpPr>
        <p:spPr>
          <a:xfrm>
            <a:off x="4408592" y="315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B2981BB-F435-4375-B84D-0F32052047E7}"/>
              </a:ext>
            </a:extLst>
          </p:cNvPr>
          <p:cNvSpPr/>
          <p:nvPr/>
        </p:nvSpPr>
        <p:spPr>
          <a:xfrm>
            <a:off x="4769611" y="315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4250B1E-0D65-44F0-B5EB-A72D7773AF0A}"/>
              </a:ext>
            </a:extLst>
          </p:cNvPr>
          <p:cNvSpPr/>
          <p:nvPr/>
        </p:nvSpPr>
        <p:spPr>
          <a:xfrm>
            <a:off x="5129611" y="315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FD8BA9E-A309-462F-B787-F552E7DBE03D}"/>
              </a:ext>
            </a:extLst>
          </p:cNvPr>
          <p:cNvSpPr/>
          <p:nvPr/>
        </p:nvSpPr>
        <p:spPr>
          <a:xfrm>
            <a:off x="5489611" y="315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DE6D3D8-9F96-4EEE-9E67-44A89EFEB5E6}"/>
              </a:ext>
            </a:extLst>
          </p:cNvPr>
          <p:cNvSpPr/>
          <p:nvPr/>
        </p:nvSpPr>
        <p:spPr>
          <a:xfrm>
            <a:off x="4408592" y="351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3D2D0C-54F3-451F-8C41-8EC6E75D4A83}"/>
              </a:ext>
            </a:extLst>
          </p:cNvPr>
          <p:cNvSpPr/>
          <p:nvPr/>
        </p:nvSpPr>
        <p:spPr>
          <a:xfrm>
            <a:off x="4769611" y="351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1EC1F76-4D67-48D6-84EE-36B095B0CA81}"/>
              </a:ext>
            </a:extLst>
          </p:cNvPr>
          <p:cNvSpPr/>
          <p:nvPr/>
        </p:nvSpPr>
        <p:spPr>
          <a:xfrm>
            <a:off x="5129611" y="351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AC4C60E-6A15-4B3D-A596-650DCD8415A3}"/>
              </a:ext>
            </a:extLst>
          </p:cNvPr>
          <p:cNvSpPr/>
          <p:nvPr/>
        </p:nvSpPr>
        <p:spPr>
          <a:xfrm>
            <a:off x="5489611" y="351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B7C7D90-0A2A-40F9-B011-0AAFE53D9547}"/>
              </a:ext>
            </a:extLst>
          </p:cNvPr>
          <p:cNvSpPr/>
          <p:nvPr/>
        </p:nvSpPr>
        <p:spPr>
          <a:xfrm>
            <a:off x="4408592" y="387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7230DD4-8CB9-4942-B428-B3B86B22CB6F}"/>
              </a:ext>
            </a:extLst>
          </p:cNvPr>
          <p:cNvSpPr/>
          <p:nvPr/>
        </p:nvSpPr>
        <p:spPr>
          <a:xfrm>
            <a:off x="4769611" y="387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A34CEA2-8DFA-4C78-89E5-04E495BE3D3C}"/>
              </a:ext>
            </a:extLst>
          </p:cNvPr>
          <p:cNvSpPr/>
          <p:nvPr/>
        </p:nvSpPr>
        <p:spPr>
          <a:xfrm>
            <a:off x="5129611" y="387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5032240-0142-44F5-AC38-68991D9B0FB5}"/>
              </a:ext>
            </a:extLst>
          </p:cNvPr>
          <p:cNvSpPr/>
          <p:nvPr/>
        </p:nvSpPr>
        <p:spPr>
          <a:xfrm>
            <a:off x="5489611" y="387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6F322F9-22A5-4360-9A1E-8DDB375ACB81}"/>
              </a:ext>
            </a:extLst>
          </p:cNvPr>
          <p:cNvSpPr/>
          <p:nvPr/>
        </p:nvSpPr>
        <p:spPr>
          <a:xfrm>
            <a:off x="4408592" y="423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4CBE9D1-CC30-4D23-B904-7872FCC03044}"/>
              </a:ext>
            </a:extLst>
          </p:cNvPr>
          <p:cNvSpPr/>
          <p:nvPr/>
        </p:nvSpPr>
        <p:spPr>
          <a:xfrm>
            <a:off x="4769611" y="423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6925CA8-3D00-4946-8B8C-B911EEAF4752}"/>
              </a:ext>
            </a:extLst>
          </p:cNvPr>
          <p:cNvSpPr/>
          <p:nvPr/>
        </p:nvSpPr>
        <p:spPr>
          <a:xfrm>
            <a:off x="5129611" y="423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297289A-AD1E-40BB-947A-26D76CFEA2AA}"/>
              </a:ext>
            </a:extLst>
          </p:cNvPr>
          <p:cNvSpPr/>
          <p:nvPr/>
        </p:nvSpPr>
        <p:spPr>
          <a:xfrm>
            <a:off x="5489611" y="423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箭头: 上弧形 58">
            <a:extLst>
              <a:ext uri="{FF2B5EF4-FFF2-40B4-BE49-F238E27FC236}">
                <a16:creationId xmlns:a16="http://schemas.microsoft.com/office/drawing/2014/main" id="{CDA3FD6D-917E-4E39-8D95-386880D9F28B}"/>
              </a:ext>
            </a:extLst>
          </p:cNvPr>
          <p:cNvSpPr/>
          <p:nvPr/>
        </p:nvSpPr>
        <p:spPr>
          <a:xfrm>
            <a:off x="5754452" y="2756939"/>
            <a:ext cx="1677660" cy="297180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C78CFFA-23E8-429B-A0C4-11EE8FB157F2}"/>
              </a:ext>
            </a:extLst>
          </p:cNvPr>
          <p:cNvSpPr txBox="1"/>
          <p:nvPr/>
        </p:nvSpPr>
        <p:spPr>
          <a:xfrm>
            <a:off x="5914172" y="2455034"/>
            <a:ext cx="1358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Average Selection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8481341-3C6F-4371-91A2-0BD541FA0A90}"/>
              </a:ext>
            </a:extLst>
          </p:cNvPr>
          <p:cNvSpPr/>
          <p:nvPr/>
        </p:nvSpPr>
        <p:spPr>
          <a:xfrm>
            <a:off x="2051581" y="154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A038563-DB68-4E6E-A764-D1437A580585}"/>
              </a:ext>
            </a:extLst>
          </p:cNvPr>
          <p:cNvSpPr/>
          <p:nvPr/>
        </p:nvSpPr>
        <p:spPr>
          <a:xfrm>
            <a:off x="2412600" y="154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D145E3B-89E6-4FF8-B7FF-179C480D33E7}"/>
              </a:ext>
            </a:extLst>
          </p:cNvPr>
          <p:cNvSpPr/>
          <p:nvPr/>
        </p:nvSpPr>
        <p:spPr>
          <a:xfrm>
            <a:off x="2772600" y="154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5D1DC20-55B8-422B-B9E0-3314093517D3}"/>
              </a:ext>
            </a:extLst>
          </p:cNvPr>
          <p:cNvSpPr/>
          <p:nvPr/>
        </p:nvSpPr>
        <p:spPr>
          <a:xfrm>
            <a:off x="3132600" y="154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A6C996D-25C8-4F34-A03C-67CC4AC0AF46}"/>
              </a:ext>
            </a:extLst>
          </p:cNvPr>
          <p:cNvSpPr/>
          <p:nvPr/>
        </p:nvSpPr>
        <p:spPr>
          <a:xfrm>
            <a:off x="2051581" y="190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BBE6424-067D-4539-98A8-E7DA3808B350}"/>
              </a:ext>
            </a:extLst>
          </p:cNvPr>
          <p:cNvSpPr/>
          <p:nvPr/>
        </p:nvSpPr>
        <p:spPr>
          <a:xfrm>
            <a:off x="2412600" y="190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5E3C7D0-E0A2-47AD-9217-596FFBBFCAAC}"/>
              </a:ext>
            </a:extLst>
          </p:cNvPr>
          <p:cNvSpPr/>
          <p:nvPr/>
        </p:nvSpPr>
        <p:spPr>
          <a:xfrm>
            <a:off x="2772600" y="190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A9505BE-B8D3-457B-BDB8-ED7C64DFD4D0}"/>
              </a:ext>
            </a:extLst>
          </p:cNvPr>
          <p:cNvSpPr/>
          <p:nvPr/>
        </p:nvSpPr>
        <p:spPr>
          <a:xfrm>
            <a:off x="3132600" y="190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A213D09-2B74-402D-B08C-703F97BAAA47}"/>
              </a:ext>
            </a:extLst>
          </p:cNvPr>
          <p:cNvSpPr/>
          <p:nvPr/>
        </p:nvSpPr>
        <p:spPr>
          <a:xfrm>
            <a:off x="2051581" y="226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FE4DDED-361A-41D8-A6C7-374507DEC561}"/>
              </a:ext>
            </a:extLst>
          </p:cNvPr>
          <p:cNvSpPr/>
          <p:nvPr/>
        </p:nvSpPr>
        <p:spPr>
          <a:xfrm>
            <a:off x="2412600" y="226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7C5A22A4-51CB-490D-87B6-FFA001F5BE6C}"/>
              </a:ext>
            </a:extLst>
          </p:cNvPr>
          <p:cNvSpPr/>
          <p:nvPr/>
        </p:nvSpPr>
        <p:spPr>
          <a:xfrm>
            <a:off x="2772600" y="226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295C35E-41FC-4BE5-B5E9-36E346427BA0}"/>
              </a:ext>
            </a:extLst>
          </p:cNvPr>
          <p:cNvSpPr/>
          <p:nvPr/>
        </p:nvSpPr>
        <p:spPr>
          <a:xfrm>
            <a:off x="3132600" y="226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9A4812E-63D3-4F3F-852D-81676CA47362}"/>
              </a:ext>
            </a:extLst>
          </p:cNvPr>
          <p:cNvSpPr/>
          <p:nvPr/>
        </p:nvSpPr>
        <p:spPr>
          <a:xfrm>
            <a:off x="2051581" y="262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44095F6-7972-4D6C-9045-E547AAF9706E}"/>
              </a:ext>
            </a:extLst>
          </p:cNvPr>
          <p:cNvSpPr/>
          <p:nvPr/>
        </p:nvSpPr>
        <p:spPr>
          <a:xfrm>
            <a:off x="2412600" y="262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F682651-1645-4F1C-8774-0C1206B8B771}"/>
              </a:ext>
            </a:extLst>
          </p:cNvPr>
          <p:cNvSpPr/>
          <p:nvPr/>
        </p:nvSpPr>
        <p:spPr>
          <a:xfrm>
            <a:off x="2772600" y="262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E444EF8-B69D-404F-9302-36B1B6C92545}"/>
              </a:ext>
            </a:extLst>
          </p:cNvPr>
          <p:cNvSpPr/>
          <p:nvPr/>
        </p:nvSpPr>
        <p:spPr>
          <a:xfrm>
            <a:off x="3132600" y="262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A1B40976-029D-4DC5-B139-4BF66EBC59F7}"/>
              </a:ext>
            </a:extLst>
          </p:cNvPr>
          <p:cNvSpPr/>
          <p:nvPr/>
        </p:nvSpPr>
        <p:spPr>
          <a:xfrm>
            <a:off x="6892112" y="3156832"/>
            <a:ext cx="540000" cy="54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063ED1E-307F-4F13-BFF0-2964ED09DDEF}"/>
              </a:ext>
            </a:extLst>
          </p:cNvPr>
          <p:cNvSpPr/>
          <p:nvPr/>
        </p:nvSpPr>
        <p:spPr>
          <a:xfrm>
            <a:off x="7432112" y="3156832"/>
            <a:ext cx="540000" cy="54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AAD008C-0257-48A3-9B38-6BADA87587CF}"/>
              </a:ext>
            </a:extLst>
          </p:cNvPr>
          <p:cNvSpPr/>
          <p:nvPr/>
        </p:nvSpPr>
        <p:spPr>
          <a:xfrm>
            <a:off x="6892112" y="3696899"/>
            <a:ext cx="540000" cy="54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CC626FB-30A6-45A9-A8BF-77CE783D65E3}"/>
              </a:ext>
            </a:extLst>
          </p:cNvPr>
          <p:cNvSpPr/>
          <p:nvPr/>
        </p:nvSpPr>
        <p:spPr>
          <a:xfrm>
            <a:off x="7432112" y="3696899"/>
            <a:ext cx="540000" cy="54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50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箭头: 上弧形 24">
            <a:extLst>
              <a:ext uri="{FF2B5EF4-FFF2-40B4-BE49-F238E27FC236}">
                <a16:creationId xmlns:a16="http://schemas.microsoft.com/office/drawing/2014/main" id="{AC05410B-1543-41EF-BA99-6981F0BF9F45}"/>
              </a:ext>
            </a:extLst>
          </p:cNvPr>
          <p:cNvSpPr/>
          <p:nvPr/>
        </p:nvSpPr>
        <p:spPr>
          <a:xfrm flipH="1" flipV="1">
            <a:off x="3126359" y="2531011"/>
            <a:ext cx="1320360" cy="297180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E8CCB75-FD4B-4B49-9D0E-EE4BC3762EAE}"/>
              </a:ext>
            </a:extLst>
          </p:cNvPr>
          <p:cNvSpPr/>
          <p:nvPr/>
        </p:nvSpPr>
        <p:spPr>
          <a:xfrm>
            <a:off x="4084319" y="1363009"/>
            <a:ext cx="540000" cy="54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344CBFF-2E08-4EC4-BE4D-D2A0C4135AE2}"/>
              </a:ext>
            </a:extLst>
          </p:cNvPr>
          <p:cNvSpPr/>
          <p:nvPr/>
        </p:nvSpPr>
        <p:spPr>
          <a:xfrm>
            <a:off x="4624319" y="1363009"/>
            <a:ext cx="540000" cy="54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B669A1C-CAE3-4993-8316-F21508AE5BEC}"/>
              </a:ext>
            </a:extLst>
          </p:cNvPr>
          <p:cNvSpPr/>
          <p:nvPr/>
        </p:nvSpPr>
        <p:spPr>
          <a:xfrm>
            <a:off x="4085336" y="1903009"/>
            <a:ext cx="540000" cy="54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B8EE838-AB42-454E-A6F0-2EB7E5544615}"/>
              </a:ext>
            </a:extLst>
          </p:cNvPr>
          <p:cNvSpPr/>
          <p:nvPr/>
        </p:nvSpPr>
        <p:spPr>
          <a:xfrm>
            <a:off x="4624319" y="1903076"/>
            <a:ext cx="540000" cy="54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92B1F26-B963-4640-9138-F8A7CB069DF2}"/>
              </a:ext>
            </a:extLst>
          </p:cNvPr>
          <p:cNvSpPr txBox="1"/>
          <p:nvPr/>
        </p:nvSpPr>
        <p:spPr>
          <a:xfrm>
            <a:off x="3388131" y="2883779"/>
            <a:ext cx="907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Maxpooling Backward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929FBFA-6FBE-45B6-9A86-C6C0F0ADA6A3}"/>
              </a:ext>
            </a:extLst>
          </p:cNvPr>
          <p:cNvSpPr/>
          <p:nvPr/>
        </p:nvSpPr>
        <p:spPr>
          <a:xfrm>
            <a:off x="4408592" y="315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B2981BB-F435-4375-B84D-0F32052047E7}"/>
              </a:ext>
            </a:extLst>
          </p:cNvPr>
          <p:cNvSpPr/>
          <p:nvPr/>
        </p:nvSpPr>
        <p:spPr>
          <a:xfrm>
            <a:off x="4769611" y="315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4250B1E-0D65-44F0-B5EB-A72D7773AF0A}"/>
              </a:ext>
            </a:extLst>
          </p:cNvPr>
          <p:cNvSpPr/>
          <p:nvPr/>
        </p:nvSpPr>
        <p:spPr>
          <a:xfrm>
            <a:off x="5129611" y="315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FD8BA9E-A309-462F-B787-F552E7DBE03D}"/>
              </a:ext>
            </a:extLst>
          </p:cNvPr>
          <p:cNvSpPr/>
          <p:nvPr/>
        </p:nvSpPr>
        <p:spPr>
          <a:xfrm>
            <a:off x="5489611" y="315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DE6D3D8-9F96-4EEE-9E67-44A89EFEB5E6}"/>
              </a:ext>
            </a:extLst>
          </p:cNvPr>
          <p:cNvSpPr/>
          <p:nvPr/>
        </p:nvSpPr>
        <p:spPr>
          <a:xfrm>
            <a:off x="4408592" y="351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3D2D0C-54F3-451F-8C41-8EC6E75D4A83}"/>
              </a:ext>
            </a:extLst>
          </p:cNvPr>
          <p:cNvSpPr/>
          <p:nvPr/>
        </p:nvSpPr>
        <p:spPr>
          <a:xfrm>
            <a:off x="4769611" y="351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1EC1F76-4D67-48D6-84EE-36B095B0CA81}"/>
              </a:ext>
            </a:extLst>
          </p:cNvPr>
          <p:cNvSpPr/>
          <p:nvPr/>
        </p:nvSpPr>
        <p:spPr>
          <a:xfrm>
            <a:off x="5129611" y="351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AC4C60E-6A15-4B3D-A596-650DCD8415A3}"/>
              </a:ext>
            </a:extLst>
          </p:cNvPr>
          <p:cNvSpPr/>
          <p:nvPr/>
        </p:nvSpPr>
        <p:spPr>
          <a:xfrm>
            <a:off x="5489611" y="351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B7C7D90-0A2A-40F9-B011-0AAFE53D9547}"/>
              </a:ext>
            </a:extLst>
          </p:cNvPr>
          <p:cNvSpPr/>
          <p:nvPr/>
        </p:nvSpPr>
        <p:spPr>
          <a:xfrm>
            <a:off x="4408592" y="387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7230DD4-8CB9-4942-B428-B3B86B22CB6F}"/>
              </a:ext>
            </a:extLst>
          </p:cNvPr>
          <p:cNvSpPr/>
          <p:nvPr/>
        </p:nvSpPr>
        <p:spPr>
          <a:xfrm>
            <a:off x="4769611" y="387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A34CEA2-8DFA-4C78-89E5-04E495BE3D3C}"/>
              </a:ext>
            </a:extLst>
          </p:cNvPr>
          <p:cNvSpPr/>
          <p:nvPr/>
        </p:nvSpPr>
        <p:spPr>
          <a:xfrm>
            <a:off x="5129611" y="387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5032240-0142-44F5-AC38-68991D9B0FB5}"/>
              </a:ext>
            </a:extLst>
          </p:cNvPr>
          <p:cNvSpPr/>
          <p:nvPr/>
        </p:nvSpPr>
        <p:spPr>
          <a:xfrm>
            <a:off x="5489611" y="387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6F322F9-22A5-4360-9A1E-8DDB375ACB81}"/>
              </a:ext>
            </a:extLst>
          </p:cNvPr>
          <p:cNvSpPr/>
          <p:nvPr/>
        </p:nvSpPr>
        <p:spPr>
          <a:xfrm>
            <a:off x="4408592" y="423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4CBE9D1-CC30-4D23-B904-7872FCC03044}"/>
              </a:ext>
            </a:extLst>
          </p:cNvPr>
          <p:cNvSpPr/>
          <p:nvPr/>
        </p:nvSpPr>
        <p:spPr>
          <a:xfrm>
            <a:off x="4769611" y="423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6925CA8-3D00-4946-8B8C-B911EEAF4752}"/>
              </a:ext>
            </a:extLst>
          </p:cNvPr>
          <p:cNvSpPr/>
          <p:nvPr/>
        </p:nvSpPr>
        <p:spPr>
          <a:xfrm>
            <a:off x="5129611" y="423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297289A-AD1E-40BB-947A-26D76CFEA2AA}"/>
              </a:ext>
            </a:extLst>
          </p:cNvPr>
          <p:cNvSpPr/>
          <p:nvPr/>
        </p:nvSpPr>
        <p:spPr>
          <a:xfrm>
            <a:off x="5489611" y="423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箭头: 上弧形 58">
            <a:extLst>
              <a:ext uri="{FF2B5EF4-FFF2-40B4-BE49-F238E27FC236}">
                <a16:creationId xmlns:a16="http://schemas.microsoft.com/office/drawing/2014/main" id="{CDA3FD6D-917E-4E39-8D95-386880D9F28B}"/>
              </a:ext>
            </a:extLst>
          </p:cNvPr>
          <p:cNvSpPr/>
          <p:nvPr/>
        </p:nvSpPr>
        <p:spPr>
          <a:xfrm flipH="1" flipV="1">
            <a:off x="5533804" y="4659719"/>
            <a:ext cx="1677660" cy="297180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8481341-3C6F-4371-91A2-0BD541FA0A90}"/>
              </a:ext>
            </a:extLst>
          </p:cNvPr>
          <p:cNvSpPr/>
          <p:nvPr/>
        </p:nvSpPr>
        <p:spPr>
          <a:xfrm>
            <a:off x="2094260" y="100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A038563-DB68-4E6E-A764-D1437A580585}"/>
              </a:ext>
            </a:extLst>
          </p:cNvPr>
          <p:cNvSpPr/>
          <p:nvPr/>
        </p:nvSpPr>
        <p:spPr>
          <a:xfrm>
            <a:off x="2455279" y="100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D145E3B-89E6-4FF8-B7FF-179C480D33E7}"/>
              </a:ext>
            </a:extLst>
          </p:cNvPr>
          <p:cNvSpPr/>
          <p:nvPr/>
        </p:nvSpPr>
        <p:spPr>
          <a:xfrm>
            <a:off x="2815279" y="100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5D1DC20-55B8-422B-B9E0-3314093517D3}"/>
              </a:ext>
            </a:extLst>
          </p:cNvPr>
          <p:cNvSpPr/>
          <p:nvPr/>
        </p:nvSpPr>
        <p:spPr>
          <a:xfrm>
            <a:off x="3175279" y="100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A6C996D-25C8-4F34-A03C-67CC4AC0AF46}"/>
              </a:ext>
            </a:extLst>
          </p:cNvPr>
          <p:cNvSpPr/>
          <p:nvPr/>
        </p:nvSpPr>
        <p:spPr>
          <a:xfrm>
            <a:off x="2094260" y="136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BBE6424-067D-4539-98A8-E7DA3808B350}"/>
              </a:ext>
            </a:extLst>
          </p:cNvPr>
          <p:cNvSpPr/>
          <p:nvPr/>
        </p:nvSpPr>
        <p:spPr>
          <a:xfrm>
            <a:off x="2455279" y="136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5E3C7D0-E0A2-47AD-9217-596FFBBFCAAC}"/>
              </a:ext>
            </a:extLst>
          </p:cNvPr>
          <p:cNvSpPr/>
          <p:nvPr/>
        </p:nvSpPr>
        <p:spPr>
          <a:xfrm>
            <a:off x="2815279" y="136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A9505BE-B8D3-457B-BDB8-ED7C64DFD4D0}"/>
              </a:ext>
            </a:extLst>
          </p:cNvPr>
          <p:cNvSpPr/>
          <p:nvPr/>
        </p:nvSpPr>
        <p:spPr>
          <a:xfrm>
            <a:off x="3175279" y="136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A213D09-2B74-402D-B08C-703F97BAAA47}"/>
              </a:ext>
            </a:extLst>
          </p:cNvPr>
          <p:cNvSpPr/>
          <p:nvPr/>
        </p:nvSpPr>
        <p:spPr>
          <a:xfrm>
            <a:off x="2094260" y="172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FE4DDED-361A-41D8-A6C7-374507DEC561}"/>
              </a:ext>
            </a:extLst>
          </p:cNvPr>
          <p:cNvSpPr/>
          <p:nvPr/>
        </p:nvSpPr>
        <p:spPr>
          <a:xfrm>
            <a:off x="2455279" y="172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7C5A22A4-51CB-490D-87B6-FFA001F5BE6C}"/>
              </a:ext>
            </a:extLst>
          </p:cNvPr>
          <p:cNvSpPr/>
          <p:nvPr/>
        </p:nvSpPr>
        <p:spPr>
          <a:xfrm>
            <a:off x="2815279" y="172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295C35E-41FC-4BE5-B5E9-36E346427BA0}"/>
              </a:ext>
            </a:extLst>
          </p:cNvPr>
          <p:cNvSpPr/>
          <p:nvPr/>
        </p:nvSpPr>
        <p:spPr>
          <a:xfrm>
            <a:off x="3175279" y="172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9A4812E-63D3-4F3F-852D-81676CA47362}"/>
              </a:ext>
            </a:extLst>
          </p:cNvPr>
          <p:cNvSpPr/>
          <p:nvPr/>
        </p:nvSpPr>
        <p:spPr>
          <a:xfrm>
            <a:off x="2094260" y="208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44095F6-7972-4D6C-9045-E547AAF9706E}"/>
              </a:ext>
            </a:extLst>
          </p:cNvPr>
          <p:cNvSpPr/>
          <p:nvPr/>
        </p:nvSpPr>
        <p:spPr>
          <a:xfrm>
            <a:off x="2455279" y="208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F682651-1645-4F1C-8774-0C1206B8B771}"/>
              </a:ext>
            </a:extLst>
          </p:cNvPr>
          <p:cNvSpPr/>
          <p:nvPr/>
        </p:nvSpPr>
        <p:spPr>
          <a:xfrm>
            <a:off x="2815279" y="208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E444EF8-B69D-404F-9302-36B1B6C92545}"/>
              </a:ext>
            </a:extLst>
          </p:cNvPr>
          <p:cNvSpPr/>
          <p:nvPr/>
        </p:nvSpPr>
        <p:spPr>
          <a:xfrm>
            <a:off x="3175279" y="208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A1B40976-029D-4DC5-B139-4BF66EBC59F7}"/>
              </a:ext>
            </a:extLst>
          </p:cNvPr>
          <p:cNvSpPr/>
          <p:nvPr/>
        </p:nvSpPr>
        <p:spPr>
          <a:xfrm>
            <a:off x="6945452" y="3444419"/>
            <a:ext cx="540000" cy="54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063ED1E-307F-4F13-BFF0-2964ED09DDEF}"/>
              </a:ext>
            </a:extLst>
          </p:cNvPr>
          <p:cNvSpPr/>
          <p:nvPr/>
        </p:nvSpPr>
        <p:spPr>
          <a:xfrm>
            <a:off x="7485452" y="3444419"/>
            <a:ext cx="540000" cy="54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AAD008C-0257-48A3-9B38-6BADA87587CF}"/>
              </a:ext>
            </a:extLst>
          </p:cNvPr>
          <p:cNvSpPr/>
          <p:nvPr/>
        </p:nvSpPr>
        <p:spPr>
          <a:xfrm>
            <a:off x="6945452" y="3984486"/>
            <a:ext cx="540000" cy="54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CC626FB-30A6-45A9-A8BF-77CE783D65E3}"/>
              </a:ext>
            </a:extLst>
          </p:cNvPr>
          <p:cNvSpPr/>
          <p:nvPr/>
        </p:nvSpPr>
        <p:spPr>
          <a:xfrm>
            <a:off x="7485452" y="3984486"/>
            <a:ext cx="540000" cy="54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256A01-6795-43DA-BE9E-2A6088D34A1F}"/>
              </a:ext>
            </a:extLst>
          </p:cNvPr>
          <p:cNvSpPr txBox="1"/>
          <p:nvPr/>
        </p:nvSpPr>
        <p:spPr>
          <a:xfrm>
            <a:off x="4349897" y="319840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81EF83C-DDD8-4AE0-9E46-C26213BCB188}"/>
              </a:ext>
            </a:extLst>
          </p:cNvPr>
          <p:cNvSpPr txBox="1"/>
          <p:nvPr/>
        </p:nvSpPr>
        <p:spPr>
          <a:xfrm>
            <a:off x="4717817" y="319840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9084EA6-7FAE-4DE1-9116-B87629B9C576}"/>
              </a:ext>
            </a:extLst>
          </p:cNvPr>
          <p:cNvSpPr txBox="1"/>
          <p:nvPr/>
        </p:nvSpPr>
        <p:spPr>
          <a:xfrm>
            <a:off x="4717817" y="355839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AF6604B-6D46-4595-9352-06DCC351A14B}"/>
              </a:ext>
            </a:extLst>
          </p:cNvPr>
          <p:cNvSpPr txBox="1"/>
          <p:nvPr/>
        </p:nvSpPr>
        <p:spPr>
          <a:xfrm>
            <a:off x="4367876" y="355839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EA54FA6-C594-48E9-A01E-5CD0AB96D175}"/>
              </a:ext>
            </a:extLst>
          </p:cNvPr>
          <p:cNvSpPr txBox="1"/>
          <p:nvPr/>
        </p:nvSpPr>
        <p:spPr>
          <a:xfrm>
            <a:off x="5079834" y="3208490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60339689-957D-4F87-BC55-7829645DDEEC}"/>
              </a:ext>
            </a:extLst>
          </p:cNvPr>
          <p:cNvSpPr txBox="1"/>
          <p:nvPr/>
        </p:nvSpPr>
        <p:spPr>
          <a:xfrm>
            <a:off x="5430617" y="3200552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2BF7098E-C881-4CAD-95C7-50C974CA43C8}"/>
              </a:ext>
            </a:extLst>
          </p:cNvPr>
          <p:cNvSpPr txBox="1"/>
          <p:nvPr/>
        </p:nvSpPr>
        <p:spPr>
          <a:xfrm>
            <a:off x="5089527" y="3558399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13D5B45-6D38-4BD3-9723-188735E3E8EC}"/>
              </a:ext>
            </a:extLst>
          </p:cNvPr>
          <p:cNvSpPr txBox="1"/>
          <p:nvPr/>
        </p:nvSpPr>
        <p:spPr>
          <a:xfrm>
            <a:off x="5438359" y="3558399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CF30D570-7F7B-43A2-9C50-FDC2761CA268}"/>
              </a:ext>
            </a:extLst>
          </p:cNvPr>
          <p:cNvSpPr txBox="1"/>
          <p:nvPr/>
        </p:nvSpPr>
        <p:spPr>
          <a:xfrm>
            <a:off x="5892329" y="5019719"/>
            <a:ext cx="13225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Average pooling Backward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05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表, 折线图&#10;&#10;描述已自动生成">
            <a:extLst>
              <a:ext uri="{FF2B5EF4-FFF2-40B4-BE49-F238E27FC236}">
                <a16:creationId xmlns:a16="http://schemas.microsoft.com/office/drawing/2014/main" id="{A7675994-C11F-458E-8CDD-1BAD557CB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714" y="1396824"/>
            <a:ext cx="6604572" cy="406435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60EFA881-17B8-4D80-857E-0274AF5AED5C}"/>
              </a:ext>
            </a:extLst>
          </p:cNvPr>
          <p:cNvSpPr/>
          <p:nvPr/>
        </p:nvSpPr>
        <p:spPr>
          <a:xfrm>
            <a:off x="4204921" y="448290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82D8478-88B3-4217-8811-8F34CD5A8BF8}"/>
              </a:ext>
            </a:extLst>
          </p:cNvPr>
          <p:cNvSpPr/>
          <p:nvPr/>
        </p:nvSpPr>
        <p:spPr>
          <a:xfrm>
            <a:off x="4543058" y="435885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EAEBEA8-411C-4903-B00D-7CCB8818DCBF}"/>
              </a:ext>
            </a:extLst>
          </p:cNvPr>
          <p:cNvSpPr/>
          <p:nvPr/>
        </p:nvSpPr>
        <p:spPr>
          <a:xfrm>
            <a:off x="4905008" y="425085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372F9C-4B7C-4B7D-A99F-6571996C5C04}"/>
              </a:ext>
            </a:extLst>
          </p:cNvPr>
          <p:cNvSpPr/>
          <p:nvPr/>
        </p:nvSpPr>
        <p:spPr>
          <a:xfrm>
            <a:off x="4905008" y="392224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2F1B67C-4167-4443-93D2-BA34D6479F62}"/>
              </a:ext>
            </a:extLst>
          </p:cNvPr>
          <p:cNvSpPr/>
          <p:nvPr/>
        </p:nvSpPr>
        <p:spPr>
          <a:xfrm>
            <a:off x="5290771" y="371269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BFB54E2-C7AD-4237-B1DC-D08A448C5948}"/>
              </a:ext>
            </a:extLst>
          </p:cNvPr>
          <p:cNvSpPr/>
          <p:nvPr/>
        </p:nvSpPr>
        <p:spPr>
          <a:xfrm>
            <a:off x="5643196" y="332847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5AB8949-80E4-4A73-85F1-89B5F28909D9}"/>
              </a:ext>
            </a:extLst>
          </p:cNvPr>
          <p:cNvSpPr/>
          <p:nvPr/>
        </p:nvSpPr>
        <p:spPr>
          <a:xfrm>
            <a:off x="5643196" y="257599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15C039F-0FEC-4734-AE52-A911EA9B86DD}"/>
              </a:ext>
            </a:extLst>
          </p:cNvPr>
          <p:cNvSpPr/>
          <p:nvPr/>
        </p:nvSpPr>
        <p:spPr>
          <a:xfrm>
            <a:off x="6357571" y="200449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47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一些人在骑自行车&#10;&#10;描述已自动生成">
            <a:extLst>
              <a:ext uri="{FF2B5EF4-FFF2-40B4-BE49-F238E27FC236}">
                <a16:creationId xmlns:a16="http://schemas.microsoft.com/office/drawing/2014/main" id="{08DB6664-010B-4672-BE01-DCBA3F6C1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485" y="794531"/>
            <a:ext cx="3181350" cy="47625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91EF16B-D53A-46B8-A597-4489B6FE9120}"/>
              </a:ext>
            </a:extLst>
          </p:cNvPr>
          <p:cNvSpPr/>
          <p:nvPr/>
        </p:nvSpPr>
        <p:spPr>
          <a:xfrm>
            <a:off x="2166424" y="874876"/>
            <a:ext cx="998807" cy="982952"/>
          </a:xfrm>
          <a:prstGeom prst="rect">
            <a:avLst/>
          </a:prstGeom>
          <a:noFill/>
          <a:ln w="28575">
            <a:solidFill>
              <a:srgbClr val="02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119245-4469-410D-91A1-A64D6D5ABE2F}"/>
              </a:ext>
            </a:extLst>
          </p:cNvPr>
          <p:cNvSpPr txBox="1"/>
          <p:nvPr/>
        </p:nvSpPr>
        <p:spPr>
          <a:xfrm>
            <a:off x="1828800" y="385027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(x1, y1)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440B27-D5B0-4B4F-8A7E-69495CF89C25}"/>
              </a:ext>
            </a:extLst>
          </p:cNvPr>
          <p:cNvSpPr txBox="1"/>
          <p:nvPr/>
        </p:nvSpPr>
        <p:spPr>
          <a:xfrm>
            <a:off x="3008141" y="197329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(x2, y2)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10" name="图片 9" descr="一些人在骑自行车&#10;&#10;描述已自动生成">
            <a:extLst>
              <a:ext uri="{FF2B5EF4-FFF2-40B4-BE49-F238E27FC236}">
                <a16:creationId xmlns:a16="http://schemas.microsoft.com/office/drawing/2014/main" id="{A685D494-14D0-4B0F-BBB9-ED4E9818E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229" y="794531"/>
            <a:ext cx="3181350" cy="47625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B45B683-A189-4118-B9AF-4450F0CC1FE4}"/>
              </a:ext>
            </a:extLst>
          </p:cNvPr>
          <p:cNvSpPr/>
          <p:nvPr/>
        </p:nvSpPr>
        <p:spPr>
          <a:xfrm>
            <a:off x="6131168" y="874876"/>
            <a:ext cx="998807" cy="982952"/>
          </a:xfrm>
          <a:prstGeom prst="rect">
            <a:avLst/>
          </a:prstGeom>
          <a:noFill/>
          <a:ln w="28575">
            <a:solidFill>
              <a:srgbClr val="02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709F2CD-1E80-4E8E-89B5-387F408D37D2}"/>
              </a:ext>
            </a:extLst>
          </p:cNvPr>
          <p:cNvSpPr txBox="1"/>
          <p:nvPr/>
        </p:nvSpPr>
        <p:spPr>
          <a:xfrm>
            <a:off x="6450874" y="46537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961D3A-1AB7-462C-AD85-4264955B89A8}"/>
              </a:ext>
            </a:extLst>
          </p:cNvPr>
          <p:cNvSpPr txBox="1"/>
          <p:nvPr/>
        </p:nvSpPr>
        <p:spPr>
          <a:xfrm>
            <a:off x="7129975" y="118168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h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8C2973E-59A4-4726-9E0A-CBEB614B0E9B}"/>
              </a:ext>
            </a:extLst>
          </p:cNvPr>
          <p:cNvSpPr/>
          <p:nvPr/>
        </p:nvSpPr>
        <p:spPr>
          <a:xfrm>
            <a:off x="6576572" y="1366352"/>
            <a:ext cx="108000" cy="108000"/>
          </a:xfrm>
          <a:prstGeom prst="ellipse">
            <a:avLst/>
          </a:prstGeom>
          <a:solidFill>
            <a:srgbClr val="02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F11CFED-C83C-41A4-A94E-ECBEBB4B4799}"/>
              </a:ext>
            </a:extLst>
          </p:cNvPr>
          <p:cNvSpPr txBox="1"/>
          <p:nvPr/>
        </p:nvSpPr>
        <p:spPr>
          <a:xfrm>
            <a:off x="6284964" y="9359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(x, y)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39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7AD928C-21D9-4EAF-AA5D-FF3E0943AB82}"/>
              </a:ext>
            </a:extLst>
          </p:cNvPr>
          <p:cNvSpPr/>
          <p:nvPr/>
        </p:nvSpPr>
        <p:spPr>
          <a:xfrm>
            <a:off x="1471386" y="3679031"/>
            <a:ext cx="1401354" cy="199911"/>
          </a:xfrm>
          <a:prstGeom prst="rect">
            <a:avLst/>
          </a:prstGeom>
          <a:scene3d>
            <a:camera prst="obliqueTopRight"/>
            <a:lightRig rig="brightRoom" dir="t"/>
          </a:scene3d>
          <a:sp3d extrusionH="2540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EE634DD-1616-4B00-9A0D-6A5137CD57AD}"/>
              </a:ext>
            </a:extLst>
          </p:cNvPr>
          <p:cNvCxnSpPr/>
          <p:nvPr/>
        </p:nvCxnSpPr>
        <p:spPr>
          <a:xfrm>
            <a:off x="2191476" y="3241504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C1903EAF-D12B-4F9E-9D65-C735974D325F}"/>
              </a:ext>
            </a:extLst>
          </p:cNvPr>
          <p:cNvSpPr/>
          <p:nvPr/>
        </p:nvSpPr>
        <p:spPr>
          <a:xfrm>
            <a:off x="1660344" y="3175566"/>
            <a:ext cx="1062264" cy="199912"/>
          </a:xfrm>
          <a:prstGeom prst="rect">
            <a:avLst/>
          </a:prstGeom>
          <a:scene3d>
            <a:camera prst="obliqueTopRight"/>
            <a:lightRig rig="brightRoom" dir="t"/>
          </a:scene3d>
          <a:sp3d extrusionH="1905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9B3A2EC-BC21-456D-993E-7EE8A9F9EA9E}"/>
              </a:ext>
            </a:extLst>
          </p:cNvPr>
          <p:cNvCxnSpPr/>
          <p:nvPr/>
        </p:nvCxnSpPr>
        <p:spPr>
          <a:xfrm>
            <a:off x="2191476" y="2733504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9176EE2-B36D-41BF-B753-45ACCCB55121}"/>
              </a:ext>
            </a:extLst>
          </p:cNvPr>
          <p:cNvSpPr/>
          <p:nvPr/>
        </p:nvSpPr>
        <p:spPr>
          <a:xfrm>
            <a:off x="1835241" y="2633548"/>
            <a:ext cx="673644" cy="199912"/>
          </a:xfrm>
          <a:prstGeom prst="rect">
            <a:avLst/>
          </a:prstGeom>
          <a:scene3d>
            <a:camera prst="obliqueTopRight"/>
            <a:lightRig rig="brightRoom" dir="t"/>
          </a:scene3d>
          <a:sp3d extrusionH="1270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B6F1275-2831-4A19-A220-E4F346227060}"/>
              </a:ext>
            </a:extLst>
          </p:cNvPr>
          <p:cNvCxnSpPr/>
          <p:nvPr/>
        </p:nvCxnSpPr>
        <p:spPr>
          <a:xfrm>
            <a:off x="2191476" y="2264227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4D367F46-2A09-4CD5-9843-76262BD4E2F8}"/>
              </a:ext>
            </a:extLst>
          </p:cNvPr>
          <p:cNvSpPr/>
          <p:nvPr/>
        </p:nvSpPr>
        <p:spPr>
          <a:xfrm>
            <a:off x="1930219" y="2217057"/>
            <a:ext cx="522514" cy="148770"/>
          </a:xfrm>
          <a:prstGeom prst="rect">
            <a:avLst/>
          </a:prstGeom>
          <a:scene3d>
            <a:camera prst="obliqueTopRight"/>
            <a:lightRig rig="brightRoom" dir="t"/>
          </a:scene3d>
          <a:sp3d extrusionH="762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DFE9EC9-01AB-4B70-BED5-52CF9BA6230B}"/>
              </a:ext>
            </a:extLst>
          </p:cNvPr>
          <p:cNvSpPr/>
          <p:nvPr/>
        </p:nvSpPr>
        <p:spPr>
          <a:xfrm>
            <a:off x="4221617" y="3446348"/>
            <a:ext cx="1062264" cy="199912"/>
          </a:xfrm>
          <a:prstGeom prst="rect">
            <a:avLst/>
          </a:prstGeom>
          <a:scene3d>
            <a:camera prst="obliqueTopRight"/>
            <a:lightRig rig="brightRoom" dir="t"/>
          </a:scene3d>
          <a:sp3d extrusionH="1905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31A0236-9CC2-47BB-B669-1D68ADE46AD5}"/>
              </a:ext>
            </a:extLst>
          </p:cNvPr>
          <p:cNvCxnSpPr/>
          <p:nvPr/>
        </p:nvCxnSpPr>
        <p:spPr>
          <a:xfrm>
            <a:off x="4752749" y="3004286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3E87ADD3-0DD8-4E59-B1D4-42405EF6A776}"/>
              </a:ext>
            </a:extLst>
          </p:cNvPr>
          <p:cNvSpPr/>
          <p:nvPr/>
        </p:nvSpPr>
        <p:spPr>
          <a:xfrm>
            <a:off x="4396514" y="2904330"/>
            <a:ext cx="673644" cy="199912"/>
          </a:xfrm>
          <a:prstGeom prst="rect">
            <a:avLst/>
          </a:prstGeom>
          <a:scene3d>
            <a:camera prst="obliqueTopRight"/>
            <a:lightRig rig="brightRoom" dir="t"/>
          </a:scene3d>
          <a:sp3d extrusionH="1270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B8AE754-E9F2-4C35-977D-5FA3ADA9D41F}"/>
              </a:ext>
            </a:extLst>
          </p:cNvPr>
          <p:cNvCxnSpPr/>
          <p:nvPr/>
        </p:nvCxnSpPr>
        <p:spPr>
          <a:xfrm>
            <a:off x="4752749" y="2535009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28F28F60-5457-4746-A7B6-852E7253B046}"/>
              </a:ext>
            </a:extLst>
          </p:cNvPr>
          <p:cNvSpPr/>
          <p:nvPr/>
        </p:nvSpPr>
        <p:spPr>
          <a:xfrm>
            <a:off x="4491492" y="2487839"/>
            <a:ext cx="522514" cy="148770"/>
          </a:xfrm>
          <a:prstGeom prst="rect">
            <a:avLst/>
          </a:prstGeom>
          <a:scene3d>
            <a:camera prst="obliqueTopRight"/>
            <a:lightRig rig="brightRoom" dir="t"/>
          </a:scene3d>
          <a:sp3d extrusionH="762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6627CE7-4E65-4F10-AD32-2FCA886B8550}"/>
              </a:ext>
            </a:extLst>
          </p:cNvPr>
          <p:cNvSpPr/>
          <p:nvPr/>
        </p:nvSpPr>
        <p:spPr>
          <a:xfrm>
            <a:off x="6530251" y="3446348"/>
            <a:ext cx="1062264" cy="199912"/>
          </a:xfrm>
          <a:prstGeom prst="rect">
            <a:avLst/>
          </a:prstGeom>
          <a:scene3d>
            <a:camera prst="obliqueTopRight"/>
            <a:lightRig rig="brightRoom" dir="t"/>
          </a:scene3d>
          <a:sp3d extrusionH="1905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1B0D6D2-83D8-4D28-BB8D-673F35C8DA15}"/>
              </a:ext>
            </a:extLst>
          </p:cNvPr>
          <p:cNvSpPr/>
          <p:nvPr/>
        </p:nvSpPr>
        <p:spPr>
          <a:xfrm>
            <a:off x="6705148" y="2904330"/>
            <a:ext cx="673644" cy="199912"/>
          </a:xfrm>
          <a:prstGeom prst="rect">
            <a:avLst/>
          </a:prstGeom>
          <a:scene3d>
            <a:camera prst="obliqueTopRight"/>
            <a:lightRig rig="brightRoom" dir="t"/>
          </a:scene3d>
          <a:sp3d extrusionH="1270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69F7BF1-185A-4A0A-8161-A04337F9C870}"/>
              </a:ext>
            </a:extLst>
          </p:cNvPr>
          <p:cNvSpPr/>
          <p:nvPr/>
        </p:nvSpPr>
        <p:spPr>
          <a:xfrm>
            <a:off x="6800126" y="2487839"/>
            <a:ext cx="522514" cy="148770"/>
          </a:xfrm>
          <a:prstGeom prst="rect">
            <a:avLst/>
          </a:prstGeom>
          <a:scene3d>
            <a:camera prst="obliqueTopRight"/>
            <a:lightRig rig="brightRoom" dir="t"/>
          </a:scene3d>
          <a:sp3d extrusionH="762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5A84EF69-D348-4434-9D25-571C600932D0}"/>
              </a:ext>
            </a:extLst>
          </p:cNvPr>
          <p:cNvCxnSpPr>
            <a:stCxn id="4" idx="3"/>
            <a:endCxn id="21" idx="1"/>
          </p:cNvCxnSpPr>
          <p:nvPr/>
        </p:nvCxnSpPr>
        <p:spPr>
          <a:xfrm>
            <a:off x="2452733" y="2291442"/>
            <a:ext cx="2038759" cy="270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28A03E99-7990-4788-9FD9-AA0B0E2AACF8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2508885" y="2733504"/>
            <a:ext cx="1887629" cy="270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34C2EFB8-91C4-4805-83F0-0DC15DFF9151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2722608" y="3275522"/>
            <a:ext cx="1499009" cy="270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54C7905-2DC0-41B6-AF20-844AD0E9AB85}"/>
              </a:ext>
            </a:extLst>
          </p:cNvPr>
          <p:cNvCxnSpPr>
            <a:stCxn id="21" idx="3"/>
            <a:endCxn id="26" idx="1"/>
          </p:cNvCxnSpPr>
          <p:nvPr/>
        </p:nvCxnSpPr>
        <p:spPr>
          <a:xfrm>
            <a:off x="5014006" y="2562224"/>
            <a:ext cx="1786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826EBA4-E157-46A5-AC94-A73C17CEA03D}"/>
              </a:ext>
            </a:extLst>
          </p:cNvPr>
          <p:cNvCxnSpPr>
            <a:stCxn id="19" idx="3"/>
            <a:endCxn id="24" idx="1"/>
          </p:cNvCxnSpPr>
          <p:nvPr/>
        </p:nvCxnSpPr>
        <p:spPr>
          <a:xfrm>
            <a:off x="5070158" y="3004286"/>
            <a:ext cx="1634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7AA3ACC-8221-4AE0-826A-3D863AFEFD91}"/>
              </a:ext>
            </a:extLst>
          </p:cNvPr>
          <p:cNvCxnSpPr>
            <a:stCxn id="17" idx="3"/>
            <a:endCxn id="22" idx="1"/>
          </p:cNvCxnSpPr>
          <p:nvPr/>
        </p:nvCxnSpPr>
        <p:spPr>
          <a:xfrm>
            <a:off x="5283881" y="3546304"/>
            <a:ext cx="1246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B719B028-B4CC-4BD1-85CF-961BC28EAFC8}"/>
              </a:ext>
            </a:extLst>
          </p:cNvPr>
          <p:cNvSpPr/>
          <p:nvPr/>
        </p:nvSpPr>
        <p:spPr>
          <a:xfrm>
            <a:off x="1215413" y="1716880"/>
            <a:ext cx="2379573" cy="23749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EC659388-3C60-49B0-BC9B-963992789D9A}"/>
              </a:ext>
            </a:extLst>
          </p:cNvPr>
          <p:cNvSpPr/>
          <p:nvPr/>
        </p:nvSpPr>
        <p:spPr>
          <a:xfrm>
            <a:off x="3912394" y="1732584"/>
            <a:ext cx="1944214" cy="23749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CF49464-F763-4115-8457-49374231CC24}"/>
              </a:ext>
            </a:extLst>
          </p:cNvPr>
          <p:cNvSpPr/>
          <p:nvPr/>
        </p:nvSpPr>
        <p:spPr>
          <a:xfrm>
            <a:off x="6212843" y="1732584"/>
            <a:ext cx="1944214" cy="23749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C831476-8D4E-48BC-B1BC-300FC68258C8}"/>
              </a:ext>
            </a:extLst>
          </p:cNvPr>
          <p:cNvSpPr txBox="1"/>
          <p:nvPr/>
        </p:nvSpPr>
        <p:spPr>
          <a:xfrm>
            <a:off x="1734736" y="1360930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backbone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B3C5E84-E648-4BC5-BC28-E04131B779C8}"/>
              </a:ext>
            </a:extLst>
          </p:cNvPr>
          <p:cNvSpPr txBox="1"/>
          <p:nvPr/>
        </p:nvSpPr>
        <p:spPr>
          <a:xfrm>
            <a:off x="4538527" y="136093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neck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D90B8A4-3450-4ABA-81AB-FC65EC477566}"/>
              </a:ext>
            </a:extLst>
          </p:cNvPr>
          <p:cNvSpPr txBox="1"/>
          <p:nvPr/>
        </p:nvSpPr>
        <p:spPr>
          <a:xfrm>
            <a:off x="6845754" y="136093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27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0564621-41E4-4603-97C9-747971C01F52}"/>
              </a:ext>
            </a:extLst>
          </p:cNvPr>
          <p:cNvSpPr/>
          <p:nvPr/>
        </p:nvSpPr>
        <p:spPr>
          <a:xfrm>
            <a:off x="356957" y="831166"/>
            <a:ext cx="1392701" cy="1219199"/>
          </a:xfrm>
          <a:prstGeom prst="rect">
            <a:avLst/>
          </a:prstGeom>
          <a:solidFill>
            <a:srgbClr val="4CFF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CFF59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73055A-BCFA-4963-B819-A1DFE7A3DD0E}"/>
              </a:ext>
            </a:extLst>
          </p:cNvPr>
          <p:cNvSpPr/>
          <p:nvPr/>
        </p:nvSpPr>
        <p:spPr>
          <a:xfrm>
            <a:off x="4311158" y="1073833"/>
            <a:ext cx="1055077" cy="976532"/>
          </a:xfrm>
          <a:prstGeom prst="rect">
            <a:avLst/>
          </a:prstGeom>
          <a:solidFill>
            <a:srgbClr val="4CFF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B6903D-420C-47A3-ACF4-1DF9E64EFA15}"/>
              </a:ext>
            </a:extLst>
          </p:cNvPr>
          <p:cNvSpPr/>
          <p:nvPr/>
        </p:nvSpPr>
        <p:spPr>
          <a:xfrm>
            <a:off x="6035040" y="1393875"/>
            <a:ext cx="745588" cy="656490"/>
          </a:xfrm>
          <a:prstGeom prst="rect">
            <a:avLst/>
          </a:prstGeom>
          <a:solidFill>
            <a:srgbClr val="4CFF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59B41E-1152-4BA0-8CFD-1B76CAC75CDE}"/>
              </a:ext>
            </a:extLst>
          </p:cNvPr>
          <p:cNvSpPr/>
          <p:nvPr/>
        </p:nvSpPr>
        <p:spPr>
          <a:xfrm>
            <a:off x="7449433" y="1526346"/>
            <a:ext cx="625422" cy="524019"/>
          </a:xfrm>
          <a:prstGeom prst="rect">
            <a:avLst/>
          </a:prstGeom>
          <a:solidFill>
            <a:srgbClr val="4CFF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3A79BF-1A1B-40B6-969A-EAAA651C9B8B}"/>
              </a:ext>
            </a:extLst>
          </p:cNvPr>
          <p:cNvSpPr/>
          <p:nvPr/>
        </p:nvSpPr>
        <p:spPr>
          <a:xfrm>
            <a:off x="2418463" y="923487"/>
            <a:ext cx="1223890" cy="1126878"/>
          </a:xfrm>
          <a:prstGeom prst="rect">
            <a:avLst/>
          </a:prstGeom>
          <a:solidFill>
            <a:srgbClr val="4CFF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3AE3365-2F33-4DA4-921E-28378FF20DE2}"/>
              </a:ext>
            </a:extLst>
          </p:cNvPr>
          <p:cNvSpPr/>
          <p:nvPr/>
        </p:nvSpPr>
        <p:spPr>
          <a:xfrm>
            <a:off x="154745" y="618978"/>
            <a:ext cx="9383150" cy="174439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4779EB-898D-4A0A-9939-71C264C525D1}"/>
              </a:ext>
            </a:extLst>
          </p:cNvPr>
          <p:cNvSpPr txBox="1"/>
          <p:nvPr/>
        </p:nvSpPr>
        <p:spPr>
          <a:xfrm>
            <a:off x="6035040" y="738821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Backbone </a:t>
            </a:r>
            <a:endParaRPr lang="zh-CN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5582345-A7CE-49E0-A309-237AC97FB8BD}"/>
              </a:ext>
            </a:extLst>
          </p:cNvPr>
          <p:cNvSpPr/>
          <p:nvPr/>
        </p:nvSpPr>
        <p:spPr>
          <a:xfrm>
            <a:off x="5176750" y="3761937"/>
            <a:ext cx="450165" cy="375137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79BD5D0-8457-4108-83CA-505E6C2EE251}"/>
              </a:ext>
            </a:extLst>
          </p:cNvPr>
          <p:cNvSpPr/>
          <p:nvPr/>
        </p:nvSpPr>
        <p:spPr>
          <a:xfrm>
            <a:off x="8820443" y="1675228"/>
            <a:ext cx="450165" cy="375137"/>
          </a:xfrm>
          <a:prstGeom prst="rect">
            <a:avLst/>
          </a:prstGeom>
          <a:solidFill>
            <a:srgbClr val="4CFF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163CE2D-B1D7-419E-B83C-244FD219F2A2}"/>
              </a:ext>
            </a:extLst>
          </p:cNvPr>
          <p:cNvSpPr/>
          <p:nvPr/>
        </p:nvSpPr>
        <p:spPr>
          <a:xfrm>
            <a:off x="983139" y="6909972"/>
            <a:ext cx="745588" cy="65649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566379-86B0-4C97-8574-401DB62C8E9C}"/>
              </a:ext>
            </a:extLst>
          </p:cNvPr>
          <p:cNvSpPr/>
          <p:nvPr/>
        </p:nvSpPr>
        <p:spPr>
          <a:xfrm>
            <a:off x="2404986" y="4930057"/>
            <a:ext cx="625422" cy="524019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C60A27BA-C805-4E8D-8E3B-7C1F3B268270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 rot="5400000">
            <a:off x="6367894" y="1084305"/>
            <a:ext cx="1711572" cy="3643693"/>
          </a:xfrm>
          <a:prstGeom prst="bentConnector3">
            <a:avLst>
              <a:gd name="adj1" fmla="val 762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E052D9E9-86BA-43B5-B60F-A44AF3DD2139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rot="5400000">
            <a:off x="3800075" y="967988"/>
            <a:ext cx="2879692" cy="5044447"/>
          </a:xfrm>
          <a:prstGeom prst="bentConnector3">
            <a:avLst>
              <a:gd name="adj1" fmla="val 3487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E7F7BCC6-5015-47D0-8495-83A3426C5DAF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rot="5400000">
            <a:off x="1452081" y="1954218"/>
            <a:ext cx="4859607" cy="5051901"/>
          </a:xfrm>
          <a:prstGeom prst="bentConnector3">
            <a:avLst>
              <a:gd name="adj1" fmla="val 135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189985E-4F36-4A55-8C00-5A9FECC85E22}"/>
              </a:ext>
            </a:extLst>
          </p:cNvPr>
          <p:cNvCxnSpPr>
            <a:cxnSpLocks/>
          </p:cNvCxnSpPr>
          <p:nvPr/>
        </p:nvCxnSpPr>
        <p:spPr>
          <a:xfrm flipV="1">
            <a:off x="1788049" y="1808281"/>
            <a:ext cx="5152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6D5DBA5-966F-44C8-B8A3-6C39E1D61CD2}"/>
              </a:ext>
            </a:extLst>
          </p:cNvPr>
          <p:cNvCxnSpPr>
            <a:cxnSpLocks/>
          </p:cNvCxnSpPr>
          <p:nvPr/>
        </p:nvCxnSpPr>
        <p:spPr>
          <a:xfrm flipV="1">
            <a:off x="3721177" y="1788353"/>
            <a:ext cx="5152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4195A08-3C63-42A2-AB3A-9397404BE2ED}"/>
              </a:ext>
            </a:extLst>
          </p:cNvPr>
          <p:cNvCxnSpPr>
            <a:cxnSpLocks/>
          </p:cNvCxnSpPr>
          <p:nvPr/>
        </p:nvCxnSpPr>
        <p:spPr>
          <a:xfrm flipV="1">
            <a:off x="5457085" y="1805934"/>
            <a:ext cx="5152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3D71044-2228-4003-8F7F-9CC69E0F0F0F}"/>
              </a:ext>
            </a:extLst>
          </p:cNvPr>
          <p:cNvCxnSpPr>
            <a:cxnSpLocks/>
          </p:cNvCxnSpPr>
          <p:nvPr/>
        </p:nvCxnSpPr>
        <p:spPr>
          <a:xfrm flipV="1">
            <a:off x="6843343" y="1849602"/>
            <a:ext cx="5152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D1AF13D-B6DF-416B-833F-A51A7FDBE3D7}"/>
              </a:ext>
            </a:extLst>
          </p:cNvPr>
          <p:cNvCxnSpPr>
            <a:cxnSpLocks/>
          </p:cNvCxnSpPr>
          <p:nvPr/>
        </p:nvCxnSpPr>
        <p:spPr>
          <a:xfrm flipV="1">
            <a:off x="8190029" y="1885357"/>
            <a:ext cx="5152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8699106-C68C-4BEC-BC51-1E0B43193BB4}"/>
              </a:ext>
            </a:extLst>
          </p:cNvPr>
          <p:cNvSpPr txBox="1"/>
          <p:nvPr/>
        </p:nvSpPr>
        <p:spPr>
          <a:xfrm>
            <a:off x="4414265" y="3811005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7x7x512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B23ED96-77F3-4191-ACFC-46A61F920BD8}"/>
              </a:ext>
            </a:extLst>
          </p:cNvPr>
          <p:cNvCxnSpPr>
            <a:cxnSpLocks/>
            <a:stCxn id="11" idx="3"/>
            <a:endCxn id="39" idx="1"/>
          </p:cNvCxnSpPr>
          <p:nvPr/>
        </p:nvCxnSpPr>
        <p:spPr>
          <a:xfrm>
            <a:off x="5626915" y="3949506"/>
            <a:ext cx="1032205" cy="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6E1BDC65-A673-4BAE-A780-4A678EF3CC7B}"/>
              </a:ext>
            </a:extLst>
          </p:cNvPr>
          <p:cNvSpPr/>
          <p:nvPr/>
        </p:nvSpPr>
        <p:spPr>
          <a:xfrm>
            <a:off x="6659120" y="3762000"/>
            <a:ext cx="450165" cy="375137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C773B9B-8DFF-4A7F-8CC6-4DE327DC2857}"/>
              </a:ext>
            </a:extLst>
          </p:cNvPr>
          <p:cNvSpPr txBox="1"/>
          <p:nvPr/>
        </p:nvSpPr>
        <p:spPr>
          <a:xfrm>
            <a:off x="5665657" y="3640869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3x3 conv</a:t>
            </a:r>
            <a:endParaRPr lang="zh-CN" altLang="en-US" sz="14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1642B99-A013-4838-B4A5-0684AA9559AA}"/>
              </a:ext>
            </a:extLst>
          </p:cNvPr>
          <p:cNvSpPr txBox="1"/>
          <p:nvPr/>
        </p:nvSpPr>
        <p:spPr>
          <a:xfrm>
            <a:off x="3855744" y="2430732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1x1 conv</a:t>
            </a:r>
            <a:endParaRPr lang="zh-CN" altLang="en-US" sz="14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7021402-7C91-4EC9-B46E-C3AAFC476F2B}"/>
              </a:ext>
            </a:extLst>
          </p:cNvPr>
          <p:cNvSpPr txBox="1"/>
          <p:nvPr/>
        </p:nvSpPr>
        <p:spPr>
          <a:xfrm>
            <a:off x="4952848" y="2752262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1x1 conv</a:t>
            </a:r>
            <a:endParaRPr lang="zh-CN" altLang="en-US" sz="1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43DDA5E-5B94-4A70-A674-940CE55CFDFE}"/>
              </a:ext>
            </a:extLst>
          </p:cNvPr>
          <p:cNvSpPr txBox="1"/>
          <p:nvPr/>
        </p:nvSpPr>
        <p:spPr>
          <a:xfrm>
            <a:off x="5095433" y="4114228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1x1 conv</a:t>
            </a:r>
            <a:endParaRPr lang="zh-CN" altLang="en-US" sz="1400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679D254-2559-460E-A08D-C5D6CED89BE7}"/>
              </a:ext>
            </a:extLst>
          </p:cNvPr>
          <p:cNvSpPr txBox="1"/>
          <p:nvPr/>
        </p:nvSpPr>
        <p:spPr>
          <a:xfrm>
            <a:off x="6494511" y="3480691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7x7x1024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7A15DB9-15A4-42BE-892B-16EFCAF5FF36}"/>
              </a:ext>
            </a:extLst>
          </p:cNvPr>
          <p:cNvCxnSpPr>
            <a:cxnSpLocks/>
          </p:cNvCxnSpPr>
          <p:nvPr/>
        </p:nvCxnSpPr>
        <p:spPr>
          <a:xfrm>
            <a:off x="7128802" y="3959312"/>
            <a:ext cx="1032205" cy="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E9756D36-39AB-424E-8B1D-F7BE5D482A7F}"/>
              </a:ext>
            </a:extLst>
          </p:cNvPr>
          <p:cNvSpPr txBox="1"/>
          <p:nvPr/>
        </p:nvSpPr>
        <p:spPr>
          <a:xfrm>
            <a:off x="7150070" y="365050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1x1 conv</a:t>
            </a:r>
            <a:endParaRPr lang="zh-CN" altLang="en-US" sz="1400" b="1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297353E-EF52-4DE7-B652-52F4F14C419B}"/>
              </a:ext>
            </a:extLst>
          </p:cNvPr>
          <p:cNvSpPr/>
          <p:nvPr/>
        </p:nvSpPr>
        <p:spPr>
          <a:xfrm>
            <a:off x="8172205" y="3761937"/>
            <a:ext cx="450165" cy="375137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08148E2-3B2E-402A-BF26-48A9A4C5F590}"/>
              </a:ext>
            </a:extLst>
          </p:cNvPr>
          <p:cNvSpPr txBox="1"/>
          <p:nvPr/>
        </p:nvSpPr>
        <p:spPr>
          <a:xfrm>
            <a:off x="8007596" y="3480628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7x7x255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E1FEB8A-E35E-4958-97BE-77F1F868D041}"/>
              </a:ext>
            </a:extLst>
          </p:cNvPr>
          <p:cNvSpPr/>
          <p:nvPr/>
        </p:nvSpPr>
        <p:spPr>
          <a:xfrm>
            <a:off x="5031641" y="5340132"/>
            <a:ext cx="625422" cy="524019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139884C5-467C-4DDA-A4DA-D99F642D24B4}"/>
              </a:ext>
            </a:extLst>
          </p:cNvPr>
          <p:cNvCxnSpPr>
            <a:cxnSpLocks/>
            <a:stCxn id="39" idx="2"/>
          </p:cNvCxnSpPr>
          <p:nvPr/>
        </p:nvCxnSpPr>
        <p:spPr>
          <a:xfrm rot="5400000">
            <a:off x="5124356" y="2846954"/>
            <a:ext cx="469664" cy="305003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4D3A56ED-09C3-4D09-9204-FA465A14284E}"/>
              </a:ext>
            </a:extLst>
          </p:cNvPr>
          <p:cNvCxnSpPr>
            <a:stCxn id="14" idx="2"/>
            <a:endCxn id="53" idx="1"/>
          </p:cNvCxnSpPr>
          <p:nvPr/>
        </p:nvCxnSpPr>
        <p:spPr>
          <a:xfrm rot="16200000" flipH="1">
            <a:off x="3800636" y="4371137"/>
            <a:ext cx="148066" cy="231394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19D578B0-4C21-411F-802B-03B9B639B8E4}"/>
              </a:ext>
            </a:extLst>
          </p:cNvPr>
          <p:cNvSpPr txBox="1"/>
          <p:nvPr/>
        </p:nvSpPr>
        <p:spPr>
          <a:xfrm>
            <a:off x="3153787" y="5604546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concatenate</a:t>
            </a:r>
            <a:endParaRPr lang="zh-CN" altLang="en-US" sz="1400" b="1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31574AD-DF2C-4956-BD70-6C6B4A84E24F}"/>
              </a:ext>
            </a:extLst>
          </p:cNvPr>
          <p:cNvSpPr/>
          <p:nvPr/>
        </p:nvSpPr>
        <p:spPr>
          <a:xfrm>
            <a:off x="6605954" y="5333814"/>
            <a:ext cx="625422" cy="524019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9D03F8E-633F-4567-B6F7-DD8B59769F59}"/>
              </a:ext>
            </a:extLst>
          </p:cNvPr>
          <p:cNvSpPr/>
          <p:nvPr/>
        </p:nvSpPr>
        <p:spPr>
          <a:xfrm>
            <a:off x="8079847" y="5342536"/>
            <a:ext cx="625422" cy="524019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BE112BB-FBB1-4C46-8459-2CB3A1ADBCF8}"/>
              </a:ext>
            </a:extLst>
          </p:cNvPr>
          <p:cNvCxnSpPr>
            <a:stCxn id="53" idx="3"/>
            <a:endCxn id="68" idx="1"/>
          </p:cNvCxnSpPr>
          <p:nvPr/>
        </p:nvCxnSpPr>
        <p:spPr>
          <a:xfrm flipV="1">
            <a:off x="5657063" y="5595824"/>
            <a:ext cx="948891" cy="6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264F2CE6-1C02-4076-B396-6204A6E8E8AF}"/>
              </a:ext>
            </a:extLst>
          </p:cNvPr>
          <p:cNvSpPr/>
          <p:nvPr/>
        </p:nvSpPr>
        <p:spPr>
          <a:xfrm>
            <a:off x="5027535" y="4606801"/>
            <a:ext cx="625422" cy="524019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AC0DBA0-16F2-4576-B7A1-03B795B02195}"/>
              </a:ext>
            </a:extLst>
          </p:cNvPr>
          <p:cNvSpPr txBox="1"/>
          <p:nvPr/>
        </p:nvSpPr>
        <p:spPr>
          <a:xfrm>
            <a:off x="3035028" y="4316546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7x7x256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8AB4577B-7C43-4C91-BFB8-C028D39E6493}"/>
              </a:ext>
            </a:extLst>
          </p:cNvPr>
          <p:cNvCxnSpPr>
            <a:cxnSpLocks/>
          </p:cNvCxnSpPr>
          <p:nvPr/>
        </p:nvCxnSpPr>
        <p:spPr>
          <a:xfrm>
            <a:off x="4118311" y="4868811"/>
            <a:ext cx="8806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04814415-C9C5-4CB1-B5A9-B3AF73B103AC}"/>
              </a:ext>
            </a:extLst>
          </p:cNvPr>
          <p:cNvSpPr txBox="1"/>
          <p:nvPr/>
        </p:nvSpPr>
        <p:spPr>
          <a:xfrm>
            <a:off x="4077510" y="4545556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upsample</a:t>
            </a:r>
            <a:endParaRPr lang="zh-CN" altLang="en-US" sz="1400" b="1" dirty="0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87C9B86E-B6D3-4874-B30F-666375D58A72}"/>
              </a:ext>
            </a:extLst>
          </p:cNvPr>
          <p:cNvCxnSpPr>
            <a:cxnSpLocks/>
            <a:stCxn id="74" idx="2"/>
            <a:endCxn id="53" idx="0"/>
          </p:cNvCxnSpPr>
          <p:nvPr/>
        </p:nvCxnSpPr>
        <p:spPr>
          <a:xfrm>
            <a:off x="5340246" y="5130820"/>
            <a:ext cx="4106" cy="2093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C6EFB97F-AFF4-415A-BC97-8760C57F4005}"/>
              </a:ext>
            </a:extLst>
          </p:cNvPr>
          <p:cNvSpPr txBox="1"/>
          <p:nvPr/>
        </p:nvSpPr>
        <p:spPr>
          <a:xfrm>
            <a:off x="1634811" y="4699444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14x14x512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1A256DC-76E5-4024-BA87-723D1F984899}"/>
              </a:ext>
            </a:extLst>
          </p:cNvPr>
          <p:cNvSpPr txBox="1"/>
          <p:nvPr/>
        </p:nvSpPr>
        <p:spPr>
          <a:xfrm>
            <a:off x="5614311" y="4484120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14x14x256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5951D13-6838-4E2F-AD76-85CA23D6963B}"/>
              </a:ext>
            </a:extLst>
          </p:cNvPr>
          <p:cNvSpPr txBox="1"/>
          <p:nvPr/>
        </p:nvSpPr>
        <p:spPr>
          <a:xfrm>
            <a:off x="4179294" y="5091279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14x14x768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1CF5170A-200D-47AA-A57A-AD9B81BF9311}"/>
              </a:ext>
            </a:extLst>
          </p:cNvPr>
          <p:cNvSpPr txBox="1"/>
          <p:nvPr/>
        </p:nvSpPr>
        <p:spPr>
          <a:xfrm>
            <a:off x="5652957" y="5241173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3x3 conv</a:t>
            </a:r>
            <a:endParaRPr lang="zh-CN" altLang="en-US" sz="1400" b="1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74AB52A-5D84-4C57-B477-F7032ED0A702}"/>
              </a:ext>
            </a:extLst>
          </p:cNvPr>
          <p:cNvSpPr txBox="1"/>
          <p:nvPr/>
        </p:nvSpPr>
        <p:spPr>
          <a:xfrm>
            <a:off x="7218676" y="524043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1x1 conv</a:t>
            </a:r>
            <a:endParaRPr lang="zh-CN" altLang="en-US" sz="1400" b="1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C2E013E2-4DF9-4C01-B5CA-91755A43ED53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7221525" y="5604546"/>
            <a:ext cx="858322" cy="27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A41ED895-D513-452C-8A9E-36791512F01F}"/>
              </a:ext>
            </a:extLst>
          </p:cNvPr>
          <p:cNvSpPr txBox="1"/>
          <p:nvPr/>
        </p:nvSpPr>
        <p:spPr>
          <a:xfrm>
            <a:off x="6440245" y="5054056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14x14x1024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A55C9ACD-4033-4423-B0AD-1FB503B848A3}"/>
              </a:ext>
            </a:extLst>
          </p:cNvPr>
          <p:cNvSpPr txBox="1"/>
          <p:nvPr/>
        </p:nvSpPr>
        <p:spPr>
          <a:xfrm>
            <a:off x="7981014" y="5042993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14x14x255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02A1979E-6694-47BB-AF0D-E65CE763066F}"/>
              </a:ext>
            </a:extLst>
          </p:cNvPr>
          <p:cNvSpPr/>
          <p:nvPr/>
        </p:nvSpPr>
        <p:spPr>
          <a:xfrm>
            <a:off x="4195994" y="7982468"/>
            <a:ext cx="745588" cy="65649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ACB8D2B0-3D58-40D1-965C-971DFDECA419}"/>
              </a:ext>
            </a:extLst>
          </p:cNvPr>
          <p:cNvCxnSpPr>
            <a:cxnSpLocks/>
            <a:stCxn id="68" idx="2"/>
          </p:cNvCxnSpPr>
          <p:nvPr/>
        </p:nvCxnSpPr>
        <p:spPr>
          <a:xfrm rot="5400000">
            <a:off x="4466818" y="4331890"/>
            <a:ext cx="925905" cy="39777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19D0F4AC-936A-4109-94DE-6E3F66ECDB03}"/>
              </a:ext>
            </a:extLst>
          </p:cNvPr>
          <p:cNvSpPr txBox="1"/>
          <p:nvPr/>
        </p:nvSpPr>
        <p:spPr>
          <a:xfrm>
            <a:off x="5035025" y="6002554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1x1 conv</a:t>
            </a:r>
            <a:endParaRPr lang="zh-CN" altLang="en-US" sz="1400" b="1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6E04235F-E5B9-4B0C-93F6-AECA5010BC33}"/>
              </a:ext>
            </a:extLst>
          </p:cNvPr>
          <p:cNvSpPr txBox="1"/>
          <p:nvPr/>
        </p:nvSpPr>
        <p:spPr>
          <a:xfrm>
            <a:off x="1864191" y="6506738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14x14x256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9BE0E12-A94E-4249-8EE1-D7729EE4BE4F}"/>
              </a:ext>
            </a:extLst>
          </p:cNvPr>
          <p:cNvSpPr txBox="1"/>
          <p:nvPr/>
        </p:nvSpPr>
        <p:spPr>
          <a:xfrm>
            <a:off x="3457559" y="7728663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28x28x768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95BE4324-437A-4744-89FF-4E12FADD8806}"/>
              </a:ext>
            </a:extLst>
          </p:cNvPr>
          <p:cNvSpPr/>
          <p:nvPr/>
        </p:nvSpPr>
        <p:spPr>
          <a:xfrm>
            <a:off x="4194207" y="6728296"/>
            <a:ext cx="745588" cy="65649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008FFA5C-9D8B-49BD-86AA-37BAE5905287}"/>
              </a:ext>
            </a:extLst>
          </p:cNvPr>
          <p:cNvSpPr/>
          <p:nvPr/>
        </p:nvSpPr>
        <p:spPr>
          <a:xfrm>
            <a:off x="2628199" y="6783737"/>
            <a:ext cx="625422" cy="524019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88E9C7DE-E779-4357-B9BB-AD40CBFFE580}"/>
              </a:ext>
            </a:extLst>
          </p:cNvPr>
          <p:cNvSpPr/>
          <p:nvPr/>
        </p:nvSpPr>
        <p:spPr>
          <a:xfrm>
            <a:off x="3611486" y="4674985"/>
            <a:ext cx="450165" cy="375137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02975C6B-DB54-4682-9411-1AECF8DCD439}"/>
              </a:ext>
            </a:extLst>
          </p:cNvPr>
          <p:cNvCxnSpPr>
            <a:cxnSpLocks/>
          </p:cNvCxnSpPr>
          <p:nvPr/>
        </p:nvCxnSpPr>
        <p:spPr>
          <a:xfrm>
            <a:off x="3277242" y="7048715"/>
            <a:ext cx="8806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A18265CF-3416-4144-A4B2-4D1B3D85D83D}"/>
              </a:ext>
            </a:extLst>
          </p:cNvPr>
          <p:cNvSpPr txBox="1"/>
          <p:nvPr/>
        </p:nvSpPr>
        <p:spPr>
          <a:xfrm>
            <a:off x="3236441" y="6725460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upsample</a:t>
            </a:r>
            <a:endParaRPr lang="zh-CN" altLang="en-US" sz="1400" b="1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79A68C09-7282-404F-8CAB-0963994984D1}"/>
              </a:ext>
            </a:extLst>
          </p:cNvPr>
          <p:cNvSpPr txBox="1"/>
          <p:nvPr/>
        </p:nvSpPr>
        <p:spPr>
          <a:xfrm>
            <a:off x="3595016" y="6452377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28x28x256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BAE263F4-7F3E-464C-AEB5-FF12683BE217}"/>
              </a:ext>
            </a:extLst>
          </p:cNvPr>
          <p:cNvCxnSpPr>
            <a:stCxn id="115" idx="2"/>
            <a:endCxn id="103" idx="0"/>
          </p:cNvCxnSpPr>
          <p:nvPr/>
        </p:nvCxnSpPr>
        <p:spPr>
          <a:xfrm>
            <a:off x="4567001" y="7384786"/>
            <a:ext cx="1787" cy="597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BB86D9DA-8F16-4B3A-B84A-AF025F35FB2F}"/>
              </a:ext>
            </a:extLst>
          </p:cNvPr>
          <p:cNvCxnSpPr>
            <a:stCxn id="13" idx="2"/>
            <a:endCxn id="103" idx="1"/>
          </p:cNvCxnSpPr>
          <p:nvPr/>
        </p:nvCxnSpPr>
        <p:spPr>
          <a:xfrm rot="16200000" flipH="1">
            <a:off x="2403838" y="6518556"/>
            <a:ext cx="744251" cy="284006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64672AEC-287D-44C7-B6D6-7AF7796E0B24}"/>
              </a:ext>
            </a:extLst>
          </p:cNvPr>
          <p:cNvSpPr txBox="1"/>
          <p:nvPr/>
        </p:nvSpPr>
        <p:spPr>
          <a:xfrm>
            <a:off x="2187501" y="8286378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concatenate</a:t>
            </a:r>
            <a:endParaRPr lang="zh-CN" altLang="en-US" sz="1400" b="1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DC91137A-72CC-4781-BDEF-927B8BCA0CDF}"/>
              </a:ext>
            </a:extLst>
          </p:cNvPr>
          <p:cNvSpPr/>
          <p:nvPr/>
        </p:nvSpPr>
        <p:spPr>
          <a:xfrm>
            <a:off x="6286326" y="7974678"/>
            <a:ext cx="745588" cy="65649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7027C161-8A4B-4E52-84EB-48BF4B229476}"/>
              </a:ext>
            </a:extLst>
          </p:cNvPr>
          <p:cNvCxnSpPr>
            <a:cxnSpLocks/>
            <a:stCxn id="103" idx="3"/>
            <a:endCxn id="126" idx="1"/>
          </p:cNvCxnSpPr>
          <p:nvPr/>
        </p:nvCxnSpPr>
        <p:spPr>
          <a:xfrm flipV="1">
            <a:off x="4941582" y="8302923"/>
            <a:ext cx="1344744" cy="77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67259B91-690B-44D1-B8FA-B9E7A3826427}"/>
              </a:ext>
            </a:extLst>
          </p:cNvPr>
          <p:cNvSpPr txBox="1"/>
          <p:nvPr/>
        </p:nvSpPr>
        <p:spPr>
          <a:xfrm>
            <a:off x="5095433" y="7944628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3x3 conv</a:t>
            </a:r>
            <a:endParaRPr lang="zh-CN" altLang="en-US" sz="1400" b="1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1DD3555B-493E-411A-A1FA-D2C9955BB70F}"/>
              </a:ext>
            </a:extLst>
          </p:cNvPr>
          <p:cNvSpPr/>
          <p:nvPr/>
        </p:nvSpPr>
        <p:spPr>
          <a:xfrm>
            <a:off x="8076200" y="7972967"/>
            <a:ext cx="745588" cy="65649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3E85DABF-9560-4AFB-B6F8-297FD80EC4F0}"/>
              </a:ext>
            </a:extLst>
          </p:cNvPr>
          <p:cNvCxnSpPr>
            <a:cxnSpLocks/>
            <a:stCxn id="126" idx="3"/>
            <a:endCxn id="129" idx="1"/>
          </p:cNvCxnSpPr>
          <p:nvPr/>
        </p:nvCxnSpPr>
        <p:spPr>
          <a:xfrm flipV="1">
            <a:off x="7031914" y="8301212"/>
            <a:ext cx="1044286" cy="17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05B11695-CB81-4946-AD05-4A303217CDA5}"/>
              </a:ext>
            </a:extLst>
          </p:cNvPr>
          <p:cNvSpPr txBox="1"/>
          <p:nvPr/>
        </p:nvSpPr>
        <p:spPr>
          <a:xfrm>
            <a:off x="7175656" y="7956625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1x1 conv</a:t>
            </a:r>
            <a:endParaRPr lang="zh-CN" altLang="en-US" sz="1400" b="1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364B8E8E-2691-481A-BB74-1C4A41E41C04}"/>
              </a:ext>
            </a:extLst>
          </p:cNvPr>
          <p:cNvSpPr txBox="1"/>
          <p:nvPr/>
        </p:nvSpPr>
        <p:spPr>
          <a:xfrm>
            <a:off x="238703" y="6601926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28x28x512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002C5F35-9DA5-4CE0-95A4-8FC55FC0EFCA}"/>
              </a:ext>
            </a:extLst>
          </p:cNvPr>
          <p:cNvSpPr txBox="1"/>
          <p:nvPr/>
        </p:nvSpPr>
        <p:spPr>
          <a:xfrm>
            <a:off x="6150006" y="7680384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28x28x1024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824D2013-6E5D-44A2-9950-2DDD60795AC0}"/>
              </a:ext>
            </a:extLst>
          </p:cNvPr>
          <p:cNvSpPr txBox="1"/>
          <p:nvPr/>
        </p:nvSpPr>
        <p:spPr>
          <a:xfrm>
            <a:off x="7978351" y="7628380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28x28x255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FAC36C90-EF9D-4F7A-B4A9-AD080023DE9A}"/>
              </a:ext>
            </a:extLst>
          </p:cNvPr>
          <p:cNvSpPr/>
          <p:nvPr/>
        </p:nvSpPr>
        <p:spPr>
          <a:xfrm>
            <a:off x="1634811" y="4480168"/>
            <a:ext cx="7410716" cy="154136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69E886F4-6A10-463D-A595-A41B7A8A265D}"/>
              </a:ext>
            </a:extLst>
          </p:cNvPr>
          <p:cNvSpPr/>
          <p:nvPr/>
        </p:nvSpPr>
        <p:spPr>
          <a:xfrm>
            <a:off x="154745" y="6471423"/>
            <a:ext cx="8914357" cy="22868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B89826E2-8499-467F-8503-C4B694749576}"/>
              </a:ext>
            </a:extLst>
          </p:cNvPr>
          <p:cNvSpPr/>
          <p:nvPr/>
        </p:nvSpPr>
        <p:spPr>
          <a:xfrm>
            <a:off x="4001079" y="3137752"/>
            <a:ext cx="5044448" cy="109187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B6F0528D-4613-4743-89F7-ECF8F941C23D}"/>
              </a:ext>
            </a:extLst>
          </p:cNvPr>
          <p:cNvSpPr txBox="1"/>
          <p:nvPr/>
        </p:nvSpPr>
        <p:spPr>
          <a:xfrm>
            <a:off x="4114300" y="326797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Head(tiny)</a:t>
            </a:r>
            <a:endParaRPr lang="zh-CN" altLang="en-US" b="1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68230B3A-F181-4FBC-AF1D-C362516E995E}"/>
              </a:ext>
            </a:extLst>
          </p:cNvPr>
          <p:cNvSpPr txBox="1"/>
          <p:nvPr/>
        </p:nvSpPr>
        <p:spPr>
          <a:xfrm>
            <a:off x="7218676" y="456629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Head(middle)</a:t>
            </a:r>
            <a:endParaRPr lang="zh-CN" altLang="en-US" b="1" dirty="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BE5746A3-4033-4C2F-B6B7-F61FB1221B05}"/>
              </a:ext>
            </a:extLst>
          </p:cNvPr>
          <p:cNvSpPr txBox="1"/>
          <p:nvPr/>
        </p:nvSpPr>
        <p:spPr>
          <a:xfrm>
            <a:off x="7218676" y="681497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Head(large)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26633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A1B3D28-BD74-4C81-943C-F508E7EE9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912" y="1300162"/>
            <a:ext cx="7496175" cy="42576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113C47B-CA3D-4F96-967E-11421E2C4B2C}"/>
              </a:ext>
            </a:extLst>
          </p:cNvPr>
          <p:cNvSpPr txBox="1"/>
          <p:nvPr/>
        </p:nvSpPr>
        <p:spPr>
          <a:xfrm>
            <a:off x="3852672" y="33101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(x,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y)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786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172</Words>
  <Application>Microsoft Office PowerPoint</Application>
  <PresentationFormat>宽屏</PresentationFormat>
  <Paragraphs>132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成 泽森</dc:creator>
  <cp:lastModifiedBy>成 泽森</cp:lastModifiedBy>
  <cp:revision>224</cp:revision>
  <dcterms:created xsi:type="dcterms:W3CDTF">2021-05-09T12:18:38Z</dcterms:created>
  <dcterms:modified xsi:type="dcterms:W3CDTF">2021-05-12T17:51:52Z</dcterms:modified>
</cp:coreProperties>
</file>