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02FFC4"/>
    <a:srgbClr val="A162D0"/>
    <a:srgbClr val="4CFF59"/>
    <a:srgbClr val="02FFFF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93B466E-0CBD-4AB1-916C-D5756B76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24087"/>
            <a:ext cx="9496425" cy="24098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182516-3BEB-4896-8B97-D78C19D09CDB}"/>
              </a:ext>
            </a:extLst>
          </p:cNvPr>
          <p:cNvSpPr/>
          <p:nvPr/>
        </p:nvSpPr>
        <p:spPr>
          <a:xfrm>
            <a:off x="1689100" y="2009774"/>
            <a:ext cx="2641600" cy="240982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5B0C3-8CC2-48AF-83DE-4CB7C5765510}"/>
              </a:ext>
            </a:extLst>
          </p:cNvPr>
          <p:cNvSpPr txBox="1"/>
          <p:nvPr/>
        </p:nvSpPr>
        <p:spPr>
          <a:xfrm>
            <a:off x="1799312" y="20394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701671-ED72-4FFC-BBCD-1D99A488A976}"/>
              </a:ext>
            </a:extLst>
          </p:cNvPr>
          <p:cNvSpPr/>
          <p:nvPr/>
        </p:nvSpPr>
        <p:spPr>
          <a:xfrm>
            <a:off x="4672012" y="2009774"/>
            <a:ext cx="5526087" cy="240982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2D10B5-FC91-4768-B63A-AE5BDB08651B}"/>
              </a:ext>
            </a:extLst>
          </p:cNvPr>
          <p:cNvSpPr txBox="1"/>
          <p:nvPr/>
        </p:nvSpPr>
        <p:spPr>
          <a:xfrm>
            <a:off x="4885411" y="20394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294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64621-41E4-4603-97C9-747971C01F52}"/>
              </a:ext>
            </a:extLst>
          </p:cNvPr>
          <p:cNvSpPr/>
          <p:nvPr/>
        </p:nvSpPr>
        <p:spPr>
          <a:xfrm>
            <a:off x="356957" y="831166"/>
            <a:ext cx="1392701" cy="121919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FF5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3055A-BCFA-4963-B819-A1DFE7A3DD0E}"/>
              </a:ext>
            </a:extLst>
          </p:cNvPr>
          <p:cNvSpPr/>
          <p:nvPr/>
        </p:nvSpPr>
        <p:spPr>
          <a:xfrm>
            <a:off x="4311158" y="1073833"/>
            <a:ext cx="1055077" cy="976532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6903D-420C-47A3-ACF4-1DF9E64EFA15}"/>
              </a:ext>
            </a:extLst>
          </p:cNvPr>
          <p:cNvSpPr/>
          <p:nvPr/>
        </p:nvSpPr>
        <p:spPr>
          <a:xfrm>
            <a:off x="6035040" y="1393875"/>
            <a:ext cx="745588" cy="656490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9B41E-1152-4BA0-8CFD-1B76CAC75CDE}"/>
              </a:ext>
            </a:extLst>
          </p:cNvPr>
          <p:cNvSpPr/>
          <p:nvPr/>
        </p:nvSpPr>
        <p:spPr>
          <a:xfrm>
            <a:off x="7449433" y="1526346"/>
            <a:ext cx="625422" cy="52401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3A79BF-1A1B-40B6-969A-EAAA651C9B8B}"/>
              </a:ext>
            </a:extLst>
          </p:cNvPr>
          <p:cNvSpPr/>
          <p:nvPr/>
        </p:nvSpPr>
        <p:spPr>
          <a:xfrm>
            <a:off x="2418463" y="923487"/>
            <a:ext cx="1223890" cy="1126878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3365-2F33-4DA4-921E-28378FF20DE2}"/>
              </a:ext>
            </a:extLst>
          </p:cNvPr>
          <p:cNvSpPr/>
          <p:nvPr/>
        </p:nvSpPr>
        <p:spPr>
          <a:xfrm>
            <a:off x="154745" y="618978"/>
            <a:ext cx="9383150" cy="17443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779EB-898D-4A0A-9939-71C264C525D1}"/>
              </a:ext>
            </a:extLst>
          </p:cNvPr>
          <p:cNvSpPr txBox="1"/>
          <p:nvPr/>
        </p:nvSpPr>
        <p:spPr>
          <a:xfrm>
            <a:off x="6035040" y="73882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82345-A7CE-49E0-A309-237AC97FB8BD}"/>
              </a:ext>
            </a:extLst>
          </p:cNvPr>
          <p:cNvSpPr/>
          <p:nvPr/>
        </p:nvSpPr>
        <p:spPr>
          <a:xfrm>
            <a:off x="5176750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9BD5D0-8457-4108-83CA-505E6C2EE251}"/>
              </a:ext>
            </a:extLst>
          </p:cNvPr>
          <p:cNvSpPr/>
          <p:nvPr/>
        </p:nvSpPr>
        <p:spPr>
          <a:xfrm>
            <a:off x="8820443" y="1675228"/>
            <a:ext cx="450165" cy="375137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3CE2D-B1D7-419E-B83C-244FD219F2A2}"/>
              </a:ext>
            </a:extLst>
          </p:cNvPr>
          <p:cNvSpPr/>
          <p:nvPr/>
        </p:nvSpPr>
        <p:spPr>
          <a:xfrm>
            <a:off x="983139" y="6909972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66379-86B0-4C97-8574-401DB62C8E9C}"/>
              </a:ext>
            </a:extLst>
          </p:cNvPr>
          <p:cNvSpPr/>
          <p:nvPr/>
        </p:nvSpPr>
        <p:spPr>
          <a:xfrm>
            <a:off x="2404986" y="4930057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0A27BA-C805-4E8D-8E3B-7C1F3B26827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6367894" y="1084305"/>
            <a:ext cx="1711572" cy="3643693"/>
          </a:xfrm>
          <a:prstGeom prst="bentConnector3">
            <a:avLst>
              <a:gd name="adj1" fmla="val 762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52D9E9-86BA-43B5-B60F-A44AF3DD21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800075" y="967988"/>
            <a:ext cx="2879692" cy="5044447"/>
          </a:xfrm>
          <a:prstGeom prst="bentConnector3">
            <a:avLst>
              <a:gd name="adj1" fmla="val 34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7F7BCC6-5015-47D0-8495-83A3426C5DA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1452081" y="1954218"/>
            <a:ext cx="4859607" cy="5051901"/>
          </a:xfrm>
          <a:prstGeom prst="bentConnector3">
            <a:avLst>
              <a:gd name="adj1" fmla="val 1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89985E-4F36-4A55-8C00-5A9FECC85E22}"/>
              </a:ext>
            </a:extLst>
          </p:cNvPr>
          <p:cNvCxnSpPr>
            <a:cxnSpLocks/>
          </p:cNvCxnSpPr>
          <p:nvPr/>
        </p:nvCxnSpPr>
        <p:spPr>
          <a:xfrm flipV="1">
            <a:off x="1788049" y="1808281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5DBA5-966F-44C8-B8A3-6C39E1D61CD2}"/>
              </a:ext>
            </a:extLst>
          </p:cNvPr>
          <p:cNvCxnSpPr>
            <a:cxnSpLocks/>
          </p:cNvCxnSpPr>
          <p:nvPr/>
        </p:nvCxnSpPr>
        <p:spPr>
          <a:xfrm flipV="1">
            <a:off x="3721177" y="1788353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195A08-3C63-42A2-AB3A-9397404BE2ED}"/>
              </a:ext>
            </a:extLst>
          </p:cNvPr>
          <p:cNvCxnSpPr>
            <a:cxnSpLocks/>
          </p:cNvCxnSpPr>
          <p:nvPr/>
        </p:nvCxnSpPr>
        <p:spPr>
          <a:xfrm flipV="1">
            <a:off x="5457085" y="1805934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71044-2228-4003-8F7F-9CC69E0F0F0F}"/>
              </a:ext>
            </a:extLst>
          </p:cNvPr>
          <p:cNvCxnSpPr>
            <a:cxnSpLocks/>
          </p:cNvCxnSpPr>
          <p:nvPr/>
        </p:nvCxnSpPr>
        <p:spPr>
          <a:xfrm flipV="1">
            <a:off x="6843343" y="1849602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1AF13D-B6DF-416B-833F-A51A7FDBE3D7}"/>
              </a:ext>
            </a:extLst>
          </p:cNvPr>
          <p:cNvCxnSpPr>
            <a:cxnSpLocks/>
          </p:cNvCxnSpPr>
          <p:nvPr/>
        </p:nvCxnSpPr>
        <p:spPr>
          <a:xfrm flipV="1">
            <a:off x="8190029" y="1885357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699106-C68C-4BEC-BC51-1E0B43193BB4}"/>
              </a:ext>
            </a:extLst>
          </p:cNvPr>
          <p:cNvSpPr txBox="1"/>
          <p:nvPr/>
        </p:nvSpPr>
        <p:spPr>
          <a:xfrm>
            <a:off x="4414265" y="38110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23ED96-77F3-4191-ACFC-46A61F920BD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626915" y="3949506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E1BDC65-A673-4BAE-A780-4A678EF3CC7B}"/>
              </a:ext>
            </a:extLst>
          </p:cNvPr>
          <p:cNvSpPr/>
          <p:nvPr/>
        </p:nvSpPr>
        <p:spPr>
          <a:xfrm>
            <a:off x="6659120" y="3762000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3B9B-8DFF-4A7F-8CC6-4DE327DC2857}"/>
              </a:ext>
            </a:extLst>
          </p:cNvPr>
          <p:cNvSpPr txBox="1"/>
          <p:nvPr/>
        </p:nvSpPr>
        <p:spPr>
          <a:xfrm>
            <a:off x="5665657" y="36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642B99-A013-4838-B4A5-0684AA9559AA}"/>
              </a:ext>
            </a:extLst>
          </p:cNvPr>
          <p:cNvSpPr txBox="1"/>
          <p:nvPr/>
        </p:nvSpPr>
        <p:spPr>
          <a:xfrm>
            <a:off x="3855744" y="243073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021402-7C91-4EC9-B46E-C3AAFC476F2B}"/>
              </a:ext>
            </a:extLst>
          </p:cNvPr>
          <p:cNvSpPr txBox="1"/>
          <p:nvPr/>
        </p:nvSpPr>
        <p:spPr>
          <a:xfrm>
            <a:off x="4952848" y="27522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3DDA5E-5B94-4A70-A674-940CE55CFDFE}"/>
              </a:ext>
            </a:extLst>
          </p:cNvPr>
          <p:cNvSpPr txBox="1"/>
          <p:nvPr/>
        </p:nvSpPr>
        <p:spPr>
          <a:xfrm>
            <a:off x="5095433" y="41142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79D254-2559-460E-A08D-C5D6CED89BE7}"/>
              </a:ext>
            </a:extLst>
          </p:cNvPr>
          <p:cNvSpPr txBox="1"/>
          <p:nvPr/>
        </p:nvSpPr>
        <p:spPr>
          <a:xfrm>
            <a:off x="6494511" y="348069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15DB9-15A4-42BE-892B-16EFCAF5FF36}"/>
              </a:ext>
            </a:extLst>
          </p:cNvPr>
          <p:cNvCxnSpPr>
            <a:cxnSpLocks/>
          </p:cNvCxnSpPr>
          <p:nvPr/>
        </p:nvCxnSpPr>
        <p:spPr>
          <a:xfrm>
            <a:off x="7128802" y="3959312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56D36-39AB-424E-8B1D-F7BE5D482A7F}"/>
              </a:ext>
            </a:extLst>
          </p:cNvPr>
          <p:cNvSpPr txBox="1"/>
          <p:nvPr/>
        </p:nvSpPr>
        <p:spPr>
          <a:xfrm>
            <a:off x="7150070" y="36505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97353E-EF52-4DE7-B652-52F4F14C419B}"/>
              </a:ext>
            </a:extLst>
          </p:cNvPr>
          <p:cNvSpPr/>
          <p:nvPr/>
        </p:nvSpPr>
        <p:spPr>
          <a:xfrm>
            <a:off x="8172205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8148E2-3B2E-402A-BF26-48A9A4C5F590}"/>
              </a:ext>
            </a:extLst>
          </p:cNvPr>
          <p:cNvSpPr txBox="1"/>
          <p:nvPr/>
        </p:nvSpPr>
        <p:spPr>
          <a:xfrm>
            <a:off x="8007596" y="34806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1FEB8A-E35E-4958-97BE-77F1F868D041}"/>
              </a:ext>
            </a:extLst>
          </p:cNvPr>
          <p:cNvSpPr/>
          <p:nvPr/>
        </p:nvSpPr>
        <p:spPr>
          <a:xfrm>
            <a:off x="5031641" y="5340132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39884C5-467C-4DDA-A4DA-D99F642D24B4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124356" y="2846954"/>
            <a:ext cx="469664" cy="3050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D3A56ED-09C3-4D09-9204-FA465A14284E}"/>
              </a:ext>
            </a:extLst>
          </p:cNvPr>
          <p:cNvCxnSpPr>
            <a:stCxn id="14" idx="2"/>
            <a:endCxn id="53" idx="1"/>
          </p:cNvCxnSpPr>
          <p:nvPr/>
        </p:nvCxnSpPr>
        <p:spPr>
          <a:xfrm rot="16200000" flipH="1">
            <a:off x="3800636" y="4371137"/>
            <a:ext cx="148066" cy="23139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78B0-4C21-411F-802B-03B9B639B8E4}"/>
              </a:ext>
            </a:extLst>
          </p:cNvPr>
          <p:cNvSpPr txBox="1"/>
          <p:nvPr/>
        </p:nvSpPr>
        <p:spPr>
          <a:xfrm>
            <a:off x="3153787" y="56045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1574AD-DF2C-4956-BD70-6C6B4A84E24F}"/>
              </a:ext>
            </a:extLst>
          </p:cNvPr>
          <p:cNvSpPr/>
          <p:nvPr/>
        </p:nvSpPr>
        <p:spPr>
          <a:xfrm>
            <a:off x="6605954" y="5333814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D03F8E-633F-4567-B6F7-DD8B59769F59}"/>
              </a:ext>
            </a:extLst>
          </p:cNvPr>
          <p:cNvSpPr/>
          <p:nvPr/>
        </p:nvSpPr>
        <p:spPr>
          <a:xfrm>
            <a:off x="8079847" y="5342536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E112BB-FBB1-4C46-8459-2CB3A1ADBCF8}"/>
              </a:ext>
            </a:extLst>
          </p:cNvPr>
          <p:cNvCxnSpPr>
            <a:stCxn id="53" idx="3"/>
            <a:endCxn id="68" idx="1"/>
          </p:cNvCxnSpPr>
          <p:nvPr/>
        </p:nvCxnSpPr>
        <p:spPr>
          <a:xfrm flipV="1">
            <a:off x="5657063" y="5595824"/>
            <a:ext cx="948891" cy="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64F2CE6-1C02-4076-B396-6204A6E8E8AF}"/>
              </a:ext>
            </a:extLst>
          </p:cNvPr>
          <p:cNvSpPr/>
          <p:nvPr/>
        </p:nvSpPr>
        <p:spPr>
          <a:xfrm>
            <a:off x="5027535" y="4606801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AC0DBA0-16F2-4576-B7A1-03B795B02195}"/>
              </a:ext>
            </a:extLst>
          </p:cNvPr>
          <p:cNvSpPr txBox="1"/>
          <p:nvPr/>
        </p:nvSpPr>
        <p:spPr>
          <a:xfrm>
            <a:off x="3035028" y="431654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B4577B-7C43-4C91-BFB8-C028D39E6493}"/>
              </a:ext>
            </a:extLst>
          </p:cNvPr>
          <p:cNvCxnSpPr>
            <a:cxnSpLocks/>
          </p:cNvCxnSpPr>
          <p:nvPr/>
        </p:nvCxnSpPr>
        <p:spPr>
          <a:xfrm>
            <a:off x="4118311" y="4868811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14415-C9C5-4CB1-B5A9-B3AF73B103AC}"/>
              </a:ext>
            </a:extLst>
          </p:cNvPr>
          <p:cNvSpPr txBox="1"/>
          <p:nvPr/>
        </p:nvSpPr>
        <p:spPr>
          <a:xfrm>
            <a:off x="4077510" y="454555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7C9B86E-B6D3-4874-B30F-666375D58A72}"/>
              </a:ext>
            </a:extLst>
          </p:cNvPr>
          <p:cNvCxnSpPr>
            <a:cxnSpLocks/>
            <a:stCxn id="74" idx="2"/>
            <a:endCxn id="53" idx="0"/>
          </p:cNvCxnSpPr>
          <p:nvPr/>
        </p:nvCxnSpPr>
        <p:spPr>
          <a:xfrm>
            <a:off x="5340246" y="5130820"/>
            <a:ext cx="4106" cy="209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6EFB97F-AFF4-415A-BC97-8760C57F4005}"/>
              </a:ext>
            </a:extLst>
          </p:cNvPr>
          <p:cNvSpPr txBox="1"/>
          <p:nvPr/>
        </p:nvSpPr>
        <p:spPr>
          <a:xfrm>
            <a:off x="1634811" y="469944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256DC-76E5-4024-BA87-723D1F984899}"/>
              </a:ext>
            </a:extLst>
          </p:cNvPr>
          <p:cNvSpPr txBox="1"/>
          <p:nvPr/>
        </p:nvSpPr>
        <p:spPr>
          <a:xfrm>
            <a:off x="5614311" y="448412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951D13-6838-4E2F-AD76-85CA23D6963B}"/>
              </a:ext>
            </a:extLst>
          </p:cNvPr>
          <p:cNvSpPr txBox="1"/>
          <p:nvPr/>
        </p:nvSpPr>
        <p:spPr>
          <a:xfrm>
            <a:off x="4179294" y="50912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CF5170A-200D-47AA-A57A-AD9B81BF9311}"/>
              </a:ext>
            </a:extLst>
          </p:cNvPr>
          <p:cNvSpPr txBox="1"/>
          <p:nvPr/>
        </p:nvSpPr>
        <p:spPr>
          <a:xfrm>
            <a:off x="5652957" y="524117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74AB52A-5D84-4C57-B477-F7032ED0A702}"/>
              </a:ext>
            </a:extLst>
          </p:cNvPr>
          <p:cNvSpPr txBox="1"/>
          <p:nvPr/>
        </p:nvSpPr>
        <p:spPr>
          <a:xfrm>
            <a:off x="7218676" y="52404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E013E2-4DF9-4C01-B5CA-91755A43ED5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221525" y="5604546"/>
            <a:ext cx="858322" cy="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41ED895-D513-452C-8A9E-36791512F01F}"/>
              </a:ext>
            </a:extLst>
          </p:cNvPr>
          <p:cNvSpPr txBox="1"/>
          <p:nvPr/>
        </p:nvSpPr>
        <p:spPr>
          <a:xfrm>
            <a:off x="6440245" y="505405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5C9ACD-4033-4423-B0AD-1FB503B848A3}"/>
              </a:ext>
            </a:extLst>
          </p:cNvPr>
          <p:cNvSpPr txBox="1"/>
          <p:nvPr/>
        </p:nvSpPr>
        <p:spPr>
          <a:xfrm>
            <a:off x="7981014" y="504299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A1979E-6694-47BB-AF0D-E65CE763066F}"/>
              </a:ext>
            </a:extLst>
          </p:cNvPr>
          <p:cNvSpPr/>
          <p:nvPr/>
        </p:nvSpPr>
        <p:spPr>
          <a:xfrm>
            <a:off x="4195994" y="798246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ACB8D2B0-3D58-40D1-965C-971DFDECA419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466818" y="4331890"/>
            <a:ext cx="925905" cy="3977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D0F4AC-936A-4109-94DE-6E3F66ECDB03}"/>
              </a:ext>
            </a:extLst>
          </p:cNvPr>
          <p:cNvSpPr txBox="1"/>
          <p:nvPr/>
        </p:nvSpPr>
        <p:spPr>
          <a:xfrm>
            <a:off x="5035025" y="60025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E04235F-E5B9-4B0C-93F6-AECA5010BC33}"/>
              </a:ext>
            </a:extLst>
          </p:cNvPr>
          <p:cNvSpPr txBox="1"/>
          <p:nvPr/>
        </p:nvSpPr>
        <p:spPr>
          <a:xfrm>
            <a:off x="1864191" y="650673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BE0E12-A94E-4249-8EE1-D7729EE4BE4F}"/>
              </a:ext>
            </a:extLst>
          </p:cNvPr>
          <p:cNvSpPr txBox="1"/>
          <p:nvPr/>
        </p:nvSpPr>
        <p:spPr>
          <a:xfrm>
            <a:off x="3457559" y="77286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BE4324-437A-4744-89FF-4E12FADD8806}"/>
              </a:ext>
            </a:extLst>
          </p:cNvPr>
          <p:cNvSpPr/>
          <p:nvPr/>
        </p:nvSpPr>
        <p:spPr>
          <a:xfrm>
            <a:off x="4194207" y="6728296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8FFA5C-9D8B-49BD-86AA-37BAE5905287}"/>
              </a:ext>
            </a:extLst>
          </p:cNvPr>
          <p:cNvSpPr/>
          <p:nvPr/>
        </p:nvSpPr>
        <p:spPr>
          <a:xfrm>
            <a:off x="2628199" y="6783737"/>
            <a:ext cx="625422" cy="524019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E9C7DE-E779-4357-B9BB-AD40CBFFE580}"/>
              </a:ext>
            </a:extLst>
          </p:cNvPr>
          <p:cNvSpPr/>
          <p:nvPr/>
        </p:nvSpPr>
        <p:spPr>
          <a:xfrm>
            <a:off x="3611486" y="4674985"/>
            <a:ext cx="450165" cy="375137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75C6B-DB54-4682-9411-1AECF8DCD439}"/>
              </a:ext>
            </a:extLst>
          </p:cNvPr>
          <p:cNvCxnSpPr>
            <a:cxnSpLocks/>
          </p:cNvCxnSpPr>
          <p:nvPr/>
        </p:nvCxnSpPr>
        <p:spPr>
          <a:xfrm>
            <a:off x="3277242" y="7048715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18265CF-3416-4144-A4B2-4D1B3D85D83D}"/>
              </a:ext>
            </a:extLst>
          </p:cNvPr>
          <p:cNvSpPr txBox="1"/>
          <p:nvPr/>
        </p:nvSpPr>
        <p:spPr>
          <a:xfrm>
            <a:off x="3236441" y="672546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9A68C09-7282-404F-8CAB-0963994984D1}"/>
              </a:ext>
            </a:extLst>
          </p:cNvPr>
          <p:cNvSpPr txBox="1"/>
          <p:nvPr/>
        </p:nvSpPr>
        <p:spPr>
          <a:xfrm>
            <a:off x="3595016" y="64523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AE263F4-7F3E-464C-AEB5-FF12683BE217}"/>
              </a:ext>
            </a:extLst>
          </p:cNvPr>
          <p:cNvCxnSpPr>
            <a:stCxn id="115" idx="2"/>
            <a:endCxn id="103" idx="0"/>
          </p:cNvCxnSpPr>
          <p:nvPr/>
        </p:nvCxnSpPr>
        <p:spPr>
          <a:xfrm>
            <a:off x="4567001" y="7384786"/>
            <a:ext cx="1787" cy="59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B86D9DA-8F16-4B3A-B84A-AF025F35FB2F}"/>
              </a:ext>
            </a:extLst>
          </p:cNvPr>
          <p:cNvCxnSpPr>
            <a:stCxn id="13" idx="2"/>
            <a:endCxn id="103" idx="1"/>
          </p:cNvCxnSpPr>
          <p:nvPr/>
        </p:nvCxnSpPr>
        <p:spPr>
          <a:xfrm rot="16200000" flipH="1">
            <a:off x="2403838" y="6518556"/>
            <a:ext cx="744251" cy="28400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4672AEC-287D-44C7-B6D6-7AF7796E0B24}"/>
              </a:ext>
            </a:extLst>
          </p:cNvPr>
          <p:cNvSpPr txBox="1"/>
          <p:nvPr/>
        </p:nvSpPr>
        <p:spPr>
          <a:xfrm>
            <a:off x="2187501" y="8286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91137A-72CC-4781-BDEF-927B8BCA0CDF}"/>
              </a:ext>
            </a:extLst>
          </p:cNvPr>
          <p:cNvSpPr/>
          <p:nvPr/>
        </p:nvSpPr>
        <p:spPr>
          <a:xfrm>
            <a:off x="6286326" y="797467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27C161-8A4B-4E52-84EB-48BF4B229476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4941582" y="8302923"/>
            <a:ext cx="1344744" cy="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259B91-690B-44D1-B8FA-B9E7A3826427}"/>
              </a:ext>
            </a:extLst>
          </p:cNvPr>
          <p:cNvSpPr txBox="1"/>
          <p:nvPr/>
        </p:nvSpPr>
        <p:spPr>
          <a:xfrm>
            <a:off x="5095433" y="7944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DD3555B-493E-411A-A1FA-D2C9955BB70F}"/>
              </a:ext>
            </a:extLst>
          </p:cNvPr>
          <p:cNvSpPr/>
          <p:nvPr/>
        </p:nvSpPr>
        <p:spPr>
          <a:xfrm>
            <a:off x="8076200" y="7972967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85DABF-9560-4AFB-B6F8-297FD80EC4F0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7031914" y="8301212"/>
            <a:ext cx="1044286" cy="1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B11695-CB81-4946-AD05-4A303217CDA5}"/>
              </a:ext>
            </a:extLst>
          </p:cNvPr>
          <p:cNvSpPr txBox="1"/>
          <p:nvPr/>
        </p:nvSpPr>
        <p:spPr>
          <a:xfrm>
            <a:off x="7175656" y="795662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64B8E8E-2691-481A-BB74-1C4A41E41C04}"/>
              </a:ext>
            </a:extLst>
          </p:cNvPr>
          <p:cNvSpPr txBox="1"/>
          <p:nvPr/>
        </p:nvSpPr>
        <p:spPr>
          <a:xfrm>
            <a:off x="238703" y="660192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02C5F35-9DA5-4CE0-95A4-8FC55FC0EFCA}"/>
              </a:ext>
            </a:extLst>
          </p:cNvPr>
          <p:cNvSpPr txBox="1"/>
          <p:nvPr/>
        </p:nvSpPr>
        <p:spPr>
          <a:xfrm>
            <a:off x="6150006" y="768038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24D2013-6E5D-44A2-9950-2DDD60795AC0}"/>
              </a:ext>
            </a:extLst>
          </p:cNvPr>
          <p:cNvSpPr txBox="1"/>
          <p:nvPr/>
        </p:nvSpPr>
        <p:spPr>
          <a:xfrm>
            <a:off x="7978351" y="76283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AC36C90-EF9D-4F7A-B4A9-AD080023DE9A}"/>
              </a:ext>
            </a:extLst>
          </p:cNvPr>
          <p:cNvSpPr/>
          <p:nvPr/>
        </p:nvSpPr>
        <p:spPr>
          <a:xfrm>
            <a:off x="1634811" y="4480168"/>
            <a:ext cx="7410716" cy="15413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69E886F4-6A10-463D-A595-A41B7A8A265D}"/>
              </a:ext>
            </a:extLst>
          </p:cNvPr>
          <p:cNvSpPr/>
          <p:nvPr/>
        </p:nvSpPr>
        <p:spPr>
          <a:xfrm>
            <a:off x="154745" y="6471423"/>
            <a:ext cx="8914357" cy="22868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89826E2-8499-467F-8503-C4B694749576}"/>
              </a:ext>
            </a:extLst>
          </p:cNvPr>
          <p:cNvSpPr/>
          <p:nvPr/>
        </p:nvSpPr>
        <p:spPr>
          <a:xfrm>
            <a:off x="4001079" y="3137752"/>
            <a:ext cx="5044448" cy="10918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F0528D-4613-4743-89F7-ECF8F941C23D}"/>
              </a:ext>
            </a:extLst>
          </p:cNvPr>
          <p:cNvSpPr txBox="1"/>
          <p:nvPr/>
        </p:nvSpPr>
        <p:spPr>
          <a:xfrm>
            <a:off x="4015631" y="3267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Head(large)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8230B3A-F181-4FBC-AF1D-C362516E995E}"/>
              </a:ext>
            </a:extLst>
          </p:cNvPr>
          <p:cNvSpPr txBox="1"/>
          <p:nvPr/>
        </p:nvSpPr>
        <p:spPr>
          <a:xfrm>
            <a:off x="7218676" y="45662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Head(middle)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E5746A3-4033-4C2F-B6B7-F61FB1221B05}"/>
              </a:ext>
            </a:extLst>
          </p:cNvPr>
          <p:cNvSpPr txBox="1"/>
          <p:nvPr/>
        </p:nvSpPr>
        <p:spPr>
          <a:xfrm>
            <a:off x="7218676" y="6814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</a:t>
            </a:r>
            <a:r>
              <a:rPr lang="en-US" altLang="zh-CN" b="1"/>
              <a:t>(tiny)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6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1B3D28-BD74-4C81-943C-F508E7EE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300162"/>
            <a:ext cx="7496175" cy="425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3C47B-CA3D-4F96-967E-11421E2C4B2C}"/>
              </a:ext>
            </a:extLst>
          </p:cNvPr>
          <p:cNvSpPr txBox="1"/>
          <p:nvPr/>
        </p:nvSpPr>
        <p:spPr>
          <a:xfrm>
            <a:off x="3852672" y="3310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8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359DAFC4-103D-4059-BA71-0C0C6C79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385887"/>
            <a:ext cx="2905125" cy="40862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F5566C-E945-4A29-BE78-E1CB02747866}"/>
              </a:ext>
            </a:extLst>
          </p:cNvPr>
          <p:cNvSpPr/>
          <p:nvPr/>
        </p:nvSpPr>
        <p:spPr>
          <a:xfrm>
            <a:off x="4643437" y="1619250"/>
            <a:ext cx="2905126" cy="3333750"/>
          </a:xfrm>
          <a:prstGeom prst="roundRect">
            <a:avLst>
              <a:gd name="adj" fmla="val 638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3F781-8321-4CF9-B2DB-5721005C547D}"/>
              </a:ext>
            </a:extLst>
          </p:cNvPr>
          <p:cNvSpPr txBox="1"/>
          <p:nvPr/>
        </p:nvSpPr>
        <p:spPr>
          <a:xfrm>
            <a:off x="7548562" y="16002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Backbone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25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175</Words>
  <Application>Microsoft Office PowerPoint</Application>
  <PresentationFormat>宽屏</PresentationFormat>
  <Paragraphs>135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成泽森</cp:lastModifiedBy>
  <cp:revision>239</cp:revision>
  <dcterms:created xsi:type="dcterms:W3CDTF">2021-05-09T12:18:38Z</dcterms:created>
  <dcterms:modified xsi:type="dcterms:W3CDTF">2021-05-14T08:36:09Z</dcterms:modified>
</cp:coreProperties>
</file>