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6CD"/>
    <a:srgbClr val="A162D0"/>
    <a:srgbClr val="02FFFF"/>
    <a:srgbClr val="FFFFFF"/>
    <a:srgbClr val="02FFC4"/>
    <a:srgbClr val="4CFF59"/>
    <a:srgbClr val="799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AE98-8354-46B8-A0AD-51347B54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6F7F17-66AD-45DE-8406-E7C2CFFC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B1C7C-A449-4D38-8B84-98321A6F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B3EBB-C445-4DA5-81FE-92292161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690DF-A4FB-4A57-9CBA-531D6CDC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10D0-C749-439E-895D-2B6AA410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CDC4B-7D92-4489-9540-53120F6E2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939AF-79D5-4864-A67B-9CCFCDB6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A7404-2065-4B42-A351-E6C6B1FC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919F0-4ED8-450E-86D4-145A1A4E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9944E6-E8BD-4993-8A02-6B755D2B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83D3D-10F8-4CD5-9A35-BA3DEBCB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85E26-DD6E-4D97-A562-24E67EE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D86BA-6A22-4BA3-AAE3-E10D00FA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E950C-5501-4B2D-8672-8F2A8B1C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2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B21A-7D6B-47D1-A31E-D1526642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75A65-8A18-4452-B8DF-2C257A24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68AD-C86B-4316-BD07-70FAE304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B46B3-DDFA-4A71-B907-26A94241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B1EC6-EAD1-4E0F-84DA-014D1C4B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D5C1-C789-4CBA-837A-67D9E76B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32EAC-C2A0-4093-9C56-69391D54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3CD75-3A3B-4305-A8B3-0EFA4841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4139F-637B-484A-9F84-01B1FD6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00C38-3861-4AFD-86EE-A671930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F149-AA18-4A98-B373-F2C9314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40A19-7ED7-46A8-9217-CFDE3CC3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11B3F-015C-4324-8F2E-2F07982C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CEBAD-5F00-471C-86A5-D3162189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09139-16BB-4C22-98FA-157BC61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00FE7-0A26-4343-9AE4-69C4AF03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4CAE-77AB-4D8B-B035-6AC1E89E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1C736-589A-45B4-BD07-8D0E4815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67BBB-3764-44F2-9D36-1E04BC6E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3F8843-2374-4529-BC2E-565B5802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44A186-8C77-4E97-931F-66C96AD36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EFAD81-3C8A-42C3-9483-E8245832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89140-65E0-4525-8063-BA8AF8E1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58134-FA28-4B30-950A-20E440D5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70A9A-2060-470A-BAA9-14454273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837AD-91D5-4736-8701-8B824CAD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876D2-AD17-45E8-BE0D-57B84691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7172C-DAD4-4361-A8CF-D9E35D7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E94DB6-4CE8-44F0-8AE5-67F94D97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D8288-6DB0-4B81-82CC-3D50719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20B25-8C21-4DBA-8781-83EAE64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5C083-0557-40BB-B086-C33B6B4E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9CF05-32B4-4CF3-98D6-A1C0F5CD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34AE2-29E1-4C69-8120-CD6395DF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60ED7-AEDC-43C1-B8EC-795076B8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AD282-9B76-4187-B1BF-E9FE0A7A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5AAD6-994B-445D-A398-9B9DB307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AAB0-59D4-43D6-8871-932CB7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CD472-DF25-4790-8BF9-1731E88A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E5330-3594-46A0-B4A2-D1A1BBFC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B12E8-F83B-454D-84BB-8C4368BC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3D066-89BA-4723-AC22-A4862243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8032F-B061-4156-B8BE-4C40C483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82BA4-48D1-46A5-BCC8-B1F0410B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FEF77-AF96-47A6-A4AD-F957D6BE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D4E12-938B-4D77-8F8F-A4FE45D54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E705-09FF-4707-95CD-526466700775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ED0A9-22EB-44EA-B814-601EE339E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D8CD9-5684-4F4F-ADEA-644A805D3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96C7344-5E9E-4470-BC0B-DAB2EF38C26D}"/>
              </a:ext>
            </a:extLst>
          </p:cNvPr>
          <p:cNvSpPr/>
          <p:nvPr/>
        </p:nvSpPr>
        <p:spPr>
          <a:xfrm>
            <a:off x="1264596" y="2694562"/>
            <a:ext cx="3044757" cy="2786144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55F217-0E4C-47C8-A585-6629102E456E}"/>
              </a:ext>
            </a:extLst>
          </p:cNvPr>
          <p:cNvGrpSpPr/>
          <p:nvPr/>
        </p:nvGrpSpPr>
        <p:grpSpPr>
          <a:xfrm>
            <a:off x="3207447" y="3726344"/>
            <a:ext cx="540427" cy="539234"/>
            <a:chOff x="3324179" y="3512336"/>
            <a:chExt cx="540427" cy="539234"/>
          </a:xfrm>
          <a:solidFill>
            <a:srgbClr val="0070C0">
              <a:alpha val="43000"/>
            </a:srgb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296434-AD4F-438A-AD8C-E0AF69FDFA00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C39EA66-73E6-4E77-8181-C30FDB1E7F46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4DD84B-CA2A-422F-B7D6-496D325821A3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83E348-33F2-4DF5-92B6-6859BC167356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454EAC-E495-43D6-85E3-0904E1376313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F28715-EB04-4D6F-B8DF-C9A5BA8D7DEE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44CE5E-7E15-4134-88D0-E39078647A1A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74BD32-7577-45E8-9591-4A8C2BA61657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90FB49-3794-474C-A5DE-B3F0F57796B7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9ACEEF68-B248-4C84-AE41-087C3DEE0123}"/>
              </a:ext>
            </a:extLst>
          </p:cNvPr>
          <p:cNvSpPr/>
          <p:nvPr/>
        </p:nvSpPr>
        <p:spPr>
          <a:xfrm>
            <a:off x="3878093" y="2018834"/>
            <a:ext cx="2217907" cy="496111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B8EB3-125C-41CD-A3A8-CD599E21B293}"/>
              </a:ext>
            </a:extLst>
          </p:cNvPr>
          <p:cNvSpPr/>
          <p:nvPr/>
        </p:nvSpPr>
        <p:spPr>
          <a:xfrm>
            <a:off x="5492886" y="2692506"/>
            <a:ext cx="3044757" cy="2786144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F7C2E78-3A2D-4C1F-A607-1D0CCF911EE5}"/>
              </a:ext>
            </a:extLst>
          </p:cNvPr>
          <p:cNvGrpSpPr/>
          <p:nvPr/>
        </p:nvGrpSpPr>
        <p:grpSpPr>
          <a:xfrm>
            <a:off x="10655030" y="2424945"/>
            <a:ext cx="540427" cy="539234"/>
            <a:chOff x="3324179" y="3512336"/>
            <a:chExt cx="540427" cy="53923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A77DEEB-9A6D-4CB4-8462-A5835B44EF82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B607B9-60CD-4161-B6FC-BBC0B31DFCE0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2E5CDD-2AA1-42A3-8106-6092ACCF31A8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A8D67D-5448-4991-A445-AC5697974D6F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887FBAD-2BE8-402C-8053-4A109F4AD2BF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F99EACC-0C9C-4F76-B4E7-C2D8994BB82B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0E32794-AD3A-4B93-8328-E17456F787A9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49A1731-4156-4A34-B85F-14B94D02E59B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D294AE0-D38B-4805-9BFA-D1B83D6903E4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EC867A5-6489-4E5B-8024-ED13697EEAD3}"/>
              </a:ext>
            </a:extLst>
          </p:cNvPr>
          <p:cNvSpPr/>
          <p:nvPr/>
        </p:nvSpPr>
        <p:spPr>
          <a:xfrm>
            <a:off x="7724190" y="399352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37B13CC-01BC-4CC6-B843-CD36897EB05F}"/>
              </a:ext>
            </a:extLst>
          </p:cNvPr>
          <p:cNvCxnSpPr>
            <a:endCxn id="37" idx="1"/>
          </p:cNvCxnSpPr>
          <p:nvPr/>
        </p:nvCxnSpPr>
        <p:spPr>
          <a:xfrm>
            <a:off x="3747020" y="3726344"/>
            <a:ext cx="4067170" cy="267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D69480B-991E-4733-B501-02F002283361}"/>
              </a:ext>
            </a:extLst>
          </p:cNvPr>
          <p:cNvCxnSpPr>
            <a:cxnSpLocks/>
          </p:cNvCxnSpPr>
          <p:nvPr/>
        </p:nvCxnSpPr>
        <p:spPr>
          <a:xfrm flipV="1">
            <a:off x="3746593" y="4178400"/>
            <a:ext cx="3977597" cy="8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/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/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9C2FFE-E250-4393-B453-8C3502FE0331}"/>
              </a:ext>
            </a:extLst>
          </p:cNvPr>
          <p:cNvCxnSpPr>
            <a:cxnSpLocks/>
          </p:cNvCxnSpPr>
          <p:nvPr/>
        </p:nvCxnSpPr>
        <p:spPr>
          <a:xfrm>
            <a:off x="3153432" y="3175000"/>
            <a:ext cx="324442" cy="843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786F6-2F47-4BFD-8FCE-77350E5F9BAA}"/>
              </a:ext>
            </a:extLst>
          </p:cNvPr>
          <p:cNvCxnSpPr>
            <a:cxnSpLocks/>
          </p:cNvCxnSpPr>
          <p:nvPr/>
        </p:nvCxnSpPr>
        <p:spPr>
          <a:xfrm>
            <a:off x="2610942" y="3543300"/>
            <a:ext cx="704711" cy="475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/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/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/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78121B-BFA4-4FC0-ABD9-5960BFD9C0D1}"/>
              </a:ext>
            </a:extLst>
          </p:cNvPr>
          <p:cNvCxnSpPr>
            <a:cxnSpLocks/>
          </p:cNvCxnSpPr>
          <p:nvPr/>
        </p:nvCxnSpPr>
        <p:spPr>
          <a:xfrm flipV="1">
            <a:off x="2724664" y="3997767"/>
            <a:ext cx="596952" cy="341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/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blipFill>
                <a:blip r:embed="rId7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80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993B466E-0CBD-4AB1-916C-D5756B763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24087"/>
            <a:ext cx="9496425" cy="24098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182516-3BEB-4896-8B97-D78C19D09CDB}"/>
              </a:ext>
            </a:extLst>
          </p:cNvPr>
          <p:cNvSpPr/>
          <p:nvPr/>
        </p:nvSpPr>
        <p:spPr>
          <a:xfrm>
            <a:off x="1689100" y="2009774"/>
            <a:ext cx="2641600" cy="240982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25B0C3-8CC2-48AF-83DE-4CB7C5765510}"/>
              </a:ext>
            </a:extLst>
          </p:cNvPr>
          <p:cNvSpPr txBox="1"/>
          <p:nvPr/>
        </p:nvSpPr>
        <p:spPr>
          <a:xfrm>
            <a:off x="1799312" y="20394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Backbone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701671-ED72-4FFC-BBCD-1D99A488A976}"/>
              </a:ext>
            </a:extLst>
          </p:cNvPr>
          <p:cNvSpPr/>
          <p:nvPr/>
        </p:nvSpPr>
        <p:spPr>
          <a:xfrm>
            <a:off x="4672012" y="2009774"/>
            <a:ext cx="5526087" cy="240982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2D10B5-FC91-4768-B63A-AE5BDB08651B}"/>
              </a:ext>
            </a:extLst>
          </p:cNvPr>
          <p:cNvSpPr txBox="1"/>
          <p:nvPr/>
        </p:nvSpPr>
        <p:spPr>
          <a:xfrm>
            <a:off x="4885411" y="203942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Neck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1294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69082DA8-2BAB-4D2B-A933-81C751F3EC59}"/>
              </a:ext>
            </a:extLst>
          </p:cNvPr>
          <p:cNvGrpSpPr/>
          <p:nvPr/>
        </p:nvGrpSpPr>
        <p:grpSpPr>
          <a:xfrm>
            <a:off x="4998087" y="1787603"/>
            <a:ext cx="864000" cy="865680"/>
            <a:chOff x="3309518" y="3316384"/>
            <a:chExt cx="864000" cy="865680"/>
          </a:xfrm>
          <a:solidFill>
            <a:srgbClr val="02FFFF"/>
          </a:solidFill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D540549-FA73-4404-B333-A1509086D789}"/>
                </a:ext>
              </a:extLst>
            </p:cNvPr>
            <p:cNvSpPr/>
            <p:nvPr/>
          </p:nvSpPr>
          <p:spPr>
            <a:xfrm>
              <a:off x="3309518" y="3316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69884C4-EF61-488E-B7FE-DBB83C149E80}"/>
                </a:ext>
              </a:extLst>
            </p:cNvPr>
            <p:cNvSpPr/>
            <p:nvPr/>
          </p:nvSpPr>
          <p:spPr>
            <a:xfrm>
              <a:off x="3595958" y="3316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8883D13-CBB6-48A8-8196-311E06005ED0}"/>
                </a:ext>
              </a:extLst>
            </p:cNvPr>
            <p:cNvSpPr/>
            <p:nvPr/>
          </p:nvSpPr>
          <p:spPr>
            <a:xfrm>
              <a:off x="3885518" y="3316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1BE8E08-EE9A-43F6-ACAB-29F8859547E2}"/>
                </a:ext>
              </a:extLst>
            </p:cNvPr>
            <p:cNvSpPr/>
            <p:nvPr/>
          </p:nvSpPr>
          <p:spPr>
            <a:xfrm>
              <a:off x="3309518" y="3604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C429352-197E-4527-9150-816B48F1CC42}"/>
                </a:ext>
              </a:extLst>
            </p:cNvPr>
            <p:cNvSpPr/>
            <p:nvPr/>
          </p:nvSpPr>
          <p:spPr>
            <a:xfrm>
              <a:off x="3595958" y="3604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76D575A-B8CB-40C1-B998-001FF050E919}"/>
                </a:ext>
              </a:extLst>
            </p:cNvPr>
            <p:cNvSpPr/>
            <p:nvPr/>
          </p:nvSpPr>
          <p:spPr>
            <a:xfrm>
              <a:off x="3885518" y="3604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F85B099-F2C1-4725-9663-EB644B2AD778}"/>
                </a:ext>
              </a:extLst>
            </p:cNvPr>
            <p:cNvSpPr/>
            <p:nvPr/>
          </p:nvSpPr>
          <p:spPr>
            <a:xfrm>
              <a:off x="3309518" y="389406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727130D-2965-4F96-AB75-8E4711582DDE}"/>
                </a:ext>
              </a:extLst>
            </p:cNvPr>
            <p:cNvSpPr/>
            <p:nvPr/>
          </p:nvSpPr>
          <p:spPr>
            <a:xfrm>
              <a:off x="3595958" y="389406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804EB60-0034-4404-B31C-4600918F1577}"/>
                </a:ext>
              </a:extLst>
            </p:cNvPr>
            <p:cNvSpPr/>
            <p:nvPr/>
          </p:nvSpPr>
          <p:spPr>
            <a:xfrm>
              <a:off x="3883958" y="389406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C0DD79A-9DAD-42B8-9BF2-3BE474228BFC}"/>
              </a:ext>
            </a:extLst>
          </p:cNvPr>
          <p:cNvGrpSpPr/>
          <p:nvPr/>
        </p:nvGrpSpPr>
        <p:grpSpPr>
          <a:xfrm>
            <a:off x="4311185" y="2563320"/>
            <a:ext cx="864000" cy="865680"/>
            <a:chOff x="3309518" y="3316384"/>
            <a:chExt cx="864000" cy="865680"/>
          </a:xfrm>
          <a:solidFill>
            <a:srgbClr val="A162D0"/>
          </a:solidFill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BC0FEF3-87BF-4451-AE58-1499FBA4B95E}"/>
                </a:ext>
              </a:extLst>
            </p:cNvPr>
            <p:cNvSpPr/>
            <p:nvPr/>
          </p:nvSpPr>
          <p:spPr>
            <a:xfrm>
              <a:off x="3309518" y="3316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159FBD6-04C6-4B96-B1D0-4EB464419C9E}"/>
                </a:ext>
              </a:extLst>
            </p:cNvPr>
            <p:cNvSpPr/>
            <p:nvPr/>
          </p:nvSpPr>
          <p:spPr>
            <a:xfrm>
              <a:off x="3595958" y="3316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7071018-45F1-434F-A0F7-383256D59DE1}"/>
                </a:ext>
              </a:extLst>
            </p:cNvPr>
            <p:cNvSpPr/>
            <p:nvPr/>
          </p:nvSpPr>
          <p:spPr>
            <a:xfrm>
              <a:off x="3885518" y="3316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555DC-CABC-450F-9233-1106D03F4798}"/>
                </a:ext>
              </a:extLst>
            </p:cNvPr>
            <p:cNvSpPr/>
            <p:nvPr/>
          </p:nvSpPr>
          <p:spPr>
            <a:xfrm>
              <a:off x="3309518" y="3604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64885D5-139E-4BA8-A7C5-624238A13090}"/>
                </a:ext>
              </a:extLst>
            </p:cNvPr>
            <p:cNvSpPr/>
            <p:nvPr/>
          </p:nvSpPr>
          <p:spPr>
            <a:xfrm>
              <a:off x="3595958" y="3604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FF4E5F8-9B5B-4EFE-BEE7-0A0105B64411}"/>
                </a:ext>
              </a:extLst>
            </p:cNvPr>
            <p:cNvSpPr/>
            <p:nvPr/>
          </p:nvSpPr>
          <p:spPr>
            <a:xfrm>
              <a:off x="3885518" y="3604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27B5ADB-9915-45C1-9A6F-61649D95A23C}"/>
                </a:ext>
              </a:extLst>
            </p:cNvPr>
            <p:cNvSpPr/>
            <p:nvPr/>
          </p:nvSpPr>
          <p:spPr>
            <a:xfrm>
              <a:off x="3309518" y="389406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02F8A17-50AD-4242-924B-12F5CF7C7900}"/>
                </a:ext>
              </a:extLst>
            </p:cNvPr>
            <p:cNvSpPr/>
            <p:nvPr/>
          </p:nvSpPr>
          <p:spPr>
            <a:xfrm>
              <a:off x="3595958" y="389406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EE27791-A1D5-434E-8B30-30A52E8D0486}"/>
                </a:ext>
              </a:extLst>
            </p:cNvPr>
            <p:cNvSpPr/>
            <p:nvPr/>
          </p:nvSpPr>
          <p:spPr>
            <a:xfrm>
              <a:off x="3883958" y="389406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A3A660B-6DDD-4E6D-BF17-2A706F317C16}"/>
              </a:ext>
            </a:extLst>
          </p:cNvPr>
          <p:cNvSpPr/>
          <p:nvPr/>
        </p:nvSpPr>
        <p:spPr>
          <a:xfrm>
            <a:off x="7325749" y="1359675"/>
            <a:ext cx="1620000" cy="162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767F93-BED9-4143-9FA8-2FB2CE5E620C}"/>
              </a:ext>
            </a:extLst>
          </p:cNvPr>
          <p:cNvSpPr/>
          <p:nvPr/>
        </p:nvSpPr>
        <p:spPr>
          <a:xfrm>
            <a:off x="6703558" y="2342128"/>
            <a:ext cx="1620000" cy="162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B79D1A-0B86-42FC-8A86-87F04E7F77A5}"/>
              </a:ext>
            </a:extLst>
          </p:cNvPr>
          <p:cNvSpPr/>
          <p:nvPr/>
        </p:nvSpPr>
        <p:spPr>
          <a:xfrm>
            <a:off x="6390894" y="3390919"/>
            <a:ext cx="1620000" cy="162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477CD0-171F-4021-8642-0D60DBB0EAC4}"/>
              </a:ext>
            </a:extLst>
          </p:cNvPr>
          <p:cNvSpPr/>
          <p:nvPr/>
        </p:nvSpPr>
        <p:spPr>
          <a:xfrm>
            <a:off x="937963" y="1698893"/>
            <a:ext cx="1620000" cy="16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EDFD40-9166-463A-B493-C9A754B81430}"/>
              </a:ext>
            </a:extLst>
          </p:cNvPr>
          <p:cNvSpPr/>
          <p:nvPr/>
        </p:nvSpPr>
        <p:spPr>
          <a:xfrm>
            <a:off x="493579" y="2342587"/>
            <a:ext cx="1620000" cy="16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D72B5E-17A6-476C-A868-1B8479B47565}"/>
              </a:ext>
            </a:extLst>
          </p:cNvPr>
          <p:cNvSpPr/>
          <p:nvPr/>
        </p:nvSpPr>
        <p:spPr>
          <a:xfrm>
            <a:off x="256800" y="3152129"/>
            <a:ext cx="1620000" cy="16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746B8F7-B11A-4A6E-8748-970CD48FA98A}"/>
              </a:ext>
            </a:extLst>
          </p:cNvPr>
          <p:cNvGrpSpPr/>
          <p:nvPr/>
        </p:nvGrpSpPr>
        <p:grpSpPr>
          <a:xfrm>
            <a:off x="3719242" y="3335239"/>
            <a:ext cx="864000" cy="865680"/>
            <a:chOff x="3309518" y="3316384"/>
            <a:chExt cx="864000" cy="865680"/>
          </a:xfrm>
          <a:solidFill>
            <a:srgbClr val="02FFC4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071303-B239-4FF5-82F3-43C7D5366DC8}"/>
                </a:ext>
              </a:extLst>
            </p:cNvPr>
            <p:cNvSpPr/>
            <p:nvPr/>
          </p:nvSpPr>
          <p:spPr>
            <a:xfrm>
              <a:off x="3309518" y="3316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67105E-EEBC-455E-9467-2F2F1A783657}"/>
                </a:ext>
              </a:extLst>
            </p:cNvPr>
            <p:cNvSpPr/>
            <p:nvPr/>
          </p:nvSpPr>
          <p:spPr>
            <a:xfrm>
              <a:off x="3595958" y="3316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739B76-12E6-4C39-85AB-FE0163A6A625}"/>
                </a:ext>
              </a:extLst>
            </p:cNvPr>
            <p:cNvSpPr/>
            <p:nvPr/>
          </p:nvSpPr>
          <p:spPr>
            <a:xfrm>
              <a:off x="3885518" y="3316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562CF9E-ABF4-4BF8-8EC1-3822D977BE58}"/>
                </a:ext>
              </a:extLst>
            </p:cNvPr>
            <p:cNvSpPr/>
            <p:nvPr/>
          </p:nvSpPr>
          <p:spPr>
            <a:xfrm>
              <a:off x="3309518" y="3604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F36333C-F921-4877-90CD-B8BC8FE5E6EA}"/>
                </a:ext>
              </a:extLst>
            </p:cNvPr>
            <p:cNvSpPr/>
            <p:nvPr/>
          </p:nvSpPr>
          <p:spPr>
            <a:xfrm>
              <a:off x="3595958" y="3604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8D08690-CB21-48E4-9117-998EB74DA0E0}"/>
                </a:ext>
              </a:extLst>
            </p:cNvPr>
            <p:cNvSpPr/>
            <p:nvPr/>
          </p:nvSpPr>
          <p:spPr>
            <a:xfrm>
              <a:off x="3885518" y="360438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B05000-912B-4AA6-AFC2-A8C443F2F1CE}"/>
                </a:ext>
              </a:extLst>
            </p:cNvPr>
            <p:cNvSpPr/>
            <p:nvPr/>
          </p:nvSpPr>
          <p:spPr>
            <a:xfrm>
              <a:off x="3309518" y="389406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F2D5BE2-CC6A-4D53-BCD8-FA4214092311}"/>
                </a:ext>
              </a:extLst>
            </p:cNvPr>
            <p:cNvSpPr/>
            <p:nvPr/>
          </p:nvSpPr>
          <p:spPr>
            <a:xfrm>
              <a:off x="3595958" y="389406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D2C6CB5-5037-4195-AAF0-C149997B0FBE}"/>
                </a:ext>
              </a:extLst>
            </p:cNvPr>
            <p:cNvSpPr/>
            <p:nvPr/>
          </p:nvSpPr>
          <p:spPr>
            <a:xfrm>
              <a:off x="3883958" y="3894064"/>
              <a:ext cx="288000" cy="28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4DD0A243-E58B-4734-8AD9-0143CB7859B0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16200000" flipH="1">
            <a:off x="2516686" y="1702243"/>
            <a:ext cx="183110" cy="3082882"/>
          </a:xfrm>
          <a:prstGeom prst="curvedConnector3">
            <a:avLst>
              <a:gd name="adj1" fmla="val -1248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29AAF086-44FB-4122-B1B0-3A86DA516955}"/>
              </a:ext>
            </a:extLst>
          </p:cNvPr>
          <p:cNvCxnSpPr>
            <a:cxnSpLocks/>
            <a:stCxn id="9" idx="0"/>
            <a:endCxn id="52" idx="0"/>
          </p:cNvCxnSpPr>
          <p:nvPr/>
        </p:nvCxnSpPr>
        <p:spPr>
          <a:xfrm rot="16200000" flipH="1">
            <a:off x="3543890" y="-97034"/>
            <a:ext cx="88710" cy="3680564"/>
          </a:xfrm>
          <a:prstGeom prst="curvedConnector3">
            <a:avLst>
              <a:gd name="adj1" fmla="val -2576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F2258317-B9F9-44C4-BE3B-09A53F126BBA}"/>
              </a:ext>
            </a:extLst>
          </p:cNvPr>
          <p:cNvCxnSpPr>
            <a:cxnSpLocks/>
            <a:stCxn id="10" idx="0"/>
            <a:endCxn id="42" idx="0"/>
          </p:cNvCxnSpPr>
          <p:nvPr/>
        </p:nvCxnSpPr>
        <p:spPr>
          <a:xfrm rot="16200000" flipH="1">
            <a:off x="2912235" y="733930"/>
            <a:ext cx="220733" cy="3438046"/>
          </a:xfrm>
          <a:prstGeom prst="curvedConnector3">
            <a:avLst>
              <a:gd name="adj1" fmla="val -1035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81FC0319-D127-4ABE-AFFE-2ABC1F0B8E13}"/>
              </a:ext>
            </a:extLst>
          </p:cNvPr>
          <p:cNvCxnSpPr>
            <a:stCxn id="17" idx="3"/>
            <a:endCxn id="4" idx="0"/>
          </p:cNvCxnSpPr>
          <p:nvPr/>
        </p:nvCxnSpPr>
        <p:spPr>
          <a:xfrm flipV="1">
            <a:off x="4583242" y="3390919"/>
            <a:ext cx="2617652" cy="376320"/>
          </a:xfrm>
          <a:prstGeom prst="curvedConnector4">
            <a:avLst>
              <a:gd name="adj1" fmla="val 34528"/>
              <a:gd name="adj2" fmla="val 160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0AC65862-936C-468A-80BB-A879F57AB5B6}"/>
              </a:ext>
            </a:extLst>
          </p:cNvPr>
          <p:cNvCxnSpPr>
            <a:cxnSpLocks/>
            <a:stCxn id="46" idx="3"/>
            <a:endCxn id="6" idx="0"/>
          </p:cNvCxnSpPr>
          <p:nvPr/>
        </p:nvCxnSpPr>
        <p:spPr>
          <a:xfrm flipV="1">
            <a:off x="5175185" y="2342128"/>
            <a:ext cx="2338373" cy="653192"/>
          </a:xfrm>
          <a:prstGeom prst="curvedConnector4">
            <a:avLst>
              <a:gd name="adj1" fmla="val 32680"/>
              <a:gd name="adj2" fmla="val 1349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033EEBCD-7737-493E-9EBC-F7962C36F180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5507816" y="1359675"/>
            <a:ext cx="2627933" cy="417192"/>
          </a:xfrm>
          <a:prstGeom prst="curvedConnector4">
            <a:avLst>
              <a:gd name="adj1" fmla="val 34589"/>
              <a:gd name="adj2" fmla="val 1547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03C3AF8-3969-4038-9A2C-27C9BC499DE7}"/>
                  </a:ext>
                </a:extLst>
              </p:cNvPr>
              <p:cNvSpPr txBox="1"/>
              <p:nvPr/>
            </p:nvSpPr>
            <p:spPr>
              <a:xfrm>
                <a:off x="256800" y="849143"/>
                <a:ext cx="250677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Input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03C3AF8-3969-4038-9A2C-27C9BC49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0" y="849143"/>
                <a:ext cx="2506776" cy="370230"/>
              </a:xfrm>
              <a:prstGeom prst="rect">
                <a:avLst/>
              </a:prstGeom>
              <a:blipFill>
                <a:blip r:embed="rId2"/>
                <a:stretch>
                  <a:fillRect l="-19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A2C868F-3ADB-4EC1-B93C-433E2409F962}"/>
                  </a:ext>
                </a:extLst>
              </p:cNvPr>
              <p:cNvSpPr txBox="1"/>
              <p:nvPr/>
            </p:nvSpPr>
            <p:spPr>
              <a:xfrm>
                <a:off x="3863242" y="846299"/>
                <a:ext cx="2023567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Kernel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A2C868F-3ADB-4EC1-B93C-433E2409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42" y="846299"/>
                <a:ext cx="2023567" cy="370230"/>
              </a:xfrm>
              <a:prstGeom prst="rect">
                <a:avLst/>
              </a:prstGeom>
              <a:blipFill>
                <a:blip r:embed="rId3"/>
                <a:stretch>
                  <a:fillRect l="-271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411A4D3-9B84-4A7E-9C16-CF35389BF2F9}"/>
                  </a:ext>
                </a:extLst>
              </p:cNvPr>
              <p:cNvSpPr txBox="1"/>
              <p:nvPr/>
            </p:nvSpPr>
            <p:spPr>
              <a:xfrm>
                <a:off x="7630376" y="846299"/>
                <a:ext cx="2772875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Output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411A4D3-9B84-4A7E-9C16-CF35389BF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376" y="846299"/>
                <a:ext cx="2772875" cy="370230"/>
              </a:xfrm>
              <a:prstGeom prst="rect">
                <a:avLst/>
              </a:prstGeom>
              <a:blipFill>
                <a:blip r:embed="rId4"/>
                <a:stretch>
                  <a:fillRect l="-197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38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160">
            <a:extLst>
              <a:ext uri="{FF2B5EF4-FFF2-40B4-BE49-F238E27FC236}">
                <a16:creationId xmlns:a16="http://schemas.microsoft.com/office/drawing/2014/main" id="{C5643CC0-A4C0-4BF3-A98D-57D7C70465CC}"/>
              </a:ext>
            </a:extLst>
          </p:cNvPr>
          <p:cNvSpPr/>
          <p:nvPr/>
        </p:nvSpPr>
        <p:spPr>
          <a:xfrm>
            <a:off x="8094738" y="1279869"/>
            <a:ext cx="1620000" cy="162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3BF2690-E6BA-40A5-A558-23AB8930410E}"/>
              </a:ext>
            </a:extLst>
          </p:cNvPr>
          <p:cNvSpPr/>
          <p:nvPr/>
        </p:nvSpPr>
        <p:spPr>
          <a:xfrm>
            <a:off x="3996094" y="4056493"/>
            <a:ext cx="288000" cy="288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E5676D8-BAA8-4160-9262-5907BDEA1E6F}"/>
              </a:ext>
            </a:extLst>
          </p:cNvPr>
          <p:cNvSpPr/>
          <p:nvPr/>
        </p:nvSpPr>
        <p:spPr>
          <a:xfrm>
            <a:off x="3889721" y="4217293"/>
            <a:ext cx="288000" cy="288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4D53A1-AA2B-4C02-8289-6D50E1D01EDC}"/>
              </a:ext>
            </a:extLst>
          </p:cNvPr>
          <p:cNvSpPr/>
          <p:nvPr/>
        </p:nvSpPr>
        <p:spPr>
          <a:xfrm>
            <a:off x="7742459" y="1923477"/>
            <a:ext cx="1620000" cy="162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0536F2-EFAA-44E3-881E-B8B077206B2D}"/>
              </a:ext>
            </a:extLst>
          </p:cNvPr>
          <p:cNvSpPr/>
          <p:nvPr/>
        </p:nvSpPr>
        <p:spPr>
          <a:xfrm>
            <a:off x="7375059" y="2664787"/>
            <a:ext cx="1620000" cy="162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7247D37-7AE2-495E-913C-429EA80A12D5}"/>
              </a:ext>
            </a:extLst>
          </p:cNvPr>
          <p:cNvSpPr/>
          <p:nvPr/>
        </p:nvSpPr>
        <p:spPr>
          <a:xfrm>
            <a:off x="6945577" y="3455157"/>
            <a:ext cx="1620000" cy="162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A91AC8-2F19-43EF-BF67-3CE73E0CC92F}"/>
              </a:ext>
            </a:extLst>
          </p:cNvPr>
          <p:cNvSpPr/>
          <p:nvPr/>
        </p:nvSpPr>
        <p:spPr>
          <a:xfrm>
            <a:off x="768796" y="2316235"/>
            <a:ext cx="1620000" cy="16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BFCB683-3BEC-4FEE-AF64-0A7EBDEA90AC}"/>
              </a:ext>
            </a:extLst>
          </p:cNvPr>
          <p:cNvSpPr/>
          <p:nvPr/>
        </p:nvSpPr>
        <p:spPr>
          <a:xfrm>
            <a:off x="324412" y="2959929"/>
            <a:ext cx="1620000" cy="16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3E931-B90A-4493-8596-855C2385954C}"/>
              </a:ext>
            </a:extLst>
          </p:cNvPr>
          <p:cNvSpPr/>
          <p:nvPr/>
        </p:nvSpPr>
        <p:spPr>
          <a:xfrm>
            <a:off x="87633" y="3769471"/>
            <a:ext cx="1620000" cy="16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AD87183-E8FC-4D48-A4CC-B9EF403792E8}"/>
                  </a:ext>
                </a:extLst>
              </p:cNvPr>
              <p:cNvSpPr txBox="1"/>
              <p:nvPr/>
            </p:nvSpPr>
            <p:spPr>
              <a:xfrm>
                <a:off x="256800" y="849143"/>
                <a:ext cx="250677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Input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AD87183-E8FC-4D48-A4CC-B9EF4037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00" y="849143"/>
                <a:ext cx="2506776" cy="370230"/>
              </a:xfrm>
              <a:prstGeom prst="rect">
                <a:avLst/>
              </a:prstGeom>
              <a:blipFill>
                <a:blip r:embed="rId2"/>
                <a:stretch>
                  <a:fillRect l="-194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3D183A7-E0CB-42B4-9A69-2855A2E09C4E}"/>
                  </a:ext>
                </a:extLst>
              </p:cNvPr>
              <p:cNvSpPr txBox="1"/>
              <p:nvPr/>
            </p:nvSpPr>
            <p:spPr>
              <a:xfrm>
                <a:off x="3863242" y="846299"/>
                <a:ext cx="2232471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Kernel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1×1×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3D183A7-E0CB-42B4-9A69-2855A2E09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42" y="846299"/>
                <a:ext cx="2232471" cy="370230"/>
              </a:xfrm>
              <a:prstGeom prst="rect">
                <a:avLst/>
              </a:prstGeom>
              <a:blipFill>
                <a:blip r:embed="rId3"/>
                <a:stretch>
                  <a:fillRect l="-245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7544FF-6D44-459E-83AA-83E0540A13CC}"/>
                  </a:ext>
                </a:extLst>
              </p:cNvPr>
              <p:cNvSpPr txBox="1"/>
              <p:nvPr/>
            </p:nvSpPr>
            <p:spPr>
              <a:xfrm>
                <a:off x="7630376" y="846299"/>
                <a:ext cx="275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Output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7544FF-6D44-459E-83AA-83E0540A1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376" y="846299"/>
                <a:ext cx="2758769" cy="369332"/>
              </a:xfrm>
              <a:prstGeom prst="rect">
                <a:avLst/>
              </a:prstGeom>
              <a:blipFill>
                <a:blip r:embed="rId4"/>
                <a:stretch>
                  <a:fillRect l="-199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矩形 139">
            <a:extLst>
              <a:ext uri="{FF2B5EF4-FFF2-40B4-BE49-F238E27FC236}">
                <a16:creationId xmlns:a16="http://schemas.microsoft.com/office/drawing/2014/main" id="{B01DD69A-BAAA-4EE6-9442-2AC842638CB9}"/>
              </a:ext>
            </a:extLst>
          </p:cNvPr>
          <p:cNvSpPr/>
          <p:nvPr/>
        </p:nvSpPr>
        <p:spPr>
          <a:xfrm>
            <a:off x="11171557" y="4811791"/>
            <a:ext cx="288000" cy="288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FBB092-FE51-4BD3-AEAB-5E161200685A}"/>
              </a:ext>
            </a:extLst>
          </p:cNvPr>
          <p:cNvSpPr/>
          <p:nvPr/>
        </p:nvSpPr>
        <p:spPr>
          <a:xfrm>
            <a:off x="11457997" y="4811791"/>
            <a:ext cx="288000" cy="288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A7B9763-439B-4D0B-81E3-34BD11D82121}"/>
              </a:ext>
            </a:extLst>
          </p:cNvPr>
          <p:cNvSpPr/>
          <p:nvPr/>
        </p:nvSpPr>
        <p:spPr>
          <a:xfrm>
            <a:off x="11747557" y="4811791"/>
            <a:ext cx="288000" cy="288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6695C15-1F50-4B02-8E30-59479F5754FF}"/>
              </a:ext>
            </a:extLst>
          </p:cNvPr>
          <p:cNvSpPr/>
          <p:nvPr/>
        </p:nvSpPr>
        <p:spPr>
          <a:xfrm>
            <a:off x="11171557" y="5099791"/>
            <a:ext cx="288000" cy="288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C3816AB-C0EB-4403-8B19-EEC11BAF7CC2}"/>
              </a:ext>
            </a:extLst>
          </p:cNvPr>
          <p:cNvSpPr/>
          <p:nvPr/>
        </p:nvSpPr>
        <p:spPr>
          <a:xfrm>
            <a:off x="11457997" y="5099791"/>
            <a:ext cx="288000" cy="288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DDED7F2B-D5FD-4BEB-A7E7-C2590E507A53}"/>
              </a:ext>
            </a:extLst>
          </p:cNvPr>
          <p:cNvSpPr/>
          <p:nvPr/>
        </p:nvSpPr>
        <p:spPr>
          <a:xfrm>
            <a:off x="11747557" y="5099791"/>
            <a:ext cx="288000" cy="288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4F05078-9034-4645-B8B4-41B2C4EBCCD0}"/>
              </a:ext>
            </a:extLst>
          </p:cNvPr>
          <p:cNvSpPr/>
          <p:nvPr/>
        </p:nvSpPr>
        <p:spPr>
          <a:xfrm>
            <a:off x="11171557" y="5389471"/>
            <a:ext cx="288000" cy="288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93F4B23-A476-4B19-8B13-F210ADF2F618}"/>
              </a:ext>
            </a:extLst>
          </p:cNvPr>
          <p:cNvSpPr/>
          <p:nvPr/>
        </p:nvSpPr>
        <p:spPr>
          <a:xfrm>
            <a:off x="11457997" y="5389471"/>
            <a:ext cx="288000" cy="288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7625432-AAAA-41FF-B04A-384F0100C0F7}"/>
              </a:ext>
            </a:extLst>
          </p:cNvPr>
          <p:cNvSpPr/>
          <p:nvPr/>
        </p:nvSpPr>
        <p:spPr>
          <a:xfrm>
            <a:off x="11745997" y="5389471"/>
            <a:ext cx="288000" cy="288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15D6E89-AC59-4B60-A44D-13C721FA6F66}"/>
              </a:ext>
            </a:extLst>
          </p:cNvPr>
          <p:cNvSpPr/>
          <p:nvPr/>
        </p:nvSpPr>
        <p:spPr>
          <a:xfrm>
            <a:off x="3785664" y="4361293"/>
            <a:ext cx="288000" cy="288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6B5E08E-57FA-471B-99C8-C2D4D86D8A36}"/>
              </a:ext>
            </a:extLst>
          </p:cNvPr>
          <p:cNvSpPr/>
          <p:nvPr/>
        </p:nvSpPr>
        <p:spPr>
          <a:xfrm>
            <a:off x="4540679" y="3150357"/>
            <a:ext cx="288000" cy="288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DDC927EC-A5B8-464B-9A4E-A22145BC5ADA}"/>
              </a:ext>
            </a:extLst>
          </p:cNvPr>
          <p:cNvSpPr/>
          <p:nvPr/>
        </p:nvSpPr>
        <p:spPr>
          <a:xfrm>
            <a:off x="4434306" y="3311157"/>
            <a:ext cx="288000" cy="288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D29D1BE-0F5C-470D-872C-1FC6739D79D3}"/>
              </a:ext>
            </a:extLst>
          </p:cNvPr>
          <p:cNvSpPr/>
          <p:nvPr/>
        </p:nvSpPr>
        <p:spPr>
          <a:xfrm>
            <a:off x="4330249" y="3455157"/>
            <a:ext cx="288000" cy="288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FD8BA402-BD77-4F4D-9EB8-0297EF17DF5B}"/>
              </a:ext>
            </a:extLst>
          </p:cNvPr>
          <p:cNvSpPr/>
          <p:nvPr/>
        </p:nvSpPr>
        <p:spPr>
          <a:xfrm>
            <a:off x="4958425" y="2340129"/>
            <a:ext cx="288000" cy="288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F83BC00-0788-4631-91C8-B435BCD4C5DA}"/>
              </a:ext>
            </a:extLst>
          </p:cNvPr>
          <p:cNvSpPr/>
          <p:nvPr/>
        </p:nvSpPr>
        <p:spPr>
          <a:xfrm>
            <a:off x="4852052" y="2500929"/>
            <a:ext cx="288000" cy="288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B96C006-E303-4181-A07E-17EE846CD5DD}"/>
              </a:ext>
            </a:extLst>
          </p:cNvPr>
          <p:cNvSpPr/>
          <p:nvPr/>
        </p:nvSpPr>
        <p:spPr>
          <a:xfrm>
            <a:off x="4747995" y="2644929"/>
            <a:ext cx="288000" cy="288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E8B8AAD0-62F0-44C6-8AE2-0B02D8E6C228}"/>
              </a:ext>
            </a:extLst>
          </p:cNvPr>
          <p:cNvSpPr/>
          <p:nvPr/>
        </p:nvSpPr>
        <p:spPr>
          <a:xfrm>
            <a:off x="5474924" y="1551183"/>
            <a:ext cx="288000" cy="288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9B612C93-DE94-4592-B0DF-B4DF8D7D8252}"/>
              </a:ext>
            </a:extLst>
          </p:cNvPr>
          <p:cNvSpPr/>
          <p:nvPr/>
        </p:nvSpPr>
        <p:spPr>
          <a:xfrm>
            <a:off x="5368551" y="1711983"/>
            <a:ext cx="288000" cy="288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9E90170-82A8-470D-9BB2-2680E6D5A280}"/>
              </a:ext>
            </a:extLst>
          </p:cNvPr>
          <p:cNvSpPr/>
          <p:nvPr/>
        </p:nvSpPr>
        <p:spPr>
          <a:xfrm>
            <a:off x="5264494" y="1855983"/>
            <a:ext cx="288000" cy="288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连接符: 曲线 164">
            <a:extLst>
              <a:ext uri="{FF2B5EF4-FFF2-40B4-BE49-F238E27FC236}">
                <a16:creationId xmlns:a16="http://schemas.microsoft.com/office/drawing/2014/main" id="{A1D5DA5A-445F-4F70-B1F9-5AF7548139FC}"/>
              </a:ext>
            </a:extLst>
          </p:cNvPr>
          <p:cNvCxnSpPr>
            <a:stCxn id="29" idx="0"/>
            <a:endCxn id="149" idx="0"/>
          </p:cNvCxnSpPr>
          <p:nvPr/>
        </p:nvCxnSpPr>
        <p:spPr>
          <a:xfrm rot="16200000" flipH="1">
            <a:off x="2117737" y="2549367"/>
            <a:ext cx="591822" cy="3032031"/>
          </a:xfrm>
          <a:prstGeom prst="curvedConnector3">
            <a:avLst>
              <a:gd name="adj1" fmla="val -137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A17F308A-5B58-4DAA-858B-48823B3E3CB3}"/>
              </a:ext>
            </a:extLst>
          </p:cNvPr>
          <p:cNvCxnSpPr>
            <a:cxnSpLocks/>
            <a:stCxn id="28" idx="0"/>
            <a:endCxn id="150" idx="0"/>
          </p:cNvCxnSpPr>
          <p:nvPr/>
        </p:nvCxnSpPr>
        <p:spPr>
          <a:xfrm rot="16200000" flipH="1">
            <a:off x="1955384" y="2138957"/>
            <a:ext cx="1257364" cy="2899309"/>
          </a:xfrm>
          <a:prstGeom prst="curvedConnector3">
            <a:avLst>
              <a:gd name="adj1" fmla="val 30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曲线 173">
            <a:extLst>
              <a:ext uri="{FF2B5EF4-FFF2-40B4-BE49-F238E27FC236}">
                <a16:creationId xmlns:a16="http://schemas.microsoft.com/office/drawing/2014/main" id="{A70791B5-F72D-409C-BDAB-D6A89AD21BD5}"/>
              </a:ext>
            </a:extLst>
          </p:cNvPr>
          <p:cNvCxnSpPr>
            <a:cxnSpLocks/>
            <a:stCxn id="27" idx="0"/>
            <a:endCxn id="151" idx="0"/>
          </p:cNvCxnSpPr>
          <p:nvPr/>
        </p:nvCxnSpPr>
        <p:spPr>
          <a:xfrm rot="16200000" flipH="1">
            <a:off x="1989316" y="1905715"/>
            <a:ext cx="1740258" cy="2561298"/>
          </a:xfrm>
          <a:prstGeom prst="curvedConnector3">
            <a:avLst>
              <a:gd name="adj1" fmla="val 439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DC8EAA2E-2FD8-4C70-875C-1C343AD38597}"/>
              </a:ext>
            </a:extLst>
          </p:cNvPr>
          <p:cNvCxnSpPr>
            <a:cxnSpLocks/>
            <a:stCxn id="149" idx="3"/>
            <a:endCxn id="26" idx="2"/>
          </p:cNvCxnSpPr>
          <p:nvPr/>
        </p:nvCxnSpPr>
        <p:spPr>
          <a:xfrm>
            <a:off x="4073664" y="4505293"/>
            <a:ext cx="3681913" cy="569864"/>
          </a:xfrm>
          <a:prstGeom prst="curvedConnector4">
            <a:avLst>
              <a:gd name="adj1" fmla="val 39000"/>
              <a:gd name="adj2" fmla="val 140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曲线 182">
            <a:extLst>
              <a:ext uri="{FF2B5EF4-FFF2-40B4-BE49-F238E27FC236}">
                <a16:creationId xmlns:a16="http://schemas.microsoft.com/office/drawing/2014/main" id="{2BAF5B9A-FC7B-4112-ADD4-E2E37CDFB4ED}"/>
              </a:ext>
            </a:extLst>
          </p:cNvPr>
          <p:cNvCxnSpPr>
            <a:cxnSpLocks/>
            <a:stCxn id="150" idx="3"/>
            <a:endCxn id="26" idx="2"/>
          </p:cNvCxnSpPr>
          <p:nvPr/>
        </p:nvCxnSpPr>
        <p:spPr>
          <a:xfrm>
            <a:off x="4177721" y="4361293"/>
            <a:ext cx="3577856" cy="713864"/>
          </a:xfrm>
          <a:prstGeom prst="curvedConnector4">
            <a:avLst>
              <a:gd name="adj1" fmla="val 38680"/>
              <a:gd name="adj2" fmla="val 1320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曲线 185">
            <a:extLst>
              <a:ext uri="{FF2B5EF4-FFF2-40B4-BE49-F238E27FC236}">
                <a16:creationId xmlns:a16="http://schemas.microsoft.com/office/drawing/2014/main" id="{68F00A35-E049-42BA-91AB-AC6CF9BC9067}"/>
              </a:ext>
            </a:extLst>
          </p:cNvPr>
          <p:cNvCxnSpPr>
            <a:cxnSpLocks/>
            <a:stCxn id="151" idx="3"/>
            <a:endCxn id="26" idx="2"/>
          </p:cNvCxnSpPr>
          <p:nvPr/>
        </p:nvCxnSpPr>
        <p:spPr>
          <a:xfrm>
            <a:off x="4284094" y="4200493"/>
            <a:ext cx="3471483" cy="874664"/>
          </a:xfrm>
          <a:prstGeom prst="curvedConnector4">
            <a:avLst>
              <a:gd name="adj1" fmla="val 38334"/>
              <a:gd name="adj2" fmla="val 1261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3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83BDCF-491E-4824-96C3-22F7A78CC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4" y="359315"/>
            <a:ext cx="6096000" cy="4057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85A863-BD56-4D86-BD8F-5AE7FD576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74" y="359315"/>
            <a:ext cx="607940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4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75894EF-65A0-4EFE-8800-5832500F8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40" y="1413988"/>
            <a:ext cx="5047034" cy="37852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44BC33-7E74-4524-B813-A63BB7F72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1656" y="1413988"/>
            <a:ext cx="6922368" cy="33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12063EE-9076-4996-88A6-825214B09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6" y="1143000"/>
            <a:ext cx="6096000" cy="457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2E75C7-2B31-491E-8F24-8A818261A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4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>
            <a:off x="3312600" y="1214819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448583" y="1541035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988583" y="1541035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449600" y="2081035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988583" y="2081102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786539" y="772758"/>
            <a:ext cx="1107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>
            <a:off x="5754452" y="275693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C78CFFA-23E8-429B-A0C4-11EE8FB157F2}"/>
              </a:ext>
            </a:extLst>
          </p:cNvPr>
          <p:cNvSpPr txBox="1"/>
          <p:nvPr/>
        </p:nvSpPr>
        <p:spPr>
          <a:xfrm>
            <a:off x="5914172" y="2455034"/>
            <a:ext cx="13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51581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12600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77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3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51581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12600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77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3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51581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12600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77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3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51581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12600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77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3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892112" y="3156832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32112" y="3156832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892112" y="369689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32112" y="3696899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 flipH="1" flipV="1">
            <a:off x="3126359" y="2531011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084319" y="136300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624319" y="136300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085336" y="190300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624319" y="190307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388131" y="2883779"/>
            <a:ext cx="907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 flipH="1" flipV="1">
            <a:off x="5533804" y="465971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94260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55279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81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7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94260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55279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81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7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94260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55279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81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7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94260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55279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81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7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945452" y="344441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85452" y="344441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945452" y="3984486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85452" y="398448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56A01-6795-43DA-BE9E-2A6088D34A1F}"/>
              </a:ext>
            </a:extLst>
          </p:cNvPr>
          <p:cNvSpPr txBox="1"/>
          <p:nvPr/>
        </p:nvSpPr>
        <p:spPr>
          <a:xfrm>
            <a:off x="434989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81EF83C-DDD8-4AE0-9E46-C26213BCB188}"/>
              </a:ext>
            </a:extLst>
          </p:cNvPr>
          <p:cNvSpPr txBox="1"/>
          <p:nvPr/>
        </p:nvSpPr>
        <p:spPr>
          <a:xfrm>
            <a:off x="471781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084EA6-7FAE-4DE1-9116-B87629B9C576}"/>
              </a:ext>
            </a:extLst>
          </p:cNvPr>
          <p:cNvSpPr txBox="1"/>
          <p:nvPr/>
        </p:nvSpPr>
        <p:spPr>
          <a:xfrm>
            <a:off x="4717817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AF6604B-6D46-4595-9352-06DCC351A14B}"/>
              </a:ext>
            </a:extLst>
          </p:cNvPr>
          <p:cNvSpPr txBox="1"/>
          <p:nvPr/>
        </p:nvSpPr>
        <p:spPr>
          <a:xfrm>
            <a:off x="4367876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EA54FA6-C594-48E9-A01E-5CD0AB96D175}"/>
              </a:ext>
            </a:extLst>
          </p:cNvPr>
          <p:cNvSpPr txBox="1"/>
          <p:nvPr/>
        </p:nvSpPr>
        <p:spPr>
          <a:xfrm>
            <a:off x="5079834" y="32084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0339689-957D-4F87-BC55-7829645DDEEC}"/>
              </a:ext>
            </a:extLst>
          </p:cNvPr>
          <p:cNvSpPr txBox="1"/>
          <p:nvPr/>
        </p:nvSpPr>
        <p:spPr>
          <a:xfrm>
            <a:off x="5430617" y="32005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BF7098E-C881-4CAD-95C7-50C974CA43C8}"/>
              </a:ext>
            </a:extLst>
          </p:cNvPr>
          <p:cNvSpPr txBox="1"/>
          <p:nvPr/>
        </p:nvSpPr>
        <p:spPr>
          <a:xfrm>
            <a:off x="5089527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3D5B45-6D38-4BD3-9723-188735E3E8EC}"/>
              </a:ext>
            </a:extLst>
          </p:cNvPr>
          <p:cNvSpPr txBox="1"/>
          <p:nvPr/>
        </p:nvSpPr>
        <p:spPr>
          <a:xfrm>
            <a:off x="5438359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F30D570-7F7B-43A2-9C50-FDC2761CA268}"/>
              </a:ext>
            </a:extLst>
          </p:cNvPr>
          <p:cNvSpPr txBox="1"/>
          <p:nvPr/>
        </p:nvSpPr>
        <p:spPr>
          <a:xfrm>
            <a:off x="5892329" y="5019719"/>
            <a:ext cx="1322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5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表, 折线图&#10;&#10;描述已自动生成">
            <a:extLst>
              <a:ext uri="{FF2B5EF4-FFF2-40B4-BE49-F238E27FC236}">
                <a16:creationId xmlns:a16="http://schemas.microsoft.com/office/drawing/2014/main" id="{A7675994-C11F-458E-8CDD-1BAD557CB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14" y="1396824"/>
            <a:ext cx="6604572" cy="406435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0EFA881-17B8-4D80-857E-0274AF5AED5C}"/>
              </a:ext>
            </a:extLst>
          </p:cNvPr>
          <p:cNvSpPr/>
          <p:nvPr/>
        </p:nvSpPr>
        <p:spPr>
          <a:xfrm>
            <a:off x="4204921" y="448290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2D8478-88B3-4217-8811-8F34CD5A8BF8}"/>
              </a:ext>
            </a:extLst>
          </p:cNvPr>
          <p:cNvSpPr/>
          <p:nvPr/>
        </p:nvSpPr>
        <p:spPr>
          <a:xfrm>
            <a:off x="4543058" y="4358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AEBEA8-411C-4903-B00D-7CCB8818DCBF}"/>
              </a:ext>
            </a:extLst>
          </p:cNvPr>
          <p:cNvSpPr/>
          <p:nvPr/>
        </p:nvSpPr>
        <p:spPr>
          <a:xfrm>
            <a:off x="4905008" y="42508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72F9C-4B7C-4B7D-A99F-6571996C5C04}"/>
              </a:ext>
            </a:extLst>
          </p:cNvPr>
          <p:cNvSpPr/>
          <p:nvPr/>
        </p:nvSpPr>
        <p:spPr>
          <a:xfrm>
            <a:off x="4905008" y="392224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F1B67C-4167-4443-93D2-BA34D6479F62}"/>
              </a:ext>
            </a:extLst>
          </p:cNvPr>
          <p:cNvSpPr/>
          <p:nvPr/>
        </p:nvSpPr>
        <p:spPr>
          <a:xfrm>
            <a:off x="5290771" y="37126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FB54E2-C7AD-4237-B1DC-D08A448C5948}"/>
              </a:ext>
            </a:extLst>
          </p:cNvPr>
          <p:cNvSpPr/>
          <p:nvPr/>
        </p:nvSpPr>
        <p:spPr>
          <a:xfrm>
            <a:off x="5643196" y="33284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AB8949-80E4-4A73-85F1-89B5F28909D9}"/>
              </a:ext>
            </a:extLst>
          </p:cNvPr>
          <p:cNvSpPr/>
          <p:nvPr/>
        </p:nvSpPr>
        <p:spPr>
          <a:xfrm>
            <a:off x="5643196" y="25759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15C039F-0FEC-4734-AE52-A911EA9B86DD}"/>
              </a:ext>
            </a:extLst>
          </p:cNvPr>
          <p:cNvSpPr/>
          <p:nvPr/>
        </p:nvSpPr>
        <p:spPr>
          <a:xfrm>
            <a:off x="6357571" y="200449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一些人在骑自行车&#10;&#10;描述已自动生成">
            <a:extLst>
              <a:ext uri="{FF2B5EF4-FFF2-40B4-BE49-F238E27FC236}">
                <a16:creationId xmlns:a16="http://schemas.microsoft.com/office/drawing/2014/main" id="{08DB6664-010B-4672-BE01-DCBA3F6C1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85" y="794531"/>
            <a:ext cx="3181350" cy="4762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1EF16B-D53A-46B8-A597-4489B6FE9120}"/>
              </a:ext>
            </a:extLst>
          </p:cNvPr>
          <p:cNvSpPr/>
          <p:nvPr/>
        </p:nvSpPr>
        <p:spPr>
          <a:xfrm>
            <a:off x="2166424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119245-4469-410D-91A1-A64D6D5ABE2F}"/>
              </a:ext>
            </a:extLst>
          </p:cNvPr>
          <p:cNvSpPr txBox="1"/>
          <p:nvPr/>
        </p:nvSpPr>
        <p:spPr>
          <a:xfrm>
            <a:off x="1828800" y="38502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(x1, y1)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440B27-D5B0-4B4F-8A7E-69495CF89C25}"/>
              </a:ext>
            </a:extLst>
          </p:cNvPr>
          <p:cNvSpPr txBox="1"/>
          <p:nvPr/>
        </p:nvSpPr>
        <p:spPr>
          <a:xfrm>
            <a:off x="3008141" y="197329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(x2, y2)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" name="图片 9" descr="一些人在骑自行车&#10;&#10;描述已自动生成">
            <a:extLst>
              <a:ext uri="{FF2B5EF4-FFF2-40B4-BE49-F238E27FC236}">
                <a16:creationId xmlns:a16="http://schemas.microsoft.com/office/drawing/2014/main" id="{A685D494-14D0-4B0F-BBB9-ED4E9818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29" y="794531"/>
            <a:ext cx="3181350" cy="4762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B45B683-A189-4118-B9AF-4450F0CC1FE4}"/>
              </a:ext>
            </a:extLst>
          </p:cNvPr>
          <p:cNvSpPr/>
          <p:nvPr/>
        </p:nvSpPr>
        <p:spPr>
          <a:xfrm>
            <a:off x="6131168" y="874876"/>
            <a:ext cx="998807" cy="982952"/>
          </a:xfrm>
          <a:prstGeom prst="rect">
            <a:avLst/>
          </a:prstGeom>
          <a:noFill/>
          <a:ln w="28575">
            <a:solidFill>
              <a:srgbClr val="02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09F2CD-1E80-4E8E-89B5-387F408D37D2}"/>
              </a:ext>
            </a:extLst>
          </p:cNvPr>
          <p:cNvSpPr txBox="1"/>
          <p:nvPr/>
        </p:nvSpPr>
        <p:spPr>
          <a:xfrm>
            <a:off x="6450874" y="46537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61D3A-1AB7-462C-AD85-4264955B89A8}"/>
              </a:ext>
            </a:extLst>
          </p:cNvPr>
          <p:cNvSpPr txBox="1"/>
          <p:nvPr/>
        </p:nvSpPr>
        <p:spPr>
          <a:xfrm>
            <a:off x="7129975" y="11816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C2973E-59A4-4726-9E0A-CBEB614B0E9B}"/>
              </a:ext>
            </a:extLst>
          </p:cNvPr>
          <p:cNvSpPr/>
          <p:nvPr/>
        </p:nvSpPr>
        <p:spPr>
          <a:xfrm>
            <a:off x="6576572" y="1366352"/>
            <a:ext cx="108000" cy="108000"/>
          </a:xfrm>
          <a:prstGeom prst="ellipse">
            <a:avLst/>
          </a:prstGeom>
          <a:solidFill>
            <a:srgbClr val="02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11CFED-C83C-41A4-A94E-ECBEBB4B4799}"/>
              </a:ext>
            </a:extLst>
          </p:cNvPr>
          <p:cNvSpPr txBox="1"/>
          <p:nvPr/>
        </p:nvSpPr>
        <p:spPr>
          <a:xfrm>
            <a:off x="6284964" y="9359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(x, y)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9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7AD928C-21D9-4EAF-AA5D-FF3E0943AB82}"/>
              </a:ext>
            </a:extLst>
          </p:cNvPr>
          <p:cNvSpPr/>
          <p:nvPr/>
        </p:nvSpPr>
        <p:spPr>
          <a:xfrm>
            <a:off x="1471386" y="3679031"/>
            <a:ext cx="1401354" cy="199911"/>
          </a:xfrm>
          <a:prstGeom prst="rect">
            <a:avLst/>
          </a:prstGeom>
          <a:scene3d>
            <a:camera prst="obliqueTopRight"/>
            <a:lightRig rig="brightRoom" dir="t"/>
          </a:scene3d>
          <a:sp3d extrusionH="254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E634DD-1616-4B00-9A0D-6A5137CD57AD}"/>
              </a:ext>
            </a:extLst>
          </p:cNvPr>
          <p:cNvCxnSpPr/>
          <p:nvPr/>
        </p:nvCxnSpPr>
        <p:spPr>
          <a:xfrm>
            <a:off x="2191476" y="3241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1903EAF-D12B-4F9E-9D65-C735974D325F}"/>
              </a:ext>
            </a:extLst>
          </p:cNvPr>
          <p:cNvSpPr/>
          <p:nvPr/>
        </p:nvSpPr>
        <p:spPr>
          <a:xfrm>
            <a:off x="1660344" y="3175566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B3A2EC-BC21-456D-993E-7EE8A9F9EA9E}"/>
              </a:ext>
            </a:extLst>
          </p:cNvPr>
          <p:cNvCxnSpPr/>
          <p:nvPr/>
        </p:nvCxnSpPr>
        <p:spPr>
          <a:xfrm>
            <a:off x="2191476" y="2733504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9176EE2-B36D-41BF-B753-45ACCCB55121}"/>
              </a:ext>
            </a:extLst>
          </p:cNvPr>
          <p:cNvSpPr/>
          <p:nvPr/>
        </p:nvSpPr>
        <p:spPr>
          <a:xfrm>
            <a:off x="1835241" y="2633548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6F1275-2831-4A19-A220-E4F346227060}"/>
              </a:ext>
            </a:extLst>
          </p:cNvPr>
          <p:cNvCxnSpPr/>
          <p:nvPr/>
        </p:nvCxnSpPr>
        <p:spPr>
          <a:xfrm>
            <a:off x="2191476" y="2264227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D367F46-2A09-4CD5-9843-76262BD4E2F8}"/>
              </a:ext>
            </a:extLst>
          </p:cNvPr>
          <p:cNvSpPr/>
          <p:nvPr/>
        </p:nvSpPr>
        <p:spPr>
          <a:xfrm>
            <a:off x="1930219" y="2217057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FE9EC9-01AB-4B70-BED5-52CF9BA6230B}"/>
              </a:ext>
            </a:extLst>
          </p:cNvPr>
          <p:cNvSpPr/>
          <p:nvPr/>
        </p:nvSpPr>
        <p:spPr>
          <a:xfrm>
            <a:off x="4221617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1A0236-9CC2-47BB-B669-1D68ADE46AD5}"/>
              </a:ext>
            </a:extLst>
          </p:cNvPr>
          <p:cNvCxnSpPr/>
          <p:nvPr/>
        </p:nvCxnSpPr>
        <p:spPr>
          <a:xfrm>
            <a:off x="4752749" y="3004286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E87ADD3-0DD8-4E59-B1D4-42405EF6A776}"/>
              </a:ext>
            </a:extLst>
          </p:cNvPr>
          <p:cNvSpPr/>
          <p:nvPr/>
        </p:nvSpPr>
        <p:spPr>
          <a:xfrm>
            <a:off x="4396514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B8AE754-E9F2-4C35-977D-5FA3ADA9D41F}"/>
              </a:ext>
            </a:extLst>
          </p:cNvPr>
          <p:cNvCxnSpPr/>
          <p:nvPr/>
        </p:nvCxnSpPr>
        <p:spPr>
          <a:xfrm>
            <a:off x="4752749" y="2535009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8F28F60-5457-4746-A7B6-852E7253B046}"/>
              </a:ext>
            </a:extLst>
          </p:cNvPr>
          <p:cNvSpPr/>
          <p:nvPr/>
        </p:nvSpPr>
        <p:spPr>
          <a:xfrm>
            <a:off x="4491492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627CE7-4E65-4F10-AD32-2FCA886B8550}"/>
              </a:ext>
            </a:extLst>
          </p:cNvPr>
          <p:cNvSpPr/>
          <p:nvPr/>
        </p:nvSpPr>
        <p:spPr>
          <a:xfrm>
            <a:off x="6530251" y="3446348"/>
            <a:ext cx="106226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905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B0D6D2-83D8-4D28-BB8D-673F35C8DA15}"/>
              </a:ext>
            </a:extLst>
          </p:cNvPr>
          <p:cNvSpPr/>
          <p:nvPr/>
        </p:nvSpPr>
        <p:spPr>
          <a:xfrm>
            <a:off x="6705148" y="2904330"/>
            <a:ext cx="673644" cy="199912"/>
          </a:xfrm>
          <a:prstGeom prst="rect">
            <a:avLst/>
          </a:prstGeom>
          <a:scene3d>
            <a:camera prst="obliqueTopRight"/>
            <a:lightRig rig="brightRoom" dir="t"/>
          </a:scene3d>
          <a:sp3d extrusionH="1270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9F7BF1-185A-4A0A-8161-A04337F9C870}"/>
              </a:ext>
            </a:extLst>
          </p:cNvPr>
          <p:cNvSpPr/>
          <p:nvPr/>
        </p:nvSpPr>
        <p:spPr>
          <a:xfrm>
            <a:off x="6800126" y="2487839"/>
            <a:ext cx="522514" cy="148770"/>
          </a:xfrm>
          <a:prstGeom prst="rect">
            <a:avLst/>
          </a:prstGeom>
          <a:scene3d>
            <a:camera prst="obliqueTopRight"/>
            <a:lightRig rig="brightRoom" dir="t"/>
          </a:scene3d>
          <a:sp3d extrusionH="762000" contourW="127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84EF69-D348-4434-9D25-571C600932D0}"/>
              </a:ext>
            </a:extLst>
          </p:cNvPr>
          <p:cNvCxnSpPr>
            <a:stCxn id="4" idx="3"/>
            <a:endCxn id="21" idx="1"/>
          </p:cNvCxnSpPr>
          <p:nvPr/>
        </p:nvCxnSpPr>
        <p:spPr>
          <a:xfrm>
            <a:off x="2452733" y="2291442"/>
            <a:ext cx="203875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8A03E99-7990-4788-9FD9-AA0B0E2AACF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2508885" y="2733504"/>
            <a:ext cx="188762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4C2EFB8-91C4-4805-83F0-0DC15DFF9151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722608" y="3275522"/>
            <a:ext cx="1499009" cy="270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4C7905-2DC0-41B6-AF20-844AD0E9AB85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>
            <a:off x="5014006" y="2562224"/>
            <a:ext cx="1786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826EBA4-E157-46A5-AC94-A73C17CEA03D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>
            <a:off x="5070158" y="3004286"/>
            <a:ext cx="163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7AA3ACC-8221-4AE0-826A-3D863AFEFD91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5283881" y="3546304"/>
            <a:ext cx="1246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719B028-B4CC-4BD1-85CF-961BC28EAFC8}"/>
              </a:ext>
            </a:extLst>
          </p:cNvPr>
          <p:cNvSpPr/>
          <p:nvPr/>
        </p:nvSpPr>
        <p:spPr>
          <a:xfrm>
            <a:off x="1215413" y="1716880"/>
            <a:ext cx="2379573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C659388-3C60-49B0-BC9B-963992789D9A}"/>
              </a:ext>
            </a:extLst>
          </p:cNvPr>
          <p:cNvSpPr/>
          <p:nvPr/>
        </p:nvSpPr>
        <p:spPr>
          <a:xfrm>
            <a:off x="3912394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CF49464-F763-4115-8457-49374231CC24}"/>
              </a:ext>
            </a:extLst>
          </p:cNvPr>
          <p:cNvSpPr/>
          <p:nvPr/>
        </p:nvSpPr>
        <p:spPr>
          <a:xfrm>
            <a:off x="6212843" y="1732584"/>
            <a:ext cx="1944214" cy="23749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831476-8D4E-48BC-B1BC-300FC68258C8}"/>
              </a:ext>
            </a:extLst>
          </p:cNvPr>
          <p:cNvSpPr txBox="1"/>
          <p:nvPr/>
        </p:nvSpPr>
        <p:spPr>
          <a:xfrm>
            <a:off x="1734736" y="136093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backbone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3C5E84-E648-4BC5-BC28-E04131B779C8}"/>
              </a:ext>
            </a:extLst>
          </p:cNvPr>
          <p:cNvSpPr txBox="1"/>
          <p:nvPr/>
        </p:nvSpPr>
        <p:spPr>
          <a:xfrm>
            <a:off x="4538527" y="1360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neck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D90B8A4-3450-4ABA-81AB-FC65EC477566}"/>
              </a:ext>
            </a:extLst>
          </p:cNvPr>
          <p:cNvSpPr txBox="1"/>
          <p:nvPr/>
        </p:nvSpPr>
        <p:spPr>
          <a:xfrm>
            <a:off x="6845754" y="13609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2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64621-41E4-4603-97C9-747971C01F52}"/>
              </a:ext>
            </a:extLst>
          </p:cNvPr>
          <p:cNvSpPr/>
          <p:nvPr/>
        </p:nvSpPr>
        <p:spPr>
          <a:xfrm>
            <a:off x="356957" y="831166"/>
            <a:ext cx="1392701" cy="1219199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CFF5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73055A-BCFA-4963-B819-A1DFE7A3DD0E}"/>
              </a:ext>
            </a:extLst>
          </p:cNvPr>
          <p:cNvSpPr/>
          <p:nvPr/>
        </p:nvSpPr>
        <p:spPr>
          <a:xfrm>
            <a:off x="4311158" y="1073833"/>
            <a:ext cx="1055077" cy="976532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B6903D-420C-47A3-ACF4-1DF9E64EFA15}"/>
              </a:ext>
            </a:extLst>
          </p:cNvPr>
          <p:cNvSpPr/>
          <p:nvPr/>
        </p:nvSpPr>
        <p:spPr>
          <a:xfrm>
            <a:off x="6035040" y="1393875"/>
            <a:ext cx="745588" cy="656490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59B41E-1152-4BA0-8CFD-1B76CAC75CDE}"/>
              </a:ext>
            </a:extLst>
          </p:cNvPr>
          <p:cNvSpPr/>
          <p:nvPr/>
        </p:nvSpPr>
        <p:spPr>
          <a:xfrm>
            <a:off x="7449433" y="1526346"/>
            <a:ext cx="625422" cy="524019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3A79BF-1A1B-40B6-969A-EAAA651C9B8B}"/>
              </a:ext>
            </a:extLst>
          </p:cNvPr>
          <p:cNvSpPr/>
          <p:nvPr/>
        </p:nvSpPr>
        <p:spPr>
          <a:xfrm>
            <a:off x="2418463" y="923487"/>
            <a:ext cx="1223890" cy="1126878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3AE3365-2F33-4DA4-921E-28378FF20DE2}"/>
              </a:ext>
            </a:extLst>
          </p:cNvPr>
          <p:cNvSpPr/>
          <p:nvPr/>
        </p:nvSpPr>
        <p:spPr>
          <a:xfrm>
            <a:off x="154745" y="618978"/>
            <a:ext cx="9383150" cy="174439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779EB-898D-4A0A-9939-71C264C525D1}"/>
              </a:ext>
            </a:extLst>
          </p:cNvPr>
          <p:cNvSpPr txBox="1"/>
          <p:nvPr/>
        </p:nvSpPr>
        <p:spPr>
          <a:xfrm>
            <a:off x="6035040" y="73882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Backbone 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582345-A7CE-49E0-A309-237AC97FB8BD}"/>
              </a:ext>
            </a:extLst>
          </p:cNvPr>
          <p:cNvSpPr/>
          <p:nvPr/>
        </p:nvSpPr>
        <p:spPr>
          <a:xfrm>
            <a:off x="5176750" y="3761937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9BD5D0-8457-4108-83CA-505E6C2EE251}"/>
              </a:ext>
            </a:extLst>
          </p:cNvPr>
          <p:cNvSpPr/>
          <p:nvPr/>
        </p:nvSpPr>
        <p:spPr>
          <a:xfrm>
            <a:off x="8820443" y="1675228"/>
            <a:ext cx="450165" cy="375137"/>
          </a:xfrm>
          <a:prstGeom prst="rect">
            <a:avLst/>
          </a:prstGeom>
          <a:solidFill>
            <a:srgbClr val="4CFF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63CE2D-B1D7-419E-B83C-244FD219F2A2}"/>
              </a:ext>
            </a:extLst>
          </p:cNvPr>
          <p:cNvSpPr/>
          <p:nvPr/>
        </p:nvSpPr>
        <p:spPr>
          <a:xfrm>
            <a:off x="983139" y="6909972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566379-86B0-4C97-8574-401DB62C8E9C}"/>
              </a:ext>
            </a:extLst>
          </p:cNvPr>
          <p:cNvSpPr/>
          <p:nvPr/>
        </p:nvSpPr>
        <p:spPr>
          <a:xfrm>
            <a:off x="2404986" y="4930057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60A27BA-C805-4E8D-8E3B-7C1F3B268270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6367894" y="1084305"/>
            <a:ext cx="1711572" cy="3643693"/>
          </a:xfrm>
          <a:prstGeom prst="bentConnector3">
            <a:avLst>
              <a:gd name="adj1" fmla="val 762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052D9E9-86BA-43B5-B60F-A44AF3DD2139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3800075" y="967988"/>
            <a:ext cx="2879692" cy="5044447"/>
          </a:xfrm>
          <a:prstGeom prst="bentConnector3">
            <a:avLst>
              <a:gd name="adj1" fmla="val 348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7F7BCC6-5015-47D0-8495-83A3426C5DA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5400000">
            <a:off x="1452081" y="1954218"/>
            <a:ext cx="4859607" cy="5051901"/>
          </a:xfrm>
          <a:prstGeom prst="bentConnector3">
            <a:avLst>
              <a:gd name="adj1" fmla="val 135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189985E-4F36-4A55-8C00-5A9FECC85E22}"/>
              </a:ext>
            </a:extLst>
          </p:cNvPr>
          <p:cNvCxnSpPr>
            <a:cxnSpLocks/>
          </p:cNvCxnSpPr>
          <p:nvPr/>
        </p:nvCxnSpPr>
        <p:spPr>
          <a:xfrm flipV="1">
            <a:off x="1788049" y="1808281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6D5DBA5-966F-44C8-B8A3-6C39E1D61CD2}"/>
              </a:ext>
            </a:extLst>
          </p:cNvPr>
          <p:cNvCxnSpPr>
            <a:cxnSpLocks/>
          </p:cNvCxnSpPr>
          <p:nvPr/>
        </p:nvCxnSpPr>
        <p:spPr>
          <a:xfrm flipV="1">
            <a:off x="3721177" y="1788353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4195A08-3C63-42A2-AB3A-9397404BE2ED}"/>
              </a:ext>
            </a:extLst>
          </p:cNvPr>
          <p:cNvCxnSpPr>
            <a:cxnSpLocks/>
          </p:cNvCxnSpPr>
          <p:nvPr/>
        </p:nvCxnSpPr>
        <p:spPr>
          <a:xfrm flipV="1">
            <a:off x="5457085" y="1805934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D71044-2228-4003-8F7F-9CC69E0F0F0F}"/>
              </a:ext>
            </a:extLst>
          </p:cNvPr>
          <p:cNvCxnSpPr>
            <a:cxnSpLocks/>
          </p:cNvCxnSpPr>
          <p:nvPr/>
        </p:nvCxnSpPr>
        <p:spPr>
          <a:xfrm flipV="1">
            <a:off x="6843343" y="1849602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1AF13D-B6DF-416B-833F-A51A7FDBE3D7}"/>
              </a:ext>
            </a:extLst>
          </p:cNvPr>
          <p:cNvCxnSpPr>
            <a:cxnSpLocks/>
          </p:cNvCxnSpPr>
          <p:nvPr/>
        </p:nvCxnSpPr>
        <p:spPr>
          <a:xfrm flipV="1">
            <a:off x="8190029" y="1885357"/>
            <a:ext cx="5152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8699106-C68C-4BEC-BC51-1E0B43193BB4}"/>
              </a:ext>
            </a:extLst>
          </p:cNvPr>
          <p:cNvSpPr txBox="1"/>
          <p:nvPr/>
        </p:nvSpPr>
        <p:spPr>
          <a:xfrm>
            <a:off x="4414265" y="381100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B23ED96-77F3-4191-ACFC-46A61F920BD8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5626915" y="3949506"/>
            <a:ext cx="1032205" cy="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E1BDC65-A673-4BAE-A780-4A678EF3CC7B}"/>
              </a:ext>
            </a:extLst>
          </p:cNvPr>
          <p:cNvSpPr/>
          <p:nvPr/>
        </p:nvSpPr>
        <p:spPr>
          <a:xfrm>
            <a:off x="6659120" y="3762000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773B9B-8DFF-4A7F-8CC6-4DE327DC2857}"/>
              </a:ext>
            </a:extLst>
          </p:cNvPr>
          <p:cNvSpPr txBox="1"/>
          <p:nvPr/>
        </p:nvSpPr>
        <p:spPr>
          <a:xfrm>
            <a:off x="5665657" y="364086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642B99-A013-4838-B4A5-0684AA9559AA}"/>
              </a:ext>
            </a:extLst>
          </p:cNvPr>
          <p:cNvSpPr txBox="1"/>
          <p:nvPr/>
        </p:nvSpPr>
        <p:spPr>
          <a:xfrm>
            <a:off x="3855744" y="243073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021402-7C91-4EC9-B46E-C3AAFC476F2B}"/>
              </a:ext>
            </a:extLst>
          </p:cNvPr>
          <p:cNvSpPr txBox="1"/>
          <p:nvPr/>
        </p:nvSpPr>
        <p:spPr>
          <a:xfrm>
            <a:off x="4952848" y="275226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3DDA5E-5B94-4A70-A674-940CE55CFDFE}"/>
              </a:ext>
            </a:extLst>
          </p:cNvPr>
          <p:cNvSpPr txBox="1"/>
          <p:nvPr/>
        </p:nvSpPr>
        <p:spPr>
          <a:xfrm>
            <a:off x="5095433" y="41142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679D254-2559-460E-A08D-C5D6CED89BE7}"/>
              </a:ext>
            </a:extLst>
          </p:cNvPr>
          <p:cNvSpPr txBox="1"/>
          <p:nvPr/>
        </p:nvSpPr>
        <p:spPr>
          <a:xfrm>
            <a:off x="6494511" y="3480691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A15DB9-15A4-42BE-892B-16EFCAF5FF36}"/>
              </a:ext>
            </a:extLst>
          </p:cNvPr>
          <p:cNvCxnSpPr>
            <a:cxnSpLocks/>
          </p:cNvCxnSpPr>
          <p:nvPr/>
        </p:nvCxnSpPr>
        <p:spPr>
          <a:xfrm>
            <a:off x="7128802" y="3959312"/>
            <a:ext cx="1032205" cy="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9756D36-39AB-424E-8B1D-F7BE5D482A7F}"/>
              </a:ext>
            </a:extLst>
          </p:cNvPr>
          <p:cNvSpPr txBox="1"/>
          <p:nvPr/>
        </p:nvSpPr>
        <p:spPr>
          <a:xfrm>
            <a:off x="7150070" y="36505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297353E-EF52-4DE7-B652-52F4F14C419B}"/>
              </a:ext>
            </a:extLst>
          </p:cNvPr>
          <p:cNvSpPr/>
          <p:nvPr/>
        </p:nvSpPr>
        <p:spPr>
          <a:xfrm>
            <a:off x="8172205" y="3761937"/>
            <a:ext cx="450165" cy="375137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8148E2-3B2E-402A-BF26-48A9A4C5F590}"/>
              </a:ext>
            </a:extLst>
          </p:cNvPr>
          <p:cNvSpPr txBox="1"/>
          <p:nvPr/>
        </p:nvSpPr>
        <p:spPr>
          <a:xfrm>
            <a:off x="8007596" y="3480628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1FEB8A-E35E-4958-97BE-77F1F868D041}"/>
              </a:ext>
            </a:extLst>
          </p:cNvPr>
          <p:cNvSpPr/>
          <p:nvPr/>
        </p:nvSpPr>
        <p:spPr>
          <a:xfrm>
            <a:off x="5031641" y="5340132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39884C5-467C-4DDA-A4DA-D99F642D24B4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>
            <a:off x="5124356" y="2846954"/>
            <a:ext cx="469664" cy="305003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D3A56ED-09C3-4D09-9204-FA465A14284E}"/>
              </a:ext>
            </a:extLst>
          </p:cNvPr>
          <p:cNvCxnSpPr>
            <a:stCxn id="14" idx="2"/>
            <a:endCxn id="53" idx="1"/>
          </p:cNvCxnSpPr>
          <p:nvPr/>
        </p:nvCxnSpPr>
        <p:spPr>
          <a:xfrm rot="16200000" flipH="1">
            <a:off x="3800636" y="4371137"/>
            <a:ext cx="148066" cy="23139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9D578B0-4C21-411F-802B-03B9B639B8E4}"/>
              </a:ext>
            </a:extLst>
          </p:cNvPr>
          <p:cNvSpPr txBox="1"/>
          <p:nvPr/>
        </p:nvSpPr>
        <p:spPr>
          <a:xfrm>
            <a:off x="3153787" y="5604546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concatenate</a:t>
            </a:r>
            <a:endParaRPr lang="zh-CN" altLang="en-US" sz="1400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31574AD-DF2C-4956-BD70-6C6B4A84E24F}"/>
              </a:ext>
            </a:extLst>
          </p:cNvPr>
          <p:cNvSpPr/>
          <p:nvPr/>
        </p:nvSpPr>
        <p:spPr>
          <a:xfrm>
            <a:off x="6605954" y="5333814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9D03F8E-633F-4567-B6F7-DD8B59769F59}"/>
              </a:ext>
            </a:extLst>
          </p:cNvPr>
          <p:cNvSpPr/>
          <p:nvPr/>
        </p:nvSpPr>
        <p:spPr>
          <a:xfrm>
            <a:off x="8079847" y="5342536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BE112BB-FBB1-4C46-8459-2CB3A1ADBCF8}"/>
              </a:ext>
            </a:extLst>
          </p:cNvPr>
          <p:cNvCxnSpPr>
            <a:stCxn id="53" idx="3"/>
            <a:endCxn id="68" idx="1"/>
          </p:cNvCxnSpPr>
          <p:nvPr/>
        </p:nvCxnSpPr>
        <p:spPr>
          <a:xfrm flipV="1">
            <a:off x="5657063" y="5595824"/>
            <a:ext cx="948891" cy="6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64F2CE6-1C02-4076-B396-6204A6E8E8AF}"/>
              </a:ext>
            </a:extLst>
          </p:cNvPr>
          <p:cNvSpPr/>
          <p:nvPr/>
        </p:nvSpPr>
        <p:spPr>
          <a:xfrm>
            <a:off x="5027535" y="4606801"/>
            <a:ext cx="625422" cy="524019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AC0DBA0-16F2-4576-B7A1-03B795B02195}"/>
              </a:ext>
            </a:extLst>
          </p:cNvPr>
          <p:cNvSpPr txBox="1"/>
          <p:nvPr/>
        </p:nvSpPr>
        <p:spPr>
          <a:xfrm>
            <a:off x="3035028" y="4316546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7x7x256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AB4577B-7C43-4C91-BFB8-C028D39E6493}"/>
              </a:ext>
            </a:extLst>
          </p:cNvPr>
          <p:cNvCxnSpPr>
            <a:cxnSpLocks/>
          </p:cNvCxnSpPr>
          <p:nvPr/>
        </p:nvCxnSpPr>
        <p:spPr>
          <a:xfrm>
            <a:off x="4118311" y="4868811"/>
            <a:ext cx="8806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14415-C9C5-4CB1-B5A9-B3AF73B103AC}"/>
              </a:ext>
            </a:extLst>
          </p:cNvPr>
          <p:cNvSpPr txBox="1"/>
          <p:nvPr/>
        </p:nvSpPr>
        <p:spPr>
          <a:xfrm>
            <a:off x="4077510" y="4545556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upsample</a:t>
            </a:r>
            <a:endParaRPr lang="zh-CN" altLang="en-US" sz="1400" b="1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7C9B86E-B6D3-4874-B30F-666375D58A72}"/>
              </a:ext>
            </a:extLst>
          </p:cNvPr>
          <p:cNvCxnSpPr>
            <a:cxnSpLocks/>
            <a:stCxn id="74" idx="2"/>
            <a:endCxn id="53" idx="0"/>
          </p:cNvCxnSpPr>
          <p:nvPr/>
        </p:nvCxnSpPr>
        <p:spPr>
          <a:xfrm>
            <a:off x="5340246" y="5130820"/>
            <a:ext cx="4106" cy="209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6EFB97F-AFF4-415A-BC97-8760C57F4005}"/>
              </a:ext>
            </a:extLst>
          </p:cNvPr>
          <p:cNvSpPr txBox="1"/>
          <p:nvPr/>
        </p:nvSpPr>
        <p:spPr>
          <a:xfrm>
            <a:off x="1634811" y="469944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A256DC-76E5-4024-BA87-723D1F984899}"/>
              </a:ext>
            </a:extLst>
          </p:cNvPr>
          <p:cNvSpPr txBox="1"/>
          <p:nvPr/>
        </p:nvSpPr>
        <p:spPr>
          <a:xfrm>
            <a:off x="5614311" y="448412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5951D13-6838-4E2F-AD76-85CA23D6963B}"/>
              </a:ext>
            </a:extLst>
          </p:cNvPr>
          <p:cNvSpPr txBox="1"/>
          <p:nvPr/>
        </p:nvSpPr>
        <p:spPr>
          <a:xfrm>
            <a:off x="4179294" y="5091279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14x14x768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CF5170A-200D-47AA-A57A-AD9B81BF9311}"/>
              </a:ext>
            </a:extLst>
          </p:cNvPr>
          <p:cNvSpPr txBox="1"/>
          <p:nvPr/>
        </p:nvSpPr>
        <p:spPr>
          <a:xfrm>
            <a:off x="5652957" y="524117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74AB52A-5D84-4C57-B477-F7032ED0A702}"/>
              </a:ext>
            </a:extLst>
          </p:cNvPr>
          <p:cNvSpPr txBox="1"/>
          <p:nvPr/>
        </p:nvSpPr>
        <p:spPr>
          <a:xfrm>
            <a:off x="7218676" y="524043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E013E2-4DF9-4C01-B5CA-91755A43ED53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221525" y="5604546"/>
            <a:ext cx="858322" cy="2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A41ED895-D513-452C-8A9E-36791512F01F}"/>
              </a:ext>
            </a:extLst>
          </p:cNvPr>
          <p:cNvSpPr txBox="1"/>
          <p:nvPr/>
        </p:nvSpPr>
        <p:spPr>
          <a:xfrm>
            <a:off x="6440245" y="5054056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55C9ACD-4033-4423-B0AD-1FB503B848A3}"/>
              </a:ext>
            </a:extLst>
          </p:cNvPr>
          <p:cNvSpPr txBox="1"/>
          <p:nvPr/>
        </p:nvSpPr>
        <p:spPr>
          <a:xfrm>
            <a:off x="7981014" y="504299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2A1979E-6694-47BB-AF0D-E65CE763066F}"/>
              </a:ext>
            </a:extLst>
          </p:cNvPr>
          <p:cNvSpPr/>
          <p:nvPr/>
        </p:nvSpPr>
        <p:spPr>
          <a:xfrm>
            <a:off x="4195994" y="7982468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ACB8D2B0-3D58-40D1-965C-971DFDECA419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4466818" y="4331890"/>
            <a:ext cx="925905" cy="39777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9D0F4AC-936A-4109-94DE-6E3F66ECDB03}"/>
              </a:ext>
            </a:extLst>
          </p:cNvPr>
          <p:cNvSpPr txBox="1"/>
          <p:nvPr/>
        </p:nvSpPr>
        <p:spPr>
          <a:xfrm>
            <a:off x="5035025" y="600255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E04235F-E5B9-4B0C-93F6-AECA5010BC33}"/>
              </a:ext>
            </a:extLst>
          </p:cNvPr>
          <p:cNvSpPr txBox="1"/>
          <p:nvPr/>
        </p:nvSpPr>
        <p:spPr>
          <a:xfrm>
            <a:off x="1864191" y="6506738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14x14x256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9BE0E12-A94E-4249-8EE1-D7729EE4BE4F}"/>
              </a:ext>
            </a:extLst>
          </p:cNvPr>
          <p:cNvSpPr txBox="1"/>
          <p:nvPr/>
        </p:nvSpPr>
        <p:spPr>
          <a:xfrm>
            <a:off x="3457559" y="7728663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28x28x768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5BE4324-437A-4744-89FF-4E12FADD8806}"/>
              </a:ext>
            </a:extLst>
          </p:cNvPr>
          <p:cNvSpPr/>
          <p:nvPr/>
        </p:nvSpPr>
        <p:spPr>
          <a:xfrm>
            <a:off x="4194207" y="6728296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08FFA5C-9D8B-49BD-86AA-37BAE5905287}"/>
              </a:ext>
            </a:extLst>
          </p:cNvPr>
          <p:cNvSpPr/>
          <p:nvPr/>
        </p:nvSpPr>
        <p:spPr>
          <a:xfrm>
            <a:off x="2628199" y="6783737"/>
            <a:ext cx="625422" cy="524019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8E9C7DE-E779-4357-B9BB-AD40CBFFE580}"/>
              </a:ext>
            </a:extLst>
          </p:cNvPr>
          <p:cNvSpPr/>
          <p:nvPr/>
        </p:nvSpPr>
        <p:spPr>
          <a:xfrm>
            <a:off x="3611486" y="4674985"/>
            <a:ext cx="450165" cy="375137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2975C6B-DB54-4682-9411-1AECF8DCD439}"/>
              </a:ext>
            </a:extLst>
          </p:cNvPr>
          <p:cNvCxnSpPr>
            <a:cxnSpLocks/>
          </p:cNvCxnSpPr>
          <p:nvPr/>
        </p:nvCxnSpPr>
        <p:spPr>
          <a:xfrm>
            <a:off x="3277242" y="7048715"/>
            <a:ext cx="8806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18265CF-3416-4144-A4B2-4D1B3D85D83D}"/>
              </a:ext>
            </a:extLst>
          </p:cNvPr>
          <p:cNvSpPr txBox="1"/>
          <p:nvPr/>
        </p:nvSpPr>
        <p:spPr>
          <a:xfrm>
            <a:off x="3236441" y="672546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upsample</a:t>
            </a:r>
            <a:endParaRPr lang="zh-CN" altLang="en-US" sz="1400" b="1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9A68C09-7282-404F-8CAB-0963994984D1}"/>
              </a:ext>
            </a:extLst>
          </p:cNvPr>
          <p:cNvSpPr txBox="1"/>
          <p:nvPr/>
        </p:nvSpPr>
        <p:spPr>
          <a:xfrm>
            <a:off x="3595016" y="6452377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28x28x256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AE263F4-7F3E-464C-AEB5-FF12683BE217}"/>
              </a:ext>
            </a:extLst>
          </p:cNvPr>
          <p:cNvCxnSpPr>
            <a:stCxn id="115" idx="2"/>
            <a:endCxn id="103" idx="0"/>
          </p:cNvCxnSpPr>
          <p:nvPr/>
        </p:nvCxnSpPr>
        <p:spPr>
          <a:xfrm>
            <a:off x="4567001" y="7384786"/>
            <a:ext cx="1787" cy="597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B86D9DA-8F16-4B3A-B84A-AF025F35FB2F}"/>
              </a:ext>
            </a:extLst>
          </p:cNvPr>
          <p:cNvCxnSpPr>
            <a:stCxn id="13" idx="2"/>
            <a:endCxn id="103" idx="1"/>
          </p:cNvCxnSpPr>
          <p:nvPr/>
        </p:nvCxnSpPr>
        <p:spPr>
          <a:xfrm rot="16200000" flipH="1">
            <a:off x="2403838" y="6518556"/>
            <a:ext cx="744251" cy="28400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4672AEC-287D-44C7-B6D6-7AF7796E0B24}"/>
              </a:ext>
            </a:extLst>
          </p:cNvPr>
          <p:cNvSpPr txBox="1"/>
          <p:nvPr/>
        </p:nvSpPr>
        <p:spPr>
          <a:xfrm>
            <a:off x="2187501" y="828637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concatenate</a:t>
            </a:r>
            <a:endParaRPr lang="zh-CN" altLang="en-US" sz="1400" b="1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C91137A-72CC-4781-BDEF-927B8BCA0CDF}"/>
              </a:ext>
            </a:extLst>
          </p:cNvPr>
          <p:cNvSpPr/>
          <p:nvPr/>
        </p:nvSpPr>
        <p:spPr>
          <a:xfrm>
            <a:off x="6286326" y="7974678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027C161-8A4B-4E52-84EB-48BF4B229476}"/>
              </a:ext>
            </a:extLst>
          </p:cNvPr>
          <p:cNvCxnSpPr>
            <a:cxnSpLocks/>
            <a:stCxn id="103" idx="3"/>
            <a:endCxn id="126" idx="1"/>
          </p:cNvCxnSpPr>
          <p:nvPr/>
        </p:nvCxnSpPr>
        <p:spPr>
          <a:xfrm flipV="1">
            <a:off x="4941582" y="8302923"/>
            <a:ext cx="1344744" cy="7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7259B91-690B-44D1-B8FA-B9E7A3826427}"/>
              </a:ext>
            </a:extLst>
          </p:cNvPr>
          <p:cNvSpPr txBox="1"/>
          <p:nvPr/>
        </p:nvSpPr>
        <p:spPr>
          <a:xfrm>
            <a:off x="5095433" y="794462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3x3 conv</a:t>
            </a:r>
            <a:endParaRPr lang="zh-CN" altLang="en-US" sz="1400" b="1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DD3555B-493E-411A-A1FA-D2C9955BB70F}"/>
              </a:ext>
            </a:extLst>
          </p:cNvPr>
          <p:cNvSpPr/>
          <p:nvPr/>
        </p:nvSpPr>
        <p:spPr>
          <a:xfrm>
            <a:off x="8076200" y="7972967"/>
            <a:ext cx="745588" cy="65649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3E85DABF-9560-4AFB-B6F8-297FD80EC4F0}"/>
              </a:ext>
            </a:extLst>
          </p:cNvPr>
          <p:cNvCxnSpPr>
            <a:cxnSpLocks/>
            <a:stCxn id="126" idx="3"/>
            <a:endCxn id="129" idx="1"/>
          </p:cNvCxnSpPr>
          <p:nvPr/>
        </p:nvCxnSpPr>
        <p:spPr>
          <a:xfrm flipV="1">
            <a:off x="7031914" y="8301212"/>
            <a:ext cx="1044286" cy="1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5B11695-CB81-4946-AD05-4A303217CDA5}"/>
              </a:ext>
            </a:extLst>
          </p:cNvPr>
          <p:cNvSpPr txBox="1"/>
          <p:nvPr/>
        </p:nvSpPr>
        <p:spPr>
          <a:xfrm>
            <a:off x="7175656" y="795662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1x1 conv</a:t>
            </a:r>
            <a:endParaRPr lang="zh-CN" altLang="en-US" sz="14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64B8E8E-2691-481A-BB74-1C4A41E41C04}"/>
              </a:ext>
            </a:extLst>
          </p:cNvPr>
          <p:cNvSpPr txBox="1"/>
          <p:nvPr/>
        </p:nvSpPr>
        <p:spPr>
          <a:xfrm>
            <a:off x="238703" y="6601926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28x28x512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02C5F35-9DA5-4CE0-95A4-8FC55FC0EFCA}"/>
              </a:ext>
            </a:extLst>
          </p:cNvPr>
          <p:cNvSpPr txBox="1"/>
          <p:nvPr/>
        </p:nvSpPr>
        <p:spPr>
          <a:xfrm>
            <a:off x="6150006" y="768038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28x28x1024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24D2013-6E5D-44A2-9950-2DDD60795AC0}"/>
              </a:ext>
            </a:extLst>
          </p:cNvPr>
          <p:cNvSpPr txBox="1"/>
          <p:nvPr/>
        </p:nvSpPr>
        <p:spPr>
          <a:xfrm>
            <a:off x="7978351" y="76283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cs typeface="Arial" panose="020B0604020202020204" pitchFamily="34" charset="0"/>
              </a:rPr>
              <a:t>28x28x255</a:t>
            </a:r>
            <a:endParaRPr lang="zh-CN" altLang="en-US" sz="1200" b="1" dirty="0">
              <a:cs typeface="Arial" panose="020B0604020202020204" pitchFamily="34" charset="0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FAC36C90-EF9D-4F7A-B4A9-AD080023DE9A}"/>
              </a:ext>
            </a:extLst>
          </p:cNvPr>
          <p:cNvSpPr/>
          <p:nvPr/>
        </p:nvSpPr>
        <p:spPr>
          <a:xfrm>
            <a:off x="1634811" y="4480168"/>
            <a:ext cx="7410716" cy="154136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69E886F4-6A10-463D-A595-A41B7A8A265D}"/>
              </a:ext>
            </a:extLst>
          </p:cNvPr>
          <p:cNvSpPr/>
          <p:nvPr/>
        </p:nvSpPr>
        <p:spPr>
          <a:xfrm>
            <a:off x="154745" y="6471423"/>
            <a:ext cx="8914357" cy="22868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B89826E2-8499-467F-8503-C4B694749576}"/>
              </a:ext>
            </a:extLst>
          </p:cNvPr>
          <p:cNvSpPr/>
          <p:nvPr/>
        </p:nvSpPr>
        <p:spPr>
          <a:xfrm>
            <a:off x="4001079" y="3137752"/>
            <a:ext cx="5044448" cy="10918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6F0528D-4613-4743-89F7-ECF8F941C23D}"/>
              </a:ext>
            </a:extLst>
          </p:cNvPr>
          <p:cNvSpPr txBox="1"/>
          <p:nvPr/>
        </p:nvSpPr>
        <p:spPr>
          <a:xfrm>
            <a:off x="4015631" y="32673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Head(large)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8230B3A-F181-4FBC-AF1D-C362516E995E}"/>
              </a:ext>
            </a:extLst>
          </p:cNvPr>
          <p:cNvSpPr txBox="1"/>
          <p:nvPr/>
        </p:nvSpPr>
        <p:spPr>
          <a:xfrm>
            <a:off x="7218676" y="456629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Head(middle)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E5746A3-4033-4C2F-B6B7-F61FB1221B05}"/>
              </a:ext>
            </a:extLst>
          </p:cNvPr>
          <p:cNvSpPr txBox="1"/>
          <p:nvPr/>
        </p:nvSpPr>
        <p:spPr>
          <a:xfrm>
            <a:off x="7218676" y="681497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</a:t>
            </a:r>
            <a:r>
              <a:rPr lang="en-US" altLang="zh-CN" b="1"/>
              <a:t>(tiny)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663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1B3D28-BD74-4C81-943C-F508E7EE9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1300162"/>
            <a:ext cx="7496175" cy="4257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13C47B-CA3D-4F96-967E-11421E2C4B2C}"/>
              </a:ext>
            </a:extLst>
          </p:cNvPr>
          <p:cNvSpPr txBox="1"/>
          <p:nvPr/>
        </p:nvSpPr>
        <p:spPr>
          <a:xfrm>
            <a:off x="3852672" y="3310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(x,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8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359DAFC4-103D-4059-BA71-0C0C6C79B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7" y="1385887"/>
            <a:ext cx="2905125" cy="408622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F5566C-E945-4A29-BE78-E1CB02747866}"/>
              </a:ext>
            </a:extLst>
          </p:cNvPr>
          <p:cNvSpPr/>
          <p:nvPr/>
        </p:nvSpPr>
        <p:spPr>
          <a:xfrm>
            <a:off x="4643437" y="1619250"/>
            <a:ext cx="2905126" cy="3333750"/>
          </a:xfrm>
          <a:prstGeom prst="roundRect">
            <a:avLst>
              <a:gd name="adj" fmla="val 638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83F781-8321-4CF9-B2DB-5721005C547D}"/>
              </a:ext>
            </a:extLst>
          </p:cNvPr>
          <p:cNvSpPr txBox="1"/>
          <p:nvPr/>
        </p:nvSpPr>
        <p:spPr>
          <a:xfrm>
            <a:off x="7548562" y="16002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Backbone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0253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203</Words>
  <Application>Microsoft Office PowerPoint</Application>
  <PresentationFormat>宽屏</PresentationFormat>
  <Paragraphs>141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 泽森</dc:creator>
  <cp:lastModifiedBy>成 泽森</cp:lastModifiedBy>
  <cp:revision>293</cp:revision>
  <dcterms:created xsi:type="dcterms:W3CDTF">2021-05-09T12:18:38Z</dcterms:created>
  <dcterms:modified xsi:type="dcterms:W3CDTF">2021-05-14T21:56:27Z</dcterms:modified>
</cp:coreProperties>
</file>