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8107A9-90C0-F046-BD7A-D1958FDE702C}" v="69" dt="2025-03-10T18:17:15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2"/>
  </p:normalViewPr>
  <p:slideViewPr>
    <p:cSldViewPr snapToGrid="0" snapToObjects="1">
      <p:cViewPr varScale="1">
        <p:scale>
          <a:sx n="114" d="100"/>
          <a:sy n="114" d="100"/>
        </p:scale>
        <p:origin x="4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tice Sennur Demir" userId="f27ac27a-1382-48c4-9d5e-ecc1551422d3" providerId="ADAL" clId="{DF8107A9-90C0-F046-BD7A-D1958FDE702C}"/>
    <pc:docChg chg="undo custSel addSld modSld">
      <pc:chgData name="Hatice Sennur Demir" userId="f27ac27a-1382-48c4-9d5e-ecc1551422d3" providerId="ADAL" clId="{DF8107A9-90C0-F046-BD7A-D1958FDE702C}" dt="2025-03-10T18:17:15.810" v="93"/>
      <pc:docMkLst>
        <pc:docMk/>
      </pc:docMkLst>
      <pc:sldChg chg="delSp delDesignElem">
        <pc:chgData name="Hatice Sennur Demir" userId="f27ac27a-1382-48c4-9d5e-ecc1551422d3" providerId="ADAL" clId="{DF8107A9-90C0-F046-BD7A-D1958FDE702C}" dt="2025-03-10T18:07:21.211" v="11"/>
        <pc:sldMkLst>
          <pc:docMk/>
          <pc:sldMk cId="0" sldId="258"/>
        </pc:sldMkLst>
        <pc:spChg chg="del">
          <ac:chgData name="Hatice Sennur Demir" userId="f27ac27a-1382-48c4-9d5e-ecc1551422d3" providerId="ADAL" clId="{DF8107A9-90C0-F046-BD7A-D1958FDE702C}" dt="2025-03-10T18:07:21.211" v="11"/>
          <ac:spMkLst>
            <pc:docMk/>
            <pc:sldMk cId="0" sldId="258"/>
            <ac:spMk id="10" creationId="{75F65CD9-825D-44BD-8681-D42D260D4C63}"/>
          </ac:spMkLst>
        </pc:spChg>
        <pc:spChg chg="del">
          <ac:chgData name="Hatice Sennur Demir" userId="f27ac27a-1382-48c4-9d5e-ecc1551422d3" providerId="ADAL" clId="{DF8107A9-90C0-F046-BD7A-D1958FDE702C}" dt="2025-03-10T18:07:21.211" v="11"/>
          <ac:spMkLst>
            <pc:docMk/>
            <pc:sldMk cId="0" sldId="258"/>
            <ac:spMk id="12" creationId="{B2F64C47-BE0B-4DA4-A62F-C6922DD2082F}"/>
          </ac:spMkLst>
        </pc:spChg>
      </pc:sldChg>
      <pc:sldChg chg="delSp delDesignElem">
        <pc:chgData name="Hatice Sennur Demir" userId="f27ac27a-1382-48c4-9d5e-ecc1551422d3" providerId="ADAL" clId="{DF8107A9-90C0-F046-BD7A-D1958FDE702C}" dt="2025-03-10T18:07:21.211" v="11"/>
        <pc:sldMkLst>
          <pc:docMk/>
          <pc:sldMk cId="0" sldId="259"/>
        </pc:sldMkLst>
        <pc:spChg chg="del">
          <ac:chgData name="Hatice Sennur Demir" userId="f27ac27a-1382-48c4-9d5e-ecc1551422d3" providerId="ADAL" clId="{DF8107A9-90C0-F046-BD7A-D1958FDE702C}" dt="2025-03-10T18:07:21.211" v="11"/>
          <ac:spMkLst>
            <pc:docMk/>
            <pc:sldMk cId="0" sldId="259"/>
            <ac:spMk id="12" creationId="{CFF5BED3-4EE4-425F-A016-C272586B88E5}"/>
          </ac:spMkLst>
        </pc:spChg>
        <pc:spChg chg="del">
          <ac:chgData name="Hatice Sennur Demir" userId="f27ac27a-1382-48c4-9d5e-ecc1551422d3" providerId="ADAL" clId="{DF8107A9-90C0-F046-BD7A-D1958FDE702C}" dt="2025-03-10T18:07:21.211" v="11"/>
          <ac:spMkLst>
            <pc:docMk/>
            <pc:sldMk cId="0" sldId="259"/>
            <ac:spMk id="14" creationId="{D856B4CA-4519-432C-ABFD-F2AE5D70E09C}"/>
          </ac:spMkLst>
        </pc:spChg>
        <pc:spChg chg="del">
          <ac:chgData name="Hatice Sennur Demir" userId="f27ac27a-1382-48c4-9d5e-ecc1551422d3" providerId="ADAL" clId="{DF8107A9-90C0-F046-BD7A-D1958FDE702C}" dt="2025-03-10T18:07:21.211" v="11"/>
          <ac:spMkLst>
            <pc:docMk/>
            <pc:sldMk cId="0" sldId="259"/>
            <ac:spMk id="16" creationId="{61D03B64-A2F8-4473-8457-9A6A36B67B89}"/>
          </ac:spMkLst>
        </pc:spChg>
        <pc:picChg chg="del">
          <ac:chgData name="Hatice Sennur Demir" userId="f27ac27a-1382-48c4-9d5e-ecc1551422d3" providerId="ADAL" clId="{DF8107A9-90C0-F046-BD7A-D1958FDE702C}" dt="2025-03-10T18:07:21.211" v="11"/>
          <ac:picMkLst>
            <pc:docMk/>
            <pc:sldMk cId="0" sldId="259"/>
            <ac:picMk id="18" creationId="{01C3CE7E-C09F-4DAB-A9B8-00CB40334B33}"/>
          </ac:picMkLst>
        </pc:picChg>
      </pc:sldChg>
      <pc:sldChg chg="delSp delDesignElem">
        <pc:chgData name="Hatice Sennur Demir" userId="f27ac27a-1382-48c4-9d5e-ecc1551422d3" providerId="ADAL" clId="{DF8107A9-90C0-F046-BD7A-D1958FDE702C}" dt="2025-03-10T18:07:21.211" v="11"/>
        <pc:sldMkLst>
          <pc:docMk/>
          <pc:sldMk cId="0" sldId="260"/>
        </pc:sldMkLst>
        <pc:spChg chg="del">
          <ac:chgData name="Hatice Sennur Demir" userId="f27ac27a-1382-48c4-9d5e-ecc1551422d3" providerId="ADAL" clId="{DF8107A9-90C0-F046-BD7A-D1958FDE702C}" dt="2025-03-10T18:07:21.211" v="11"/>
          <ac:spMkLst>
            <pc:docMk/>
            <pc:sldMk cId="0" sldId="260"/>
            <ac:spMk id="8" creationId="{54309F57-B331-41A7-9154-15EC2AF45A60}"/>
          </ac:spMkLst>
        </pc:spChg>
      </pc:sldChg>
      <pc:sldChg chg="modSp">
        <pc:chgData name="Hatice Sennur Demir" userId="f27ac27a-1382-48c4-9d5e-ecc1551422d3" providerId="ADAL" clId="{DF8107A9-90C0-F046-BD7A-D1958FDE702C}" dt="2025-03-10T18:11:45.677" v="26"/>
        <pc:sldMkLst>
          <pc:docMk/>
          <pc:sldMk cId="0" sldId="262"/>
        </pc:sldMkLst>
        <pc:spChg chg="mod">
          <ac:chgData name="Hatice Sennur Demir" userId="f27ac27a-1382-48c4-9d5e-ecc1551422d3" providerId="ADAL" clId="{DF8107A9-90C0-F046-BD7A-D1958FDE702C}" dt="2025-03-10T18:11:45.677" v="26"/>
          <ac:spMkLst>
            <pc:docMk/>
            <pc:sldMk cId="0" sldId="262"/>
            <ac:spMk id="2" creationId="{00000000-0000-0000-0000-000000000000}"/>
          </ac:spMkLst>
        </pc:spChg>
        <pc:graphicFrameChg chg="mod">
          <ac:chgData name="Hatice Sennur Demir" userId="f27ac27a-1382-48c4-9d5e-ecc1551422d3" providerId="ADAL" clId="{DF8107A9-90C0-F046-BD7A-D1958FDE702C}" dt="2025-03-10T18:07:21.211" v="11"/>
          <ac:graphicFrameMkLst>
            <pc:docMk/>
            <pc:sldMk cId="0" sldId="262"/>
            <ac:graphicFrameMk id="4" creationId="{75382E92-4B2E-13FB-0A65-41A0EBBDD1DB}"/>
          </ac:graphicFrameMkLst>
        </pc:graphicFrameChg>
      </pc:sldChg>
      <pc:sldChg chg="modSp">
        <pc:chgData name="Hatice Sennur Demir" userId="f27ac27a-1382-48c4-9d5e-ecc1551422d3" providerId="ADAL" clId="{DF8107A9-90C0-F046-BD7A-D1958FDE702C}" dt="2025-03-10T18:11:45.677" v="26"/>
        <pc:sldMkLst>
          <pc:docMk/>
          <pc:sldMk cId="0" sldId="263"/>
        </pc:sldMkLst>
        <pc:spChg chg="mod">
          <ac:chgData name="Hatice Sennur Demir" userId="f27ac27a-1382-48c4-9d5e-ecc1551422d3" providerId="ADAL" clId="{DF8107A9-90C0-F046-BD7A-D1958FDE702C}" dt="2025-03-10T18:11:45.677" v="26"/>
          <ac:spMkLst>
            <pc:docMk/>
            <pc:sldMk cId="0" sldId="263"/>
            <ac:spMk id="2" creationId="{00000000-0000-0000-0000-000000000000}"/>
          </ac:spMkLst>
        </pc:spChg>
        <pc:spChg chg="mod">
          <ac:chgData name="Hatice Sennur Demir" userId="f27ac27a-1382-48c4-9d5e-ecc1551422d3" providerId="ADAL" clId="{DF8107A9-90C0-F046-BD7A-D1958FDE702C}" dt="2025-03-10T18:11:45.677" v="26"/>
          <ac:spMkLst>
            <pc:docMk/>
            <pc:sldMk cId="0" sldId="263"/>
            <ac:spMk id="3" creationId="{00000000-0000-0000-0000-000000000000}"/>
          </ac:spMkLst>
        </pc:spChg>
      </pc:sldChg>
      <pc:sldChg chg="addSp delSp modSp mod">
        <pc:chgData name="Hatice Sennur Demir" userId="f27ac27a-1382-48c4-9d5e-ecc1551422d3" providerId="ADAL" clId="{DF8107A9-90C0-F046-BD7A-D1958FDE702C}" dt="2025-03-10T18:17:15.810" v="93"/>
        <pc:sldMkLst>
          <pc:docMk/>
          <pc:sldMk cId="0" sldId="264"/>
        </pc:sldMkLst>
        <pc:spChg chg="mod">
          <ac:chgData name="Hatice Sennur Demir" userId="f27ac27a-1382-48c4-9d5e-ecc1551422d3" providerId="ADAL" clId="{DF8107A9-90C0-F046-BD7A-D1958FDE702C}" dt="2025-03-10T18:11:45.677" v="26"/>
          <ac:spMkLst>
            <pc:docMk/>
            <pc:sldMk cId="0" sldId="264"/>
            <ac:spMk id="2" creationId="{00000000-0000-0000-0000-000000000000}"/>
          </ac:spMkLst>
        </pc:spChg>
        <pc:spChg chg="add del mod">
          <ac:chgData name="Hatice Sennur Demir" userId="f27ac27a-1382-48c4-9d5e-ecc1551422d3" providerId="ADAL" clId="{DF8107A9-90C0-F046-BD7A-D1958FDE702C}" dt="2025-03-10T18:14:32.481" v="58" actId="21"/>
          <ac:spMkLst>
            <pc:docMk/>
            <pc:sldMk cId="0" sldId="264"/>
            <ac:spMk id="6" creationId="{D0A3F428-5EB5-78B1-9B43-2615D25122F9}"/>
          </ac:spMkLst>
        </pc:spChg>
        <pc:spChg chg="add del mod">
          <ac:chgData name="Hatice Sennur Demir" userId="f27ac27a-1382-48c4-9d5e-ecc1551422d3" providerId="ADAL" clId="{DF8107A9-90C0-F046-BD7A-D1958FDE702C}" dt="2025-03-10T18:15:05.688" v="63" actId="21"/>
          <ac:spMkLst>
            <pc:docMk/>
            <pc:sldMk cId="0" sldId="264"/>
            <ac:spMk id="8" creationId="{A5126B79-6105-139B-E191-9C4031BBC59D}"/>
          </ac:spMkLst>
        </pc:spChg>
        <pc:graphicFrameChg chg="add del mod">
          <ac:chgData name="Hatice Sennur Demir" userId="f27ac27a-1382-48c4-9d5e-ecc1551422d3" providerId="ADAL" clId="{DF8107A9-90C0-F046-BD7A-D1958FDE702C}" dt="2025-03-10T18:17:15.810" v="93"/>
          <ac:graphicFrameMkLst>
            <pc:docMk/>
            <pc:sldMk cId="0" sldId="264"/>
            <ac:graphicFrameMk id="5" creationId="{5450BDE9-A422-9421-2A51-EF3C4A9CAC8E}"/>
          </ac:graphicFrameMkLst>
        </pc:graphicFrameChg>
      </pc:sldChg>
      <pc:sldChg chg="addSp delSp modSp new mod setBg delDesignElem">
        <pc:chgData name="Hatice Sennur Demir" userId="f27ac27a-1382-48c4-9d5e-ecc1551422d3" providerId="ADAL" clId="{DF8107A9-90C0-F046-BD7A-D1958FDE702C}" dt="2025-03-10T18:12:04.943" v="43" actId="20577"/>
        <pc:sldMkLst>
          <pc:docMk/>
          <pc:sldMk cId="3129640607" sldId="266"/>
        </pc:sldMkLst>
        <pc:spChg chg="mod">
          <ac:chgData name="Hatice Sennur Demir" userId="f27ac27a-1382-48c4-9d5e-ecc1551422d3" providerId="ADAL" clId="{DF8107A9-90C0-F046-BD7A-D1958FDE702C}" dt="2025-03-10T18:08:17.537" v="23" actId="26606"/>
          <ac:spMkLst>
            <pc:docMk/>
            <pc:sldMk cId="3129640607" sldId="266"/>
            <ac:spMk id="2" creationId="{6683FF31-9704-0DEC-7999-75452D8833E9}"/>
          </ac:spMkLst>
        </pc:spChg>
        <pc:spChg chg="mod">
          <ac:chgData name="Hatice Sennur Demir" userId="f27ac27a-1382-48c4-9d5e-ecc1551422d3" providerId="ADAL" clId="{DF8107A9-90C0-F046-BD7A-D1958FDE702C}" dt="2025-03-10T18:12:04.943" v="43" actId="20577"/>
          <ac:spMkLst>
            <pc:docMk/>
            <pc:sldMk cId="3129640607" sldId="266"/>
            <ac:spMk id="3" creationId="{2E00386F-A2E2-3C42-6F32-208036028E56}"/>
          </ac:spMkLst>
        </pc:spChg>
        <pc:spChg chg="add del">
          <ac:chgData name="Hatice Sennur Demir" userId="f27ac27a-1382-48c4-9d5e-ecc1551422d3" providerId="ADAL" clId="{DF8107A9-90C0-F046-BD7A-D1958FDE702C}" dt="2025-03-10T18:11:45.677" v="26"/>
          <ac:spMkLst>
            <pc:docMk/>
            <pc:sldMk cId="3129640607" sldId="266"/>
            <ac:spMk id="8" creationId="{C1709A45-C6F3-4CEE-AA0F-887FAC5CAE7D}"/>
          </ac:spMkLst>
        </pc:spChg>
        <pc:picChg chg="add del">
          <ac:chgData name="Hatice Sennur Demir" userId="f27ac27a-1382-48c4-9d5e-ecc1551422d3" providerId="ADAL" clId="{DF8107A9-90C0-F046-BD7A-D1958FDE702C}" dt="2025-03-10T18:08:17.517" v="22" actId="26606"/>
          <ac:picMkLst>
            <pc:docMk/>
            <pc:sldMk cId="3129640607" sldId="266"/>
            <ac:picMk id="5" creationId="{53E677C4-ED46-958B-7307-3DECACBACC31}"/>
          </ac:picMkLst>
        </pc:picChg>
        <pc:cxnChg chg="add del">
          <ac:chgData name="Hatice Sennur Demir" userId="f27ac27a-1382-48c4-9d5e-ecc1551422d3" providerId="ADAL" clId="{DF8107A9-90C0-F046-BD7A-D1958FDE702C}" dt="2025-03-10T18:11:45.677" v="26"/>
          <ac:cxnSpMkLst>
            <pc:docMk/>
            <pc:sldMk cId="3129640607" sldId="266"/>
            <ac:cxnSpMk id="10" creationId="{26E963D7-0A73-484A-B8A2-DDBFEA123C2F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8BBBB-317C-4B43-9F08-82E7B4B4E9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D2CAE075-584F-4E79-B6E7-28590DF9FD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What is AI-powered coding?</a:t>
          </a:r>
        </a:p>
      </dgm:t>
    </dgm:pt>
    <dgm:pt modelId="{F1C276C1-6954-41D0-93DA-BF1BF597E706}" type="parTrans" cxnId="{B00BE939-C36F-42B1-A4B8-72197FAE4BDB}">
      <dgm:prSet/>
      <dgm:spPr/>
      <dgm:t>
        <a:bodyPr/>
        <a:lstStyle/>
        <a:p>
          <a:endParaRPr lang="en-US"/>
        </a:p>
      </dgm:t>
    </dgm:pt>
    <dgm:pt modelId="{83FD6E04-FF98-4B0F-B468-9BA86E4A01B3}" type="sibTrans" cxnId="{B00BE939-C36F-42B1-A4B8-72197FAE4BDB}">
      <dgm:prSet/>
      <dgm:spPr/>
      <dgm:t>
        <a:bodyPr/>
        <a:lstStyle/>
        <a:p>
          <a:endParaRPr lang="en-US"/>
        </a:p>
      </dgm:t>
    </dgm:pt>
    <dgm:pt modelId="{BB431A2B-BD89-4782-919C-6B5FD1DDB7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How AI tools improve the coding experience</a:t>
          </a:r>
        </a:p>
      </dgm:t>
    </dgm:pt>
    <dgm:pt modelId="{00CA591C-52F0-4866-B53C-3F6DE013A248}" type="parTrans" cxnId="{E7C5D048-9500-4295-BF85-EBBFC40C67CA}">
      <dgm:prSet/>
      <dgm:spPr/>
      <dgm:t>
        <a:bodyPr/>
        <a:lstStyle/>
        <a:p>
          <a:endParaRPr lang="en-US"/>
        </a:p>
      </dgm:t>
    </dgm:pt>
    <dgm:pt modelId="{621F394A-CB8F-46AE-B89E-3CB3B54F11F1}" type="sibTrans" cxnId="{E7C5D048-9500-4295-BF85-EBBFC40C67CA}">
      <dgm:prSet/>
      <dgm:spPr/>
      <dgm:t>
        <a:bodyPr/>
        <a:lstStyle/>
        <a:p>
          <a:endParaRPr lang="en-US"/>
        </a:p>
      </dgm:t>
    </dgm:pt>
    <dgm:pt modelId="{9B671B4B-7F61-4B32-85C5-3C58DDB23E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Examples of AI coding assistants: GitHub Copilot, Cursor, Codeium, Tabnine</a:t>
          </a:r>
        </a:p>
      </dgm:t>
    </dgm:pt>
    <dgm:pt modelId="{4A060231-DEC2-47D4-9566-2F368DB525D5}" type="parTrans" cxnId="{C7483539-34FA-4976-AF69-AD1FC9601A04}">
      <dgm:prSet/>
      <dgm:spPr/>
      <dgm:t>
        <a:bodyPr/>
        <a:lstStyle/>
        <a:p>
          <a:endParaRPr lang="en-US"/>
        </a:p>
      </dgm:t>
    </dgm:pt>
    <dgm:pt modelId="{0A95103C-075C-489B-BCC1-6DBB51698BE5}" type="sibTrans" cxnId="{C7483539-34FA-4976-AF69-AD1FC9601A04}">
      <dgm:prSet/>
      <dgm:spPr/>
      <dgm:t>
        <a:bodyPr/>
        <a:lstStyle/>
        <a:p>
          <a:endParaRPr lang="en-US"/>
        </a:p>
      </dgm:t>
    </dgm:pt>
    <dgm:pt modelId="{9EEAA330-A8EF-456A-A195-F6F10A6B654B}" type="pres">
      <dgm:prSet presAssocID="{DC48BBBB-317C-4B43-9F08-82E7B4B4E927}" presName="root" presStyleCnt="0">
        <dgm:presLayoutVars>
          <dgm:dir/>
          <dgm:resizeHandles val="exact"/>
        </dgm:presLayoutVars>
      </dgm:prSet>
      <dgm:spPr/>
    </dgm:pt>
    <dgm:pt modelId="{627E2B2A-9C4C-444B-9A27-2428AC13B6AA}" type="pres">
      <dgm:prSet presAssocID="{D2CAE075-584F-4E79-B6E7-28590DF9FD92}" presName="compNode" presStyleCnt="0"/>
      <dgm:spPr/>
    </dgm:pt>
    <dgm:pt modelId="{26248A39-D5CE-4862-8137-750D7340778E}" type="pres">
      <dgm:prSet presAssocID="{D2CAE075-584F-4E79-B6E7-28590DF9FD92}" presName="bgRect" presStyleLbl="bgShp" presStyleIdx="0" presStyleCnt="3"/>
      <dgm:spPr/>
    </dgm:pt>
    <dgm:pt modelId="{B02E0ED7-987F-4B27-A497-E5FC18359FEA}" type="pres">
      <dgm:prSet presAssocID="{D2CAE075-584F-4E79-B6E7-28590DF9F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78701E6-AA48-40B7-B20E-998B2E201060}" type="pres">
      <dgm:prSet presAssocID="{D2CAE075-584F-4E79-B6E7-28590DF9FD92}" presName="spaceRect" presStyleCnt="0"/>
      <dgm:spPr/>
    </dgm:pt>
    <dgm:pt modelId="{2BB98F53-A802-4E4D-A22B-CAEFE9A3F038}" type="pres">
      <dgm:prSet presAssocID="{D2CAE075-584F-4E79-B6E7-28590DF9FD92}" presName="parTx" presStyleLbl="revTx" presStyleIdx="0" presStyleCnt="3">
        <dgm:presLayoutVars>
          <dgm:chMax val="0"/>
          <dgm:chPref val="0"/>
        </dgm:presLayoutVars>
      </dgm:prSet>
      <dgm:spPr/>
    </dgm:pt>
    <dgm:pt modelId="{71ED2536-3EFA-419B-82ED-BAF4D1A61355}" type="pres">
      <dgm:prSet presAssocID="{83FD6E04-FF98-4B0F-B468-9BA86E4A01B3}" presName="sibTrans" presStyleCnt="0"/>
      <dgm:spPr/>
    </dgm:pt>
    <dgm:pt modelId="{9E2AC180-4B26-4913-B935-5964AA6797B5}" type="pres">
      <dgm:prSet presAssocID="{BB431A2B-BD89-4782-919C-6B5FD1DDB7D9}" presName="compNode" presStyleCnt="0"/>
      <dgm:spPr/>
    </dgm:pt>
    <dgm:pt modelId="{CAF1B5E6-5263-465A-8D13-E8337C0E0931}" type="pres">
      <dgm:prSet presAssocID="{BB431A2B-BD89-4782-919C-6B5FD1DDB7D9}" presName="bgRect" presStyleLbl="bgShp" presStyleIdx="1" presStyleCnt="3"/>
      <dgm:spPr/>
    </dgm:pt>
    <dgm:pt modelId="{36C6DD8D-CAC2-4DBB-AC7A-35D710861C5F}" type="pres">
      <dgm:prSet presAssocID="{BB431A2B-BD89-4782-919C-6B5FD1DDB7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B7DF5CB7-FD33-496B-9C57-0C93AFDE17CE}" type="pres">
      <dgm:prSet presAssocID="{BB431A2B-BD89-4782-919C-6B5FD1DDB7D9}" presName="spaceRect" presStyleCnt="0"/>
      <dgm:spPr/>
    </dgm:pt>
    <dgm:pt modelId="{E82C59EC-8442-47FE-B743-9356D71F982C}" type="pres">
      <dgm:prSet presAssocID="{BB431A2B-BD89-4782-919C-6B5FD1DDB7D9}" presName="parTx" presStyleLbl="revTx" presStyleIdx="1" presStyleCnt="3">
        <dgm:presLayoutVars>
          <dgm:chMax val="0"/>
          <dgm:chPref val="0"/>
        </dgm:presLayoutVars>
      </dgm:prSet>
      <dgm:spPr/>
    </dgm:pt>
    <dgm:pt modelId="{B589373B-25AE-4CAE-97B8-B9D30FE84C31}" type="pres">
      <dgm:prSet presAssocID="{621F394A-CB8F-46AE-B89E-3CB3B54F11F1}" presName="sibTrans" presStyleCnt="0"/>
      <dgm:spPr/>
    </dgm:pt>
    <dgm:pt modelId="{7B2C8F7C-0FE8-4819-8617-93E0710BAA9C}" type="pres">
      <dgm:prSet presAssocID="{9B671B4B-7F61-4B32-85C5-3C58DDB23EFB}" presName="compNode" presStyleCnt="0"/>
      <dgm:spPr/>
    </dgm:pt>
    <dgm:pt modelId="{2EDB1C58-A4DB-4648-8FFF-1820B80E61F9}" type="pres">
      <dgm:prSet presAssocID="{9B671B4B-7F61-4B32-85C5-3C58DDB23EFB}" presName="bgRect" presStyleLbl="bgShp" presStyleIdx="2" presStyleCnt="3"/>
      <dgm:spPr/>
    </dgm:pt>
    <dgm:pt modelId="{158EE7C3-52BF-4C0E-AD05-ED6291193B54}" type="pres">
      <dgm:prSet presAssocID="{9B671B4B-7F61-4B32-85C5-3C58DDB23E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mleç"/>
        </a:ext>
      </dgm:extLst>
    </dgm:pt>
    <dgm:pt modelId="{4C6C1D45-2533-4436-BE46-2631C55CBB98}" type="pres">
      <dgm:prSet presAssocID="{9B671B4B-7F61-4B32-85C5-3C58DDB23EFB}" presName="spaceRect" presStyleCnt="0"/>
      <dgm:spPr/>
    </dgm:pt>
    <dgm:pt modelId="{02CF94F5-E060-4384-91EF-9ADFC635B747}" type="pres">
      <dgm:prSet presAssocID="{9B671B4B-7F61-4B32-85C5-3C58DDB23EF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7BFE1D-3456-492C-B13C-7EC036408131}" type="presOf" srcId="{BB431A2B-BD89-4782-919C-6B5FD1DDB7D9}" destId="{E82C59EC-8442-47FE-B743-9356D71F982C}" srcOrd="0" destOrd="0" presId="urn:microsoft.com/office/officeart/2018/2/layout/IconVerticalSolidList"/>
    <dgm:cxn modelId="{C7483539-34FA-4976-AF69-AD1FC9601A04}" srcId="{DC48BBBB-317C-4B43-9F08-82E7B4B4E927}" destId="{9B671B4B-7F61-4B32-85C5-3C58DDB23EFB}" srcOrd="2" destOrd="0" parTransId="{4A060231-DEC2-47D4-9566-2F368DB525D5}" sibTransId="{0A95103C-075C-489B-BCC1-6DBB51698BE5}"/>
    <dgm:cxn modelId="{B00BE939-C36F-42B1-A4B8-72197FAE4BDB}" srcId="{DC48BBBB-317C-4B43-9F08-82E7B4B4E927}" destId="{D2CAE075-584F-4E79-B6E7-28590DF9FD92}" srcOrd="0" destOrd="0" parTransId="{F1C276C1-6954-41D0-93DA-BF1BF597E706}" sibTransId="{83FD6E04-FF98-4B0F-B468-9BA86E4A01B3}"/>
    <dgm:cxn modelId="{183CB847-3C57-49C3-809F-5671937C00F5}" type="presOf" srcId="{D2CAE075-584F-4E79-B6E7-28590DF9FD92}" destId="{2BB98F53-A802-4E4D-A22B-CAEFE9A3F038}" srcOrd="0" destOrd="0" presId="urn:microsoft.com/office/officeart/2018/2/layout/IconVerticalSolidList"/>
    <dgm:cxn modelId="{E7C5D048-9500-4295-BF85-EBBFC40C67CA}" srcId="{DC48BBBB-317C-4B43-9F08-82E7B4B4E927}" destId="{BB431A2B-BD89-4782-919C-6B5FD1DDB7D9}" srcOrd="1" destOrd="0" parTransId="{00CA591C-52F0-4866-B53C-3F6DE013A248}" sibTransId="{621F394A-CB8F-46AE-B89E-3CB3B54F11F1}"/>
    <dgm:cxn modelId="{8F458F56-E230-440A-939D-A8EF1A577650}" type="presOf" srcId="{9B671B4B-7F61-4B32-85C5-3C58DDB23EFB}" destId="{02CF94F5-E060-4384-91EF-9ADFC635B747}" srcOrd="0" destOrd="0" presId="urn:microsoft.com/office/officeart/2018/2/layout/IconVerticalSolidList"/>
    <dgm:cxn modelId="{AF5013B6-9C04-4966-B616-0D2FFD2F0337}" type="presOf" srcId="{DC48BBBB-317C-4B43-9F08-82E7B4B4E927}" destId="{9EEAA330-A8EF-456A-A195-F6F10A6B654B}" srcOrd="0" destOrd="0" presId="urn:microsoft.com/office/officeart/2018/2/layout/IconVerticalSolidList"/>
    <dgm:cxn modelId="{91668333-0653-4AB6-B809-FF0D46441D0E}" type="presParOf" srcId="{9EEAA330-A8EF-456A-A195-F6F10A6B654B}" destId="{627E2B2A-9C4C-444B-9A27-2428AC13B6AA}" srcOrd="0" destOrd="0" presId="urn:microsoft.com/office/officeart/2018/2/layout/IconVerticalSolidList"/>
    <dgm:cxn modelId="{A3F3B02E-B9F9-4591-A5E2-D7201D7DF537}" type="presParOf" srcId="{627E2B2A-9C4C-444B-9A27-2428AC13B6AA}" destId="{26248A39-D5CE-4862-8137-750D7340778E}" srcOrd="0" destOrd="0" presId="urn:microsoft.com/office/officeart/2018/2/layout/IconVerticalSolidList"/>
    <dgm:cxn modelId="{B1954A49-9F87-49B0-A921-0E4A461EA2F3}" type="presParOf" srcId="{627E2B2A-9C4C-444B-9A27-2428AC13B6AA}" destId="{B02E0ED7-987F-4B27-A497-E5FC18359FEA}" srcOrd="1" destOrd="0" presId="urn:microsoft.com/office/officeart/2018/2/layout/IconVerticalSolidList"/>
    <dgm:cxn modelId="{3AF41235-0EA8-4526-B569-EBEDE294AFEE}" type="presParOf" srcId="{627E2B2A-9C4C-444B-9A27-2428AC13B6AA}" destId="{178701E6-AA48-40B7-B20E-998B2E201060}" srcOrd="2" destOrd="0" presId="urn:microsoft.com/office/officeart/2018/2/layout/IconVerticalSolidList"/>
    <dgm:cxn modelId="{1AFD177C-0A39-4746-B5DF-48F874F590E5}" type="presParOf" srcId="{627E2B2A-9C4C-444B-9A27-2428AC13B6AA}" destId="{2BB98F53-A802-4E4D-A22B-CAEFE9A3F038}" srcOrd="3" destOrd="0" presId="urn:microsoft.com/office/officeart/2018/2/layout/IconVerticalSolidList"/>
    <dgm:cxn modelId="{A27DDF34-D792-4716-9F55-57B8B263C07D}" type="presParOf" srcId="{9EEAA330-A8EF-456A-A195-F6F10A6B654B}" destId="{71ED2536-3EFA-419B-82ED-BAF4D1A61355}" srcOrd="1" destOrd="0" presId="urn:microsoft.com/office/officeart/2018/2/layout/IconVerticalSolidList"/>
    <dgm:cxn modelId="{352B68DE-EF80-4FD1-9B68-66A350BB429F}" type="presParOf" srcId="{9EEAA330-A8EF-456A-A195-F6F10A6B654B}" destId="{9E2AC180-4B26-4913-B935-5964AA6797B5}" srcOrd="2" destOrd="0" presId="urn:microsoft.com/office/officeart/2018/2/layout/IconVerticalSolidList"/>
    <dgm:cxn modelId="{8735BBA0-808A-4886-B651-17E2B726E68E}" type="presParOf" srcId="{9E2AC180-4B26-4913-B935-5964AA6797B5}" destId="{CAF1B5E6-5263-465A-8D13-E8337C0E0931}" srcOrd="0" destOrd="0" presId="urn:microsoft.com/office/officeart/2018/2/layout/IconVerticalSolidList"/>
    <dgm:cxn modelId="{45E7CA48-7C9D-456D-8D9C-2766AB6A8F7E}" type="presParOf" srcId="{9E2AC180-4B26-4913-B935-5964AA6797B5}" destId="{36C6DD8D-CAC2-4DBB-AC7A-35D710861C5F}" srcOrd="1" destOrd="0" presId="urn:microsoft.com/office/officeart/2018/2/layout/IconVerticalSolidList"/>
    <dgm:cxn modelId="{CF82A928-5258-4A9C-B020-77CAE52148DA}" type="presParOf" srcId="{9E2AC180-4B26-4913-B935-5964AA6797B5}" destId="{B7DF5CB7-FD33-496B-9C57-0C93AFDE17CE}" srcOrd="2" destOrd="0" presId="urn:microsoft.com/office/officeart/2018/2/layout/IconVerticalSolidList"/>
    <dgm:cxn modelId="{1DEDDC79-4C89-40C3-BF01-E45236AFE19C}" type="presParOf" srcId="{9E2AC180-4B26-4913-B935-5964AA6797B5}" destId="{E82C59EC-8442-47FE-B743-9356D71F982C}" srcOrd="3" destOrd="0" presId="urn:microsoft.com/office/officeart/2018/2/layout/IconVerticalSolidList"/>
    <dgm:cxn modelId="{1E822CB7-15A3-4B4F-87EB-4BC43B7202E3}" type="presParOf" srcId="{9EEAA330-A8EF-456A-A195-F6F10A6B654B}" destId="{B589373B-25AE-4CAE-97B8-B9D30FE84C31}" srcOrd="3" destOrd="0" presId="urn:microsoft.com/office/officeart/2018/2/layout/IconVerticalSolidList"/>
    <dgm:cxn modelId="{E7FE1A63-0E18-41FE-BABA-D1014372BDE5}" type="presParOf" srcId="{9EEAA330-A8EF-456A-A195-F6F10A6B654B}" destId="{7B2C8F7C-0FE8-4819-8617-93E0710BAA9C}" srcOrd="4" destOrd="0" presId="urn:microsoft.com/office/officeart/2018/2/layout/IconVerticalSolidList"/>
    <dgm:cxn modelId="{1EC53B1E-9E3E-413E-936D-AE389C1DD8FB}" type="presParOf" srcId="{7B2C8F7C-0FE8-4819-8617-93E0710BAA9C}" destId="{2EDB1C58-A4DB-4648-8FFF-1820B80E61F9}" srcOrd="0" destOrd="0" presId="urn:microsoft.com/office/officeart/2018/2/layout/IconVerticalSolidList"/>
    <dgm:cxn modelId="{280810D5-384D-4676-9406-0B8BF2655E73}" type="presParOf" srcId="{7B2C8F7C-0FE8-4819-8617-93E0710BAA9C}" destId="{158EE7C3-52BF-4C0E-AD05-ED6291193B54}" srcOrd="1" destOrd="0" presId="urn:microsoft.com/office/officeart/2018/2/layout/IconVerticalSolidList"/>
    <dgm:cxn modelId="{A2530981-A8C3-4C68-9D16-5FE0D163F926}" type="presParOf" srcId="{7B2C8F7C-0FE8-4819-8617-93E0710BAA9C}" destId="{4C6C1D45-2533-4436-BE46-2631C55CBB98}" srcOrd="2" destOrd="0" presId="urn:microsoft.com/office/officeart/2018/2/layout/IconVerticalSolidList"/>
    <dgm:cxn modelId="{56B5D98B-432B-4F45-9F9A-E5DAC542204E}" type="presParOf" srcId="{7B2C8F7C-0FE8-4819-8617-93E0710BAA9C}" destId="{02CF94F5-E060-4384-91EF-9ADFC635B7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2B5FC1-5C6F-42AB-B2EB-60BB12BC417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E01847-B623-4AD2-BF0D-2BD59C955EA8}">
      <dgm:prSet/>
      <dgm:spPr/>
      <dgm:t>
        <a:bodyPr/>
        <a:lstStyle/>
        <a:p>
          <a:pPr>
            <a:defRPr cap="all"/>
          </a:pPr>
          <a:r>
            <a:rPr lang="en-US"/>
            <a:t>- Cursor is an AI-powered code editor based on VS Code</a:t>
          </a:r>
        </a:p>
      </dgm:t>
    </dgm:pt>
    <dgm:pt modelId="{5EF0E8EB-1B7D-405A-A616-E5F3C6886497}" type="parTrans" cxnId="{2E90A30C-A938-429B-930B-D95BFFBD63FF}">
      <dgm:prSet/>
      <dgm:spPr/>
      <dgm:t>
        <a:bodyPr/>
        <a:lstStyle/>
        <a:p>
          <a:endParaRPr lang="en-US"/>
        </a:p>
      </dgm:t>
    </dgm:pt>
    <dgm:pt modelId="{724842BB-372F-4B70-A1ED-118F57D2B611}" type="sibTrans" cxnId="{2E90A30C-A938-429B-930B-D95BFFBD63FF}">
      <dgm:prSet/>
      <dgm:spPr/>
      <dgm:t>
        <a:bodyPr/>
        <a:lstStyle/>
        <a:p>
          <a:endParaRPr lang="en-US"/>
        </a:p>
      </dgm:t>
    </dgm:pt>
    <dgm:pt modelId="{FF0845E1-272E-431A-AC9D-0417EACB3FFF}">
      <dgm:prSet/>
      <dgm:spPr/>
      <dgm:t>
        <a:bodyPr/>
        <a:lstStyle/>
        <a:p>
          <a:pPr>
            <a:defRPr cap="all"/>
          </a:pPr>
          <a:r>
            <a:rPr lang="en-US"/>
            <a:t>- Uses OpenAI's GPT-4/3.5 models for AI-assisted coding</a:t>
          </a:r>
        </a:p>
      </dgm:t>
    </dgm:pt>
    <dgm:pt modelId="{9E186A3D-ACBD-4E88-8849-7AC3E5EBF7D5}" type="parTrans" cxnId="{1DA6C418-DC00-4352-B70B-45AE20E83D3D}">
      <dgm:prSet/>
      <dgm:spPr/>
      <dgm:t>
        <a:bodyPr/>
        <a:lstStyle/>
        <a:p>
          <a:endParaRPr lang="en-US"/>
        </a:p>
      </dgm:t>
    </dgm:pt>
    <dgm:pt modelId="{7A889611-C06C-4C8B-9EC7-85AE6D06DB4B}" type="sibTrans" cxnId="{1DA6C418-DC00-4352-B70B-45AE20E83D3D}">
      <dgm:prSet/>
      <dgm:spPr/>
      <dgm:t>
        <a:bodyPr/>
        <a:lstStyle/>
        <a:p>
          <a:endParaRPr lang="en-US"/>
        </a:p>
      </dgm:t>
    </dgm:pt>
    <dgm:pt modelId="{6A303423-6C92-4B31-985E-EE4FB5750CD6}">
      <dgm:prSet/>
      <dgm:spPr/>
      <dgm:t>
        <a:bodyPr/>
        <a:lstStyle/>
        <a:p>
          <a:pPr>
            <a:defRPr cap="all"/>
          </a:pPr>
          <a:r>
            <a:rPr lang="en-US"/>
            <a:t>- Provides auto-completions, explanations, and bug fixing</a:t>
          </a:r>
        </a:p>
      </dgm:t>
    </dgm:pt>
    <dgm:pt modelId="{B7288723-689E-4145-8C4C-24272EA5052C}" type="parTrans" cxnId="{E47B6785-AF80-4F1F-A789-68912B2EAE6A}">
      <dgm:prSet/>
      <dgm:spPr/>
      <dgm:t>
        <a:bodyPr/>
        <a:lstStyle/>
        <a:p>
          <a:endParaRPr lang="en-US"/>
        </a:p>
      </dgm:t>
    </dgm:pt>
    <dgm:pt modelId="{91C8DE09-7E8E-4F76-80EC-E7183882D886}" type="sibTrans" cxnId="{E47B6785-AF80-4F1F-A789-68912B2EAE6A}">
      <dgm:prSet/>
      <dgm:spPr/>
      <dgm:t>
        <a:bodyPr/>
        <a:lstStyle/>
        <a:p>
          <a:endParaRPr lang="en-US"/>
        </a:p>
      </dgm:t>
    </dgm:pt>
    <dgm:pt modelId="{E48DD343-4E28-46D5-B503-FE33388B5C2B}">
      <dgm:prSet/>
      <dgm:spPr/>
      <dgm:t>
        <a:bodyPr/>
        <a:lstStyle/>
        <a:p>
          <a:pPr>
            <a:defRPr cap="all"/>
          </a:pPr>
          <a:r>
            <a:rPr lang="en-US"/>
            <a:t>- Official website: cursor.sh</a:t>
          </a:r>
        </a:p>
      </dgm:t>
    </dgm:pt>
    <dgm:pt modelId="{B7B9F218-957F-4E84-98A2-A3204F7C7EA0}" type="parTrans" cxnId="{F63CD64A-BE1E-4024-973E-981AB01017E6}">
      <dgm:prSet/>
      <dgm:spPr/>
      <dgm:t>
        <a:bodyPr/>
        <a:lstStyle/>
        <a:p>
          <a:endParaRPr lang="en-US"/>
        </a:p>
      </dgm:t>
    </dgm:pt>
    <dgm:pt modelId="{6AA9D5E8-4847-41B6-AE32-A366FC0EBE89}" type="sibTrans" cxnId="{F63CD64A-BE1E-4024-973E-981AB01017E6}">
      <dgm:prSet/>
      <dgm:spPr/>
      <dgm:t>
        <a:bodyPr/>
        <a:lstStyle/>
        <a:p>
          <a:endParaRPr lang="en-US"/>
        </a:p>
      </dgm:t>
    </dgm:pt>
    <dgm:pt modelId="{E761170C-C393-0346-8283-0F1D2F828B43}" type="pres">
      <dgm:prSet presAssocID="{B92B5FC1-5C6F-42AB-B2EB-60BB12BC4171}" presName="linear" presStyleCnt="0">
        <dgm:presLayoutVars>
          <dgm:animLvl val="lvl"/>
          <dgm:resizeHandles val="exact"/>
        </dgm:presLayoutVars>
      </dgm:prSet>
      <dgm:spPr/>
    </dgm:pt>
    <dgm:pt modelId="{33CFBDFE-1A85-7044-ADD0-CED5EB9EBF54}" type="pres">
      <dgm:prSet presAssocID="{40E01847-B623-4AD2-BF0D-2BD59C955EA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C7C821-4F62-394C-8E31-091EEE7FCC24}" type="pres">
      <dgm:prSet presAssocID="{724842BB-372F-4B70-A1ED-118F57D2B611}" presName="spacer" presStyleCnt="0"/>
      <dgm:spPr/>
    </dgm:pt>
    <dgm:pt modelId="{B084C579-21F3-6841-974B-FF5F4E0E82CD}" type="pres">
      <dgm:prSet presAssocID="{FF0845E1-272E-431A-AC9D-0417EACB3F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43A2D03-919A-B34F-8513-E0DDCB8E33C6}" type="pres">
      <dgm:prSet presAssocID="{7A889611-C06C-4C8B-9EC7-85AE6D06DB4B}" presName="spacer" presStyleCnt="0"/>
      <dgm:spPr/>
    </dgm:pt>
    <dgm:pt modelId="{38EDBABB-3D6A-A14E-97DF-7C093C0CAA73}" type="pres">
      <dgm:prSet presAssocID="{6A303423-6C92-4B31-985E-EE4FB5750CD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4CFEA35-9534-E944-8A82-38499BBFF62F}" type="pres">
      <dgm:prSet presAssocID="{91C8DE09-7E8E-4F76-80EC-E7183882D886}" presName="spacer" presStyleCnt="0"/>
      <dgm:spPr/>
    </dgm:pt>
    <dgm:pt modelId="{86869A0B-BDD4-F943-A1AF-D62A1FE2A3C4}" type="pres">
      <dgm:prSet presAssocID="{E48DD343-4E28-46D5-B503-FE33388B5C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E90A30C-A938-429B-930B-D95BFFBD63FF}" srcId="{B92B5FC1-5C6F-42AB-B2EB-60BB12BC4171}" destId="{40E01847-B623-4AD2-BF0D-2BD59C955EA8}" srcOrd="0" destOrd="0" parTransId="{5EF0E8EB-1B7D-405A-A616-E5F3C6886497}" sibTransId="{724842BB-372F-4B70-A1ED-118F57D2B611}"/>
    <dgm:cxn modelId="{1DA6C418-DC00-4352-B70B-45AE20E83D3D}" srcId="{B92B5FC1-5C6F-42AB-B2EB-60BB12BC4171}" destId="{FF0845E1-272E-431A-AC9D-0417EACB3FFF}" srcOrd="1" destOrd="0" parTransId="{9E186A3D-ACBD-4E88-8849-7AC3E5EBF7D5}" sibTransId="{7A889611-C06C-4C8B-9EC7-85AE6D06DB4B}"/>
    <dgm:cxn modelId="{B6A1DD2D-26C2-604A-8768-570913AE41D9}" type="presOf" srcId="{40E01847-B623-4AD2-BF0D-2BD59C955EA8}" destId="{33CFBDFE-1A85-7044-ADD0-CED5EB9EBF54}" srcOrd="0" destOrd="0" presId="urn:microsoft.com/office/officeart/2005/8/layout/vList2"/>
    <dgm:cxn modelId="{F63CD64A-BE1E-4024-973E-981AB01017E6}" srcId="{B92B5FC1-5C6F-42AB-B2EB-60BB12BC4171}" destId="{E48DD343-4E28-46D5-B503-FE33388B5C2B}" srcOrd="3" destOrd="0" parTransId="{B7B9F218-957F-4E84-98A2-A3204F7C7EA0}" sibTransId="{6AA9D5E8-4847-41B6-AE32-A366FC0EBE89}"/>
    <dgm:cxn modelId="{6A04264D-23FB-C740-8790-06FEEAA42678}" type="presOf" srcId="{B92B5FC1-5C6F-42AB-B2EB-60BB12BC4171}" destId="{E761170C-C393-0346-8283-0F1D2F828B43}" srcOrd="0" destOrd="0" presId="urn:microsoft.com/office/officeart/2005/8/layout/vList2"/>
    <dgm:cxn modelId="{0D1F1E6C-27D9-DE4F-A8A8-56B352C840F2}" type="presOf" srcId="{E48DD343-4E28-46D5-B503-FE33388B5C2B}" destId="{86869A0B-BDD4-F943-A1AF-D62A1FE2A3C4}" srcOrd="0" destOrd="0" presId="urn:microsoft.com/office/officeart/2005/8/layout/vList2"/>
    <dgm:cxn modelId="{E47B6785-AF80-4F1F-A789-68912B2EAE6A}" srcId="{B92B5FC1-5C6F-42AB-B2EB-60BB12BC4171}" destId="{6A303423-6C92-4B31-985E-EE4FB5750CD6}" srcOrd="2" destOrd="0" parTransId="{B7288723-689E-4145-8C4C-24272EA5052C}" sibTransId="{91C8DE09-7E8E-4F76-80EC-E7183882D886}"/>
    <dgm:cxn modelId="{B0100DC3-CF4F-0948-BD30-D2F732B6CB2A}" type="presOf" srcId="{6A303423-6C92-4B31-985E-EE4FB5750CD6}" destId="{38EDBABB-3D6A-A14E-97DF-7C093C0CAA73}" srcOrd="0" destOrd="0" presId="urn:microsoft.com/office/officeart/2005/8/layout/vList2"/>
    <dgm:cxn modelId="{8AAD77DE-04A4-9448-9D58-1582DE1FDC4F}" type="presOf" srcId="{FF0845E1-272E-431A-AC9D-0417EACB3FFF}" destId="{B084C579-21F3-6841-974B-FF5F4E0E82CD}" srcOrd="0" destOrd="0" presId="urn:microsoft.com/office/officeart/2005/8/layout/vList2"/>
    <dgm:cxn modelId="{26939DC6-70AC-F047-BD4C-7FCA4BEC422D}" type="presParOf" srcId="{E761170C-C393-0346-8283-0F1D2F828B43}" destId="{33CFBDFE-1A85-7044-ADD0-CED5EB9EBF54}" srcOrd="0" destOrd="0" presId="urn:microsoft.com/office/officeart/2005/8/layout/vList2"/>
    <dgm:cxn modelId="{91074C70-E91E-074F-91D0-0650E3430DB5}" type="presParOf" srcId="{E761170C-C393-0346-8283-0F1D2F828B43}" destId="{1FC7C821-4F62-394C-8E31-091EEE7FCC24}" srcOrd="1" destOrd="0" presId="urn:microsoft.com/office/officeart/2005/8/layout/vList2"/>
    <dgm:cxn modelId="{AF8E04A7-3375-AD49-A5B7-13AFE2D5E060}" type="presParOf" srcId="{E761170C-C393-0346-8283-0F1D2F828B43}" destId="{B084C579-21F3-6841-974B-FF5F4E0E82CD}" srcOrd="2" destOrd="0" presId="urn:microsoft.com/office/officeart/2005/8/layout/vList2"/>
    <dgm:cxn modelId="{C577FF84-1FFE-D143-B513-2331A3C32273}" type="presParOf" srcId="{E761170C-C393-0346-8283-0F1D2F828B43}" destId="{D43A2D03-919A-B34F-8513-E0DDCB8E33C6}" srcOrd="3" destOrd="0" presId="urn:microsoft.com/office/officeart/2005/8/layout/vList2"/>
    <dgm:cxn modelId="{AF968C86-3174-8444-BB9D-5176282436FD}" type="presParOf" srcId="{E761170C-C393-0346-8283-0F1D2F828B43}" destId="{38EDBABB-3D6A-A14E-97DF-7C093C0CAA73}" srcOrd="4" destOrd="0" presId="urn:microsoft.com/office/officeart/2005/8/layout/vList2"/>
    <dgm:cxn modelId="{2B98C6B6-2924-FF49-919B-C98F2264C87F}" type="presParOf" srcId="{E761170C-C393-0346-8283-0F1D2F828B43}" destId="{F4CFEA35-9534-E944-8A82-38499BBFF62F}" srcOrd="5" destOrd="0" presId="urn:microsoft.com/office/officeart/2005/8/layout/vList2"/>
    <dgm:cxn modelId="{1CF9A0F2-1F9A-474C-9EE2-66BD49D8587F}" type="presParOf" srcId="{E761170C-C393-0346-8283-0F1D2F828B43}" destId="{86869A0B-BDD4-F943-A1AF-D62A1FE2A3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13EF25-BED0-4910-A648-57EF527EA7D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44F8BC-6C6F-4D0B-B499-02B57516D9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AI Code Completion: Cursor predicts and suggests code</a:t>
          </a:r>
        </a:p>
      </dgm:t>
    </dgm:pt>
    <dgm:pt modelId="{3F8CD081-A766-43E6-B057-15C821DC8882}" type="parTrans" cxnId="{A16026E3-E6AC-4C4C-B5CC-2BD9F4A2DDC3}">
      <dgm:prSet/>
      <dgm:spPr/>
      <dgm:t>
        <a:bodyPr/>
        <a:lstStyle/>
        <a:p>
          <a:endParaRPr lang="en-US"/>
        </a:p>
      </dgm:t>
    </dgm:pt>
    <dgm:pt modelId="{E9F9F689-6A81-41C8-95F6-0F8915BE6079}" type="sibTrans" cxnId="{A16026E3-E6AC-4C4C-B5CC-2BD9F4A2DDC3}">
      <dgm:prSet/>
      <dgm:spPr/>
      <dgm:t>
        <a:bodyPr/>
        <a:lstStyle/>
        <a:p>
          <a:endParaRPr lang="en-US"/>
        </a:p>
      </dgm:t>
    </dgm:pt>
    <dgm:pt modelId="{F252BC3A-987D-4337-B9E0-3C9FC7CC92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Code Explanation: AI explains what a selected code does</a:t>
          </a:r>
        </a:p>
      </dgm:t>
    </dgm:pt>
    <dgm:pt modelId="{443F421F-6668-43F7-999E-AF7E1838C9CF}" type="parTrans" cxnId="{2AEB7D31-2385-464E-8539-135D53D11AE9}">
      <dgm:prSet/>
      <dgm:spPr/>
      <dgm:t>
        <a:bodyPr/>
        <a:lstStyle/>
        <a:p>
          <a:endParaRPr lang="en-US"/>
        </a:p>
      </dgm:t>
    </dgm:pt>
    <dgm:pt modelId="{797A9C7A-66A2-4C85-B083-41A2EC0BCD5E}" type="sibTrans" cxnId="{2AEB7D31-2385-464E-8539-135D53D11AE9}">
      <dgm:prSet/>
      <dgm:spPr/>
      <dgm:t>
        <a:bodyPr/>
        <a:lstStyle/>
        <a:p>
          <a:endParaRPr lang="en-US"/>
        </a:p>
      </dgm:t>
    </dgm:pt>
    <dgm:pt modelId="{690846BE-9EC2-4B79-AF79-0C886750439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Bug Fixing: AI suggests corrections for errors</a:t>
          </a:r>
        </a:p>
      </dgm:t>
    </dgm:pt>
    <dgm:pt modelId="{9F487B17-8280-496C-8CE0-A682B16929F6}" type="parTrans" cxnId="{D84B6EAE-61E2-4CD1-825F-633E8CCA1E0A}">
      <dgm:prSet/>
      <dgm:spPr/>
      <dgm:t>
        <a:bodyPr/>
        <a:lstStyle/>
        <a:p>
          <a:endParaRPr lang="en-US"/>
        </a:p>
      </dgm:t>
    </dgm:pt>
    <dgm:pt modelId="{813C92DD-4FA2-42C1-BB2D-43FB80C6DB88}" type="sibTrans" cxnId="{D84B6EAE-61E2-4CD1-825F-633E8CCA1E0A}">
      <dgm:prSet/>
      <dgm:spPr/>
      <dgm:t>
        <a:bodyPr/>
        <a:lstStyle/>
        <a:p>
          <a:endParaRPr lang="en-US"/>
        </a:p>
      </dgm:t>
    </dgm:pt>
    <dgm:pt modelId="{85888750-18D8-45E2-A8D3-FD7B832B12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Refactoring: AI helps rewrite and optimize code</a:t>
          </a:r>
        </a:p>
      </dgm:t>
    </dgm:pt>
    <dgm:pt modelId="{79D78B30-5F8B-431C-B759-B39686A01B74}" type="parTrans" cxnId="{7411B56F-BAA6-47F7-8D75-457ADAA7A9E6}">
      <dgm:prSet/>
      <dgm:spPr/>
      <dgm:t>
        <a:bodyPr/>
        <a:lstStyle/>
        <a:p>
          <a:endParaRPr lang="en-US"/>
        </a:p>
      </dgm:t>
    </dgm:pt>
    <dgm:pt modelId="{A3AF74B8-9B38-4C4F-92FA-0DC36E2ABA37}" type="sibTrans" cxnId="{7411B56F-BAA6-47F7-8D75-457ADAA7A9E6}">
      <dgm:prSet/>
      <dgm:spPr/>
      <dgm:t>
        <a:bodyPr/>
        <a:lstStyle/>
        <a:p>
          <a:endParaRPr lang="en-US"/>
        </a:p>
      </dgm:t>
    </dgm:pt>
    <dgm:pt modelId="{FD0FD196-3668-4201-ABEA-BE055EB3FA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Built-in Chat: AI assistant for queries inside the editor</a:t>
          </a:r>
        </a:p>
      </dgm:t>
    </dgm:pt>
    <dgm:pt modelId="{5551555E-E439-4DBB-A7FB-BB30019E3A18}" type="parTrans" cxnId="{F9A1E629-C286-4949-909B-635E46F0B644}">
      <dgm:prSet/>
      <dgm:spPr/>
      <dgm:t>
        <a:bodyPr/>
        <a:lstStyle/>
        <a:p>
          <a:endParaRPr lang="en-US"/>
        </a:p>
      </dgm:t>
    </dgm:pt>
    <dgm:pt modelId="{691DA175-A853-4337-81EA-FBE6B3807928}" type="sibTrans" cxnId="{F9A1E629-C286-4949-909B-635E46F0B644}">
      <dgm:prSet/>
      <dgm:spPr/>
      <dgm:t>
        <a:bodyPr/>
        <a:lstStyle/>
        <a:p>
          <a:endParaRPr lang="en-US"/>
        </a:p>
      </dgm:t>
    </dgm:pt>
    <dgm:pt modelId="{287DD7CA-148F-4D23-B7C4-3F7B407F2736}" type="pres">
      <dgm:prSet presAssocID="{9A13EF25-BED0-4910-A648-57EF527EA7D0}" presName="root" presStyleCnt="0">
        <dgm:presLayoutVars>
          <dgm:dir/>
          <dgm:resizeHandles val="exact"/>
        </dgm:presLayoutVars>
      </dgm:prSet>
      <dgm:spPr/>
    </dgm:pt>
    <dgm:pt modelId="{B4ED57A3-6277-43FD-A022-72740F5EE628}" type="pres">
      <dgm:prSet presAssocID="{DF44F8BC-6C6F-4D0B-B499-02B57516D9BD}" presName="compNode" presStyleCnt="0"/>
      <dgm:spPr/>
    </dgm:pt>
    <dgm:pt modelId="{70F5E0B2-8A06-4F44-9399-1424070F72CC}" type="pres">
      <dgm:prSet presAssocID="{DF44F8BC-6C6F-4D0B-B499-02B57516D9BD}" presName="iconBgRect" presStyleLbl="bgShp" presStyleIdx="0" presStyleCnt="5"/>
      <dgm:spPr/>
    </dgm:pt>
    <dgm:pt modelId="{FA116406-86C3-4917-8BE1-6A17B4CD1701}" type="pres">
      <dgm:prSet presAssocID="{DF44F8BC-6C6F-4D0B-B499-02B57516D9B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mleç"/>
        </a:ext>
      </dgm:extLst>
    </dgm:pt>
    <dgm:pt modelId="{65164866-3DC6-4226-90A3-9DFF85D482F8}" type="pres">
      <dgm:prSet presAssocID="{DF44F8BC-6C6F-4D0B-B499-02B57516D9BD}" presName="spaceRect" presStyleCnt="0"/>
      <dgm:spPr/>
    </dgm:pt>
    <dgm:pt modelId="{015EFAEA-599B-446B-BE7C-9F8DC28916AE}" type="pres">
      <dgm:prSet presAssocID="{DF44F8BC-6C6F-4D0B-B499-02B57516D9BD}" presName="textRect" presStyleLbl="revTx" presStyleIdx="0" presStyleCnt="5">
        <dgm:presLayoutVars>
          <dgm:chMax val="1"/>
          <dgm:chPref val="1"/>
        </dgm:presLayoutVars>
      </dgm:prSet>
      <dgm:spPr/>
    </dgm:pt>
    <dgm:pt modelId="{9BE2CA4D-A263-40FE-990A-7CD0FAD35C22}" type="pres">
      <dgm:prSet presAssocID="{E9F9F689-6A81-41C8-95F6-0F8915BE6079}" presName="sibTrans" presStyleCnt="0"/>
      <dgm:spPr/>
    </dgm:pt>
    <dgm:pt modelId="{EBA4DDDC-8F8F-4E78-9CD7-ED6E519711E3}" type="pres">
      <dgm:prSet presAssocID="{F252BC3A-987D-4337-B9E0-3C9FC7CC92B1}" presName="compNode" presStyleCnt="0"/>
      <dgm:spPr/>
    </dgm:pt>
    <dgm:pt modelId="{E1D7C623-9FC7-4598-8085-E84557E782C8}" type="pres">
      <dgm:prSet presAssocID="{F252BC3A-987D-4337-B9E0-3C9FC7CC92B1}" presName="iconBgRect" presStyleLbl="bgShp" presStyleIdx="1" presStyleCnt="5"/>
      <dgm:spPr/>
    </dgm:pt>
    <dgm:pt modelId="{B15DA148-9159-41E3-BC01-E010D3C23AE6}" type="pres">
      <dgm:prSet presAssocID="{F252BC3A-987D-4337-B9E0-3C9FC7CC92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2CE375E-3261-4DF5-8F1E-51864F4D029A}" type="pres">
      <dgm:prSet presAssocID="{F252BC3A-987D-4337-B9E0-3C9FC7CC92B1}" presName="spaceRect" presStyleCnt="0"/>
      <dgm:spPr/>
    </dgm:pt>
    <dgm:pt modelId="{6D5DE938-0427-495E-8B6F-336A7A21841A}" type="pres">
      <dgm:prSet presAssocID="{F252BC3A-987D-4337-B9E0-3C9FC7CC92B1}" presName="textRect" presStyleLbl="revTx" presStyleIdx="1" presStyleCnt="5">
        <dgm:presLayoutVars>
          <dgm:chMax val="1"/>
          <dgm:chPref val="1"/>
        </dgm:presLayoutVars>
      </dgm:prSet>
      <dgm:spPr/>
    </dgm:pt>
    <dgm:pt modelId="{245BF1BD-2FE8-40FA-BBBB-82ED49D13A34}" type="pres">
      <dgm:prSet presAssocID="{797A9C7A-66A2-4C85-B083-41A2EC0BCD5E}" presName="sibTrans" presStyleCnt="0"/>
      <dgm:spPr/>
    </dgm:pt>
    <dgm:pt modelId="{56CC8D60-FD10-48EA-9B91-54964B74FAF8}" type="pres">
      <dgm:prSet presAssocID="{690846BE-9EC2-4B79-AF79-0C886750439A}" presName="compNode" presStyleCnt="0"/>
      <dgm:spPr/>
    </dgm:pt>
    <dgm:pt modelId="{EE527F38-C723-4557-9525-F1159FEB9831}" type="pres">
      <dgm:prSet presAssocID="{690846BE-9EC2-4B79-AF79-0C886750439A}" presName="iconBgRect" presStyleLbl="bgShp" presStyleIdx="2" presStyleCnt="5"/>
      <dgm:spPr/>
    </dgm:pt>
    <dgm:pt modelId="{9F66E2B0-A4C2-491B-B736-79C4D488C48A}" type="pres">
      <dgm:prSet presAssocID="{690846BE-9EC2-4B79-AF79-0C88675043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öcek"/>
        </a:ext>
      </dgm:extLst>
    </dgm:pt>
    <dgm:pt modelId="{131F38B6-F1F1-46BC-ACE7-00C1C97287EA}" type="pres">
      <dgm:prSet presAssocID="{690846BE-9EC2-4B79-AF79-0C886750439A}" presName="spaceRect" presStyleCnt="0"/>
      <dgm:spPr/>
    </dgm:pt>
    <dgm:pt modelId="{7EE61920-1A34-4245-87C2-DCA0250EE228}" type="pres">
      <dgm:prSet presAssocID="{690846BE-9EC2-4B79-AF79-0C886750439A}" presName="textRect" presStyleLbl="revTx" presStyleIdx="2" presStyleCnt="5">
        <dgm:presLayoutVars>
          <dgm:chMax val="1"/>
          <dgm:chPref val="1"/>
        </dgm:presLayoutVars>
      </dgm:prSet>
      <dgm:spPr/>
    </dgm:pt>
    <dgm:pt modelId="{A57358C6-3769-452E-B365-9E6B3C758077}" type="pres">
      <dgm:prSet presAssocID="{813C92DD-4FA2-42C1-BB2D-43FB80C6DB88}" presName="sibTrans" presStyleCnt="0"/>
      <dgm:spPr/>
    </dgm:pt>
    <dgm:pt modelId="{C45F96AB-2D20-4505-9F1C-186D912C9525}" type="pres">
      <dgm:prSet presAssocID="{85888750-18D8-45E2-A8D3-FD7B832B12B2}" presName="compNode" presStyleCnt="0"/>
      <dgm:spPr/>
    </dgm:pt>
    <dgm:pt modelId="{C1151DA3-43DF-42AC-AA89-2AD475664DB2}" type="pres">
      <dgm:prSet presAssocID="{85888750-18D8-45E2-A8D3-FD7B832B12B2}" presName="iconBgRect" presStyleLbl="bgShp" presStyleIdx="3" presStyleCnt="5"/>
      <dgm:spPr/>
    </dgm:pt>
    <dgm:pt modelId="{EFF6838C-3E3C-494D-88B8-156AB3BCAF8E}" type="pres">
      <dgm:prSet presAssocID="{85888750-18D8-45E2-A8D3-FD7B832B12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3E2669A1-FC86-443B-8B33-BD793572BE57}" type="pres">
      <dgm:prSet presAssocID="{85888750-18D8-45E2-A8D3-FD7B832B12B2}" presName="spaceRect" presStyleCnt="0"/>
      <dgm:spPr/>
    </dgm:pt>
    <dgm:pt modelId="{181DA566-43BA-44A0-A86F-636295F06365}" type="pres">
      <dgm:prSet presAssocID="{85888750-18D8-45E2-A8D3-FD7B832B12B2}" presName="textRect" presStyleLbl="revTx" presStyleIdx="3" presStyleCnt="5">
        <dgm:presLayoutVars>
          <dgm:chMax val="1"/>
          <dgm:chPref val="1"/>
        </dgm:presLayoutVars>
      </dgm:prSet>
      <dgm:spPr/>
    </dgm:pt>
    <dgm:pt modelId="{B0F1C582-8D4E-4912-80B8-3668F199199D}" type="pres">
      <dgm:prSet presAssocID="{A3AF74B8-9B38-4C4F-92FA-0DC36E2ABA37}" presName="sibTrans" presStyleCnt="0"/>
      <dgm:spPr/>
    </dgm:pt>
    <dgm:pt modelId="{B78DEBEC-6A06-462E-AACD-E2A14947C51A}" type="pres">
      <dgm:prSet presAssocID="{FD0FD196-3668-4201-ABEA-BE055EB3FAAB}" presName="compNode" presStyleCnt="0"/>
      <dgm:spPr/>
    </dgm:pt>
    <dgm:pt modelId="{A0867643-F22C-4433-9B65-5C8AB1B69C75}" type="pres">
      <dgm:prSet presAssocID="{FD0FD196-3668-4201-ABEA-BE055EB3FAAB}" presName="iconBgRect" presStyleLbl="bgShp" presStyleIdx="4" presStyleCnt="5"/>
      <dgm:spPr/>
    </dgm:pt>
    <dgm:pt modelId="{3FDF4CC1-B26A-498B-B572-83BBE7A5BD37}" type="pres">
      <dgm:prSet presAssocID="{FD0FD196-3668-4201-ABEA-BE055EB3FA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1E5E215D-2355-4F84-ADAA-99C7C1325CB4}" type="pres">
      <dgm:prSet presAssocID="{FD0FD196-3668-4201-ABEA-BE055EB3FAAB}" presName="spaceRect" presStyleCnt="0"/>
      <dgm:spPr/>
    </dgm:pt>
    <dgm:pt modelId="{5B562D0E-20E2-42BA-8C4F-2DD978FF6093}" type="pres">
      <dgm:prSet presAssocID="{FD0FD196-3668-4201-ABEA-BE055EB3FAA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95AEA1D-2F40-C647-958E-F7648DE97C61}" type="presOf" srcId="{FD0FD196-3668-4201-ABEA-BE055EB3FAAB}" destId="{5B562D0E-20E2-42BA-8C4F-2DD978FF6093}" srcOrd="0" destOrd="0" presId="urn:microsoft.com/office/officeart/2018/5/layout/IconCircleLabelList"/>
    <dgm:cxn modelId="{F9A1E629-C286-4949-909B-635E46F0B644}" srcId="{9A13EF25-BED0-4910-A648-57EF527EA7D0}" destId="{FD0FD196-3668-4201-ABEA-BE055EB3FAAB}" srcOrd="4" destOrd="0" parTransId="{5551555E-E439-4DBB-A7FB-BB30019E3A18}" sibTransId="{691DA175-A853-4337-81EA-FBE6B3807928}"/>
    <dgm:cxn modelId="{2AEB7D31-2385-464E-8539-135D53D11AE9}" srcId="{9A13EF25-BED0-4910-A648-57EF527EA7D0}" destId="{F252BC3A-987D-4337-B9E0-3C9FC7CC92B1}" srcOrd="1" destOrd="0" parTransId="{443F421F-6668-43F7-999E-AF7E1838C9CF}" sibTransId="{797A9C7A-66A2-4C85-B083-41A2EC0BCD5E}"/>
    <dgm:cxn modelId="{C3C36A3F-8C9C-F344-A14C-E0717759FAF7}" type="presOf" srcId="{85888750-18D8-45E2-A8D3-FD7B832B12B2}" destId="{181DA566-43BA-44A0-A86F-636295F06365}" srcOrd="0" destOrd="0" presId="urn:microsoft.com/office/officeart/2018/5/layout/IconCircleLabelList"/>
    <dgm:cxn modelId="{F7303755-842A-494B-A284-63744B23CE1A}" type="presOf" srcId="{9A13EF25-BED0-4910-A648-57EF527EA7D0}" destId="{287DD7CA-148F-4D23-B7C4-3F7B407F2736}" srcOrd="0" destOrd="0" presId="urn:microsoft.com/office/officeart/2018/5/layout/IconCircleLabelList"/>
    <dgm:cxn modelId="{441B8A5E-C648-5D42-AA9C-2C99425CA6C6}" type="presOf" srcId="{F252BC3A-987D-4337-B9E0-3C9FC7CC92B1}" destId="{6D5DE938-0427-495E-8B6F-336A7A21841A}" srcOrd="0" destOrd="0" presId="urn:microsoft.com/office/officeart/2018/5/layout/IconCircleLabelList"/>
    <dgm:cxn modelId="{7411B56F-BAA6-47F7-8D75-457ADAA7A9E6}" srcId="{9A13EF25-BED0-4910-A648-57EF527EA7D0}" destId="{85888750-18D8-45E2-A8D3-FD7B832B12B2}" srcOrd="3" destOrd="0" parTransId="{79D78B30-5F8B-431C-B759-B39686A01B74}" sibTransId="{A3AF74B8-9B38-4C4F-92FA-0DC36E2ABA37}"/>
    <dgm:cxn modelId="{622F9898-6D56-1747-96AE-7EDF33403648}" type="presOf" srcId="{DF44F8BC-6C6F-4D0B-B499-02B57516D9BD}" destId="{015EFAEA-599B-446B-BE7C-9F8DC28916AE}" srcOrd="0" destOrd="0" presId="urn:microsoft.com/office/officeart/2018/5/layout/IconCircleLabelList"/>
    <dgm:cxn modelId="{538EFD9D-689F-4B49-A383-54C99F6590BC}" type="presOf" srcId="{690846BE-9EC2-4B79-AF79-0C886750439A}" destId="{7EE61920-1A34-4245-87C2-DCA0250EE228}" srcOrd="0" destOrd="0" presId="urn:microsoft.com/office/officeart/2018/5/layout/IconCircleLabelList"/>
    <dgm:cxn modelId="{D84B6EAE-61E2-4CD1-825F-633E8CCA1E0A}" srcId="{9A13EF25-BED0-4910-A648-57EF527EA7D0}" destId="{690846BE-9EC2-4B79-AF79-0C886750439A}" srcOrd="2" destOrd="0" parTransId="{9F487B17-8280-496C-8CE0-A682B16929F6}" sibTransId="{813C92DD-4FA2-42C1-BB2D-43FB80C6DB88}"/>
    <dgm:cxn modelId="{A16026E3-E6AC-4C4C-B5CC-2BD9F4A2DDC3}" srcId="{9A13EF25-BED0-4910-A648-57EF527EA7D0}" destId="{DF44F8BC-6C6F-4D0B-B499-02B57516D9BD}" srcOrd="0" destOrd="0" parTransId="{3F8CD081-A766-43E6-B057-15C821DC8882}" sibTransId="{E9F9F689-6A81-41C8-95F6-0F8915BE6079}"/>
    <dgm:cxn modelId="{93A1715A-DB94-E344-821C-E64557B2F829}" type="presParOf" srcId="{287DD7CA-148F-4D23-B7C4-3F7B407F2736}" destId="{B4ED57A3-6277-43FD-A022-72740F5EE628}" srcOrd="0" destOrd="0" presId="urn:microsoft.com/office/officeart/2018/5/layout/IconCircleLabelList"/>
    <dgm:cxn modelId="{59BCA1E8-F5EC-3A4B-AE66-FA639379D904}" type="presParOf" srcId="{B4ED57A3-6277-43FD-A022-72740F5EE628}" destId="{70F5E0B2-8A06-4F44-9399-1424070F72CC}" srcOrd="0" destOrd="0" presId="urn:microsoft.com/office/officeart/2018/5/layout/IconCircleLabelList"/>
    <dgm:cxn modelId="{BBEC128E-FE19-194F-9709-C460BB1E6C12}" type="presParOf" srcId="{B4ED57A3-6277-43FD-A022-72740F5EE628}" destId="{FA116406-86C3-4917-8BE1-6A17B4CD1701}" srcOrd="1" destOrd="0" presId="urn:microsoft.com/office/officeart/2018/5/layout/IconCircleLabelList"/>
    <dgm:cxn modelId="{B91EB092-9453-8845-8186-2F0EAD84988D}" type="presParOf" srcId="{B4ED57A3-6277-43FD-A022-72740F5EE628}" destId="{65164866-3DC6-4226-90A3-9DFF85D482F8}" srcOrd="2" destOrd="0" presId="urn:microsoft.com/office/officeart/2018/5/layout/IconCircleLabelList"/>
    <dgm:cxn modelId="{FE43F4CE-F453-C04E-8F33-DF6893DB6FA7}" type="presParOf" srcId="{B4ED57A3-6277-43FD-A022-72740F5EE628}" destId="{015EFAEA-599B-446B-BE7C-9F8DC28916AE}" srcOrd="3" destOrd="0" presId="urn:microsoft.com/office/officeart/2018/5/layout/IconCircleLabelList"/>
    <dgm:cxn modelId="{27AADCEF-4E3B-B945-96C0-67AE351B606E}" type="presParOf" srcId="{287DD7CA-148F-4D23-B7C4-3F7B407F2736}" destId="{9BE2CA4D-A263-40FE-990A-7CD0FAD35C22}" srcOrd="1" destOrd="0" presId="urn:microsoft.com/office/officeart/2018/5/layout/IconCircleLabelList"/>
    <dgm:cxn modelId="{1604900C-E6D7-F44E-960F-D502A10500C7}" type="presParOf" srcId="{287DD7CA-148F-4D23-B7C4-3F7B407F2736}" destId="{EBA4DDDC-8F8F-4E78-9CD7-ED6E519711E3}" srcOrd="2" destOrd="0" presId="urn:microsoft.com/office/officeart/2018/5/layout/IconCircleLabelList"/>
    <dgm:cxn modelId="{425D6C82-9A0F-EA47-813D-60ED809F6DC8}" type="presParOf" srcId="{EBA4DDDC-8F8F-4E78-9CD7-ED6E519711E3}" destId="{E1D7C623-9FC7-4598-8085-E84557E782C8}" srcOrd="0" destOrd="0" presId="urn:microsoft.com/office/officeart/2018/5/layout/IconCircleLabelList"/>
    <dgm:cxn modelId="{8F6110B9-E167-814F-AFDF-6B2965A56494}" type="presParOf" srcId="{EBA4DDDC-8F8F-4E78-9CD7-ED6E519711E3}" destId="{B15DA148-9159-41E3-BC01-E010D3C23AE6}" srcOrd="1" destOrd="0" presId="urn:microsoft.com/office/officeart/2018/5/layout/IconCircleLabelList"/>
    <dgm:cxn modelId="{A9FB578B-2179-DC4E-A55E-7CDF4A8ADA66}" type="presParOf" srcId="{EBA4DDDC-8F8F-4E78-9CD7-ED6E519711E3}" destId="{22CE375E-3261-4DF5-8F1E-51864F4D029A}" srcOrd="2" destOrd="0" presId="urn:microsoft.com/office/officeart/2018/5/layout/IconCircleLabelList"/>
    <dgm:cxn modelId="{B9187437-A7AB-0A4C-A0F5-19C9B93ABD71}" type="presParOf" srcId="{EBA4DDDC-8F8F-4E78-9CD7-ED6E519711E3}" destId="{6D5DE938-0427-495E-8B6F-336A7A21841A}" srcOrd="3" destOrd="0" presId="urn:microsoft.com/office/officeart/2018/5/layout/IconCircleLabelList"/>
    <dgm:cxn modelId="{43C5FFF6-6633-1F40-A415-E077C6F831E7}" type="presParOf" srcId="{287DD7CA-148F-4D23-B7C4-3F7B407F2736}" destId="{245BF1BD-2FE8-40FA-BBBB-82ED49D13A34}" srcOrd="3" destOrd="0" presId="urn:microsoft.com/office/officeart/2018/5/layout/IconCircleLabelList"/>
    <dgm:cxn modelId="{9039C19A-4044-B945-81F9-2FB6BF6DF5C3}" type="presParOf" srcId="{287DD7CA-148F-4D23-B7C4-3F7B407F2736}" destId="{56CC8D60-FD10-48EA-9B91-54964B74FAF8}" srcOrd="4" destOrd="0" presId="urn:microsoft.com/office/officeart/2018/5/layout/IconCircleLabelList"/>
    <dgm:cxn modelId="{17D3B55C-E132-614C-BA83-1DE0D1A9A69C}" type="presParOf" srcId="{56CC8D60-FD10-48EA-9B91-54964B74FAF8}" destId="{EE527F38-C723-4557-9525-F1159FEB9831}" srcOrd="0" destOrd="0" presId="urn:microsoft.com/office/officeart/2018/5/layout/IconCircleLabelList"/>
    <dgm:cxn modelId="{7DFD6729-68D8-DE4E-9AFA-4DCCA8A8974C}" type="presParOf" srcId="{56CC8D60-FD10-48EA-9B91-54964B74FAF8}" destId="{9F66E2B0-A4C2-491B-B736-79C4D488C48A}" srcOrd="1" destOrd="0" presId="urn:microsoft.com/office/officeart/2018/5/layout/IconCircleLabelList"/>
    <dgm:cxn modelId="{55897FC3-F85F-B649-863E-8D26CD6DDA82}" type="presParOf" srcId="{56CC8D60-FD10-48EA-9B91-54964B74FAF8}" destId="{131F38B6-F1F1-46BC-ACE7-00C1C97287EA}" srcOrd="2" destOrd="0" presId="urn:microsoft.com/office/officeart/2018/5/layout/IconCircleLabelList"/>
    <dgm:cxn modelId="{D379F56B-59E3-A844-A791-3FA071BF2CEE}" type="presParOf" srcId="{56CC8D60-FD10-48EA-9B91-54964B74FAF8}" destId="{7EE61920-1A34-4245-87C2-DCA0250EE228}" srcOrd="3" destOrd="0" presId="urn:microsoft.com/office/officeart/2018/5/layout/IconCircleLabelList"/>
    <dgm:cxn modelId="{AB7EAFBE-C3DE-EE46-9BBD-2450D41584C0}" type="presParOf" srcId="{287DD7CA-148F-4D23-B7C4-3F7B407F2736}" destId="{A57358C6-3769-452E-B365-9E6B3C758077}" srcOrd="5" destOrd="0" presId="urn:microsoft.com/office/officeart/2018/5/layout/IconCircleLabelList"/>
    <dgm:cxn modelId="{DBF68252-9917-014D-8F3D-5F8262E6DCE7}" type="presParOf" srcId="{287DD7CA-148F-4D23-B7C4-3F7B407F2736}" destId="{C45F96AB-2D20-4505-9F1C-186D912C9525}" srcOrd="6" destOrd="0" presId="urn:microsoft.com/office/officeart/2018/5/layout/IconCircleLabelList"/>
    <dgm:cxn modelId="{7B5C1549-993A-1F46-A657-5F8A7D0836B5}" type="presParOf" srcId="{C45F96AB-2D20-4505-9F1C-186D912C9525}" destId="{C1151DA3-43DF-42AC-AA89-2AD475664DB2}" srcOrd="0" destOrd="0" presId="urn:microsoft.com/office/officeart/2018/5/layout/IconCircleLabelList"/>
    <dgm:cxn modelId="{B7F09035-C99B-194D-B5FE-6B711E591CBA}" type="presParOf" srcId="{C45F96AB-2D20-4505-9F1C-186D912C9525}" destId="{EFF6838C-3E3C-494D-88B8-156AB3BCAF8E}" srcOrd="1" destOrd="0" presId="urn:microsoft.com/office/officeart/2018/5/layout/IconCircleLabelList"/>
    <dgm:cxn modelId="{25A780F6-3787-1F4D-AE95-C6F9A4CB8789}" type="presParOf" srcId="{C45F96AB-2D20-4505-9F1C-186D912C9525}" destId="{3E2669A1-FC86-443B-8B33-BD793572BE57}" srcOrd="2" destOrd="0" presId="urn:microsoft.com/office/officeart/2018/5/layout/IconCircleLabelList"/>
    <dgm:cxn modelId="{B45FAD21-A5D9-094A-9B24-EDFE18B92B80}" type="presParOf" srcId="{C45F96AB-2D20-4505-9F1C-186D912C9525}" destId="{181DA566-43BA-44A0-A86F-636295F06365}" srcOrd="3" destOrd="0" presId="urn:microsoft.com/office/officeart/2018/5/layout/IconCircleLabelList"/>
    <dgm:cxn modelId="{980DEB4E-FFFB-374B-AFAC-4DB16F8D3B6C}" type="presParOf" srcId="{287DD7CA-148F-4D23-B7C4-3F7B407F2736}" destId="{B0F1C582-8D4E-4912-80B8-3668F199199D}" srcOrd="7" destOrd="0" presId="urn:microsoft.com/office/officeart/2018/5/layout/IconCircleLabelList"/>
    <dgm:cxn modelId="{EF05F474-BA9A-C54F-90C5-74A32B95A900}" type="presParOf" srcId="{287DD7CA-148F-4D23-B7C4-3F7B407F2736}" destId="{B78DEBEC-6A06-462E-AACD-E2A14947C51A}" srcOrd="8" destOrd="0" presId="urn:microsoft.com/office/officeart/2018/5/layout/IconCircleLabelList"/>
    <dgm:cxn modelId="{406103D5-0340-5B43-8443-87EE3058B2FB}" type="presParOf" srcId="{B78DEBEC-6A06-462E-AACD-E2A14947C51A}" destId="{A0867643-F22C-4433-9B65-5C8AB1B69C75}" srcOrd="0" destOrd="0" presId="urn:microsoft.com/office/officeart/2018/5/layout/IconCircleLabelList"/>
    <dgm:cxn modelId="{8678E4A0-2A70-554E-B7C0-6DA188B08B54}" type="presParOf" srcId="{B78DEBEC-6A06-462E-AACD-E2A14947C51A}" destId="{3FDF4CC1-B26A-498B-B572-83BBE7A5BD37}" srcOrd="1" destOrd="0" presId="urn:microsoft.com/office/officeart/2018/5/layout/IconCircleLabelList"/>
    <dgm:cxn modelId="{50BA6DE8-00E5-AA49-B086-345895CA55C5}" type="presParOf" srcId="{B78DEBEC-6A06-462E-AACD-E2A14947C51A}" destId="{1E5E215D-2355-4F84-ADAA-99C7C1325CB4}" srcOrd="2" destOrd="0" presId="urn:microsoft.com/office/officeart/2018/5/layout/IconCircleLabelList"/>
    <dgm:cxn modelId="{81AEFA02-0F11-524A-A559-820E0BD7D823}" type="presParOf" srcId="{B78DEBEC-6A06-462E-AACD-E2A14947C51A}" destId="{5B562D0E-20E2-42BA-8C4F-2DD978FF609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7F5FDE-5FC8-469C-B66D-9BD7EA54DD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20BC74-D840-4494-A8FD-C7CF20732687}">
      <dgm:prSet/>
      <dgm:spPr/>
      <dgm:t>
        <a:bodyPr/>
        <a:lstStyle/>
        <a:p>
          <a:r>
            <a:rPr lang="en-US"/>
            <a:t>- Example: A simple calculator in Python</a:t>
          </a:r>
        </a:p>
      </dgm:t>
    </dgm:pt>
    <dgm:pt modelId="{E1DB3D95-804F-4352-8B87-B9C9214F3C46}" type="parTrans" cxnId="{9F539EAF-FECA-4B64-8E9F-DCF3D3439892}">
      <dgm:prSet/>
      <dgm:spPr/>
      <dgm:t>
        <a:bodyPr/>
        <a:lstStyle/>
        <a:p>
          <a:endParaRPr lang="en-US"/>
        </a:p>
      </dgm:t>
    </dgm:pt>
    <dgm:pt modelId="{5937F5BF-3E2E-4E2F-B0B0-D15D73137772}" type="sibTrans" cxnId="{9F539EAF-FECA-4B64-8E9F-DCF3D3439892}">
      <dgm:prSet/>
      <dgm:spPr/>
      <dgm:t>
        <a:bodyPr/>
        <a:lstStyle/>
        <a:p>
          <a:endParaRPr lang="en-US"/>
        </a:p>
      </dgm:t>
    </dgm:pt>
    <dgm:pt modelId="{438DA971-CB56-48CE-88D5-0CC61A64F84C}">
      <dgm:prSet/>
      <dgm:spPr/>
      <dgm:t>
        <a:bodyPr/>
        <a:lstStyle/>
        <a:p>
          <a:r>
            <a:rPr lang="en-US"/>
            <a:t>- AI-generated suggestions for code completion</a:t>
          </a:r>
        </a:p>
      </dgm:t>
    </dgm:pt>
    <dgm:pt modelId="{64C30519-98DA-4B99-B099-FB9F6CE4238B}" type="parTrans" cxnId="{654CB039-85CF-4030-97D9-2A7A2A8883ED}">
      <dgm:prSet/>
      <dgm:spPr/>
      <dgm:t>
        <a:bodyPr/>
        <a:lstStyle/>
        <a:p>
          <a:endParaRPr lang="en-US"/>
        </a:p>
      </dgm:t>
    </dgm:pt>
    <dgm:pt modelId="{C901383B-F30F-45AF-939B-9545CE1B5741}" type="sibTrans" cxnId="{654CB039-85CF-4030-97D9-2A7A2A8883ED}">
      <dgm:prSet/>
      <dgm:spPr/>
      <dgm:t>
        <a:bodyPr/>
        <a:lstStyle/>
        <a:p>
          <a:endParaRPr lang="en-US"/>
        </a:p>
      </dgm:t>
    </dgm:pt>
    <dgm:pt modelId="{900D3C0B-B050-4040-BDEB-15C192C72CC0}" type="pres">
      <dgm:prSet presAssocID="{787F5FDE-5FC8-469C-B66D-9BD7EA54DD42}" presName="root" presStyleCnt="0">
        <dgm:presLayoutVars>
          <dgm:dir/>
          <dgm:resizeHandles val="exact"/>
        </dgm:presLayoutVars>
      </dgm:prSet>
      <dgm:spPr/>
    </dgm:pt>
    <dgm:pt modelId="{47C701A7-F3AB-43D1-A054-99514E8C0426}" type="pres">
      <dgm:prSet presAssocID="{C420BC74-D840-4494-A8FD-C7CF20732687}" presName="compNode" presStyleCnt="0"/>
      <dgm:spPr/>
    </dgm:pt>
    <dgm:pt modelId="{11E93704-0F97-48D7-B8ED-B5EFCCF2B5EB}" type="pres">
      <dgm:prSet presAssocID="{C420BC74-D840-4494-A8FD-C7CF207326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sap makinesi"/>
        </a:ext>
      </dgm:extLst>
    </dgm:pt>
    <dgm:pt modelId="{548172B7-A775-45A1-9FB0-BBD0A894D70F}" type="pres">
      <dgm:prSet presAssocID="{C420BC74-D840-4494-A8FD-C7CF20732687}" presName="spaceRect" presStyleCnt="0"/>
      <dgm:spPr/>
    </dgm:pt>
    <dgm:pt modelId="{5EF46F6F-D064-4504-B7BF-919FEC52F568}" type="pres">
      <dgm:prSet presAssocID="{C420BC74-D840-4494-A8FD-C7CF20732687}" presName="textRect" presStyleLbl="revTx" presStyleIdx="0" presStyleCnt="2">
        <dgm:presLayoutVars>
          <dgm:chMax val="1"/>
          <dgm:chPref val="1"/>
        </dgm:presLayoutVars>
      </dgm:prSet>
      <dgm:spPr/>
    </dgm:pt>
    <dgm:pt modelId="{F8E1D8B5-DD16-4594-986B-D9E2B6B91D8C}" type="pres">
      <dgm:prSet presAssocID="{5937F5BF-3E2E-4E2F-B0B0-D15D73137772}" presName="sibTrans" presStyleCnt="0"/>
      <dgm:spPr/>
    </dgm:pt>
    <dgm:pt modelId="{BEFBE314-8BAE-4CD2-A65E-122A87396697}" type="pres">
      <dgm:prSet presAssocID="{438DA971-CB56-48CE-88D5-0CC61A64F84C}" presName="compNode" presStyleCnt="0"/>
      <dgm:spPr/>
    </dgm:pt>
    <dgm:pt modelId="{D977BF88-0FEF-428C-AB10-934F93890D40}" type="pres">
      <dgm:prSet presAssocID="{438DA971-CB56-48CE-88D5-0CC61A64F8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ent"/>
        </a:ext>
      </dgm:extLst>
    </dgm:pt>
    <dgm:pt modelId="{7E43295C-EDE7-4642-AD2D-BE033B1F6C94}" type="pres">
      <dgm:prSet presAssocID="{438DA971-CB56-48CE-88D5-0CC61A64F84C}" presName="spaceRect" presStyleCnt="0"/>
      <dgm:spPr/>
    </dgm:pt>
    <dgm:pt modelId="{EEFD0D16-40F5-4768-9731-FE4F418EC68B}" type="pres">
      <dgm:prSet presAssocID="{438DA971-CB56-48CE-88D5-0CC61A64F8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54CB039-85CF-4030-97D9-2A7A2A8883ED}" srcId="{787F5FDE-5FC8-469C-B66D-9BD7EA54DD42}" destId="{438DA971-CB56-48CE-88D5-0CC61A64F84C}" srcOrd="1" destOrd="0" parTransId="{64C30519-98DA-4B99-B099-FB9F6CE4238B}" sibTransId="{C901383B-F30F-45AF-939B-9545CE1B5741}"/>
    <dgm:cxn modelId="{0205B78D-82AD-40C4-B6B8-A3949DA8EBE3}" type="presOf" srcId="{787F5FDE-5FC8-469C-B66D-9BD7EA54DD42}" destId="{900D3C0B-B050-4040-BDEB-15C192C72CC0}" srcOrd="0" destOrd="0" presId="urn:microsoft.com/office/officeart/2018/2/layout/IconLabelList"/>
    <dgm:cxn modelId="{3B8BA6A1-911D-44C7-8338-977DF92A7CA2}" type="presOf" srcId="{438DA971-CB56-48CE-88D5-0CC61A64F84C}" destId="{EEFD0D16-40F5-4768-9731-FE4F418EC68B}" srcOrd="0" destOrd="0" presId="urn:microsoft.com/office/officeart/2018/2/layout/IconLabelList"/>
    <dgm:cxn modelId="{9F539EAF-FECA-4B64-8E9F-DCF3D3439892}" srcId="{787F5FDE-5FC8-469C-B66D-9BD7EA54DD42}" destId="{C420BC74-D840-4494-A8FD-C7CF20732687}" srcOrd="0" destOrd="0" parTransId="{E1DB3D95-804F-4352-8B87-B9C9214F3C46}" sibTransId="{5937F5BF-3E2E-4E2F-B0B0-D15D73137772}"/>
    <dgm:cxn modelId="{8D5701BD-E294-415F-BADC-73178DD85FE0}" type="presOf" srcId="{C420BC74-D840-4494-A8FD-C7CF20732687}" destId="{5EF46F6F-D064-4504-B7BF-919FEC52F568}" srcOrd="0" destOrd="0" presId="urn:microsoft.com/office/officeart/2018/2/layout/IconLabelList"/>
    <dgm:cxn modelId="{6AD2CF07-FAA9-4DCE-93CA-1691E126C286}" type="presParOf" srcId="{900D3C0B-B050-4040-BDEB-15C192C72CC0}" destId="{47C701A7-F3AB-43D1-A054-99514E8C0426}" srcOrd="0" destOrd="0" presId="urn:microsoft.com/office/officeart/2018/2/layout/IconLabelList"/>
    <dgm:cxn modelId="{8ECF0875-8DDE-4AF1-A989-6EA686DC7BCC}" type="presParOf" srcId="{47C701A7-F3AB-43D1-A054-99514E8C0426}" destId="{11E93704-0F97-48D7-B8ED-B5EFCCF2B5EB}" srcOrd="0" destOrd="0" presId="urn:microsoft.com/office/officeart/2018/2/layout/IconLabelList"/>
    <dgm:cxn modelId="{5CD12EBD-2CFF-4C32-B7E6-D56275EC1073}" type="presParOf" srcId="{47C701A7-F3AB-43D1-A054-99514E8C0426}" destId="{548172B7-A775-45A1-9FB0-BBD0A894D70F}" srcOrd="1" destOrd="0" presId="urn:microsoft.com/office/officeart/2018/2/layout/IconLabelList"/>
    <dgm:cxn modelId="{49D8F019-0B37-48DC-88F1-EC2087032413}" type="presParOf" srcId="{47C701A7-F3AB-43D1-A054-99514E8C0426}" destId="{5EF46F6F-D064-4504-B7BF-919FEC52F568}" srcOrd="2" destOrd="0" presId="urn:microsoft.com/office/officeart/2018/2/layout/IconLabelList"/>
    <dgm:cxn modelId="{E03D4040-05AE-4414-B294-319F921DF763}" type="presParOf" srcId="{900D3C0B-B050-4040-BDEB-15C192C72CC0}" destId="{F8E1D8B5-DD16-4594-986B-D9E2B6B91D8C}" srcOrd="1" destOrd="0" presId="urn:microsoft.com/office/officeart/2018/2/layout/IconLabelList"/>
    <dgm:cxn modelId="{8172458A-DAFC-489F-A9F1-1B4F75F50B0D}" type="presParOf" srcId="{900D3C0B-B050-4040-BDEB-15C192C72CC0}" destId="{BEFBE314-8BAE-4CD2-A65E-122A87396697}" srcOrd="2" destOrd="0" presId="urn:microsoft.com/office/officeart/2018/2/layout/IconLabelList"/>
    <dgm:cxn modelId="{A6659BE8-2FDB-44A0-9545-756EB2E6264C}" type="presParOf" srcId="{BEFBE314-8BAE-4CD2-A65E-122A87396697}" destId="{D977BF88-0FEF-428C-AB10-934F93890D40}" srcOrd="0" destOrd="0" presId="urn:microsoft.com/office/officeart/2018/2/layout/IconLabelList"/>
    <dgm:cxn modelId="{2F7A21D9-9508-45B6-BF80-05D7E7F70E83}" type="presParOf" srcId="{BEFBE314-8BAE-4CD2-A65E-122A87396697}" destId="{7E43295C-EDE7-4642-AD2D-BE033B1F6C94}" srcOrd="1" destOrd="0" presId="urn:microsoft.com/office/officeart/2018/2/layout/IconLabelList"/>
    <dgm:cxn modelId="{B98D2A80-4192-464E-988F-44304BA9B798}" type="presParOf" srcId="{BEFBE314-8BAE-4CD2-A65E-122A87396697}" destId="{EEFD0D16-40F5-4768-9731-FE4F418EC6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7380C3-0A58-44FA-81F5-7FD89FC466D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09A2C6-07DD-42D2-8245-513E4A000D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My GitHub Profile: </a:t>
          </a:r>
        </a:p>
        <a:p>
          <a:pPr>
            <a:lnSpc>
              <a:spcPct val="100000"/>
            </a:lnSpc>
          </a:pPr>
          <a:r>
            <a:rPr lang="tr-TR" dirty="0" err="1"/>
            <a:t>https</a:t>
          </a:r>
          <a:r>
            <a:rPr lang="tr-TR" dirty="0"/>
            <a:t>://</a:t>
          </a:r>
          <a:r>
            <a:rPr lang="tr-TR" dirty="0" err="1"/>
            <a:t>github.com</a:t>
          </a:r>
          <a:r>
            <a:rPr lang="tr-TR" dirty="0"/>
            <a:t>/</a:t>
          </a:r>
          <a:r>
            <a:rPr lang="tr-TR" dirty="0" err="1"/>
            <a:t>sennurrdemir</a:t>
          </a:r>
          <a:endParaRPr lang="en-US" dirty="0"/>
        </a:p>
      </dgm:t>
    </dgm:pt>
    <dgm:pt modelId="{E7C391E6-E07A-42F2-A35A-A6033046B544}" type="parTrans" cxnId="{EFB36831-8A0C-4B71-BC7D-E12E10181F56}">
      <dgm:prSet/>
      <dgm:spPr/>
      <dgm:t>
        <a:bodyPr/>
        <a:lstStyle/>
        <a:p>
          <a:endParaRPr lang="en-US"/>
        </a:p>
      </dgm:t>
    </dgm:pt>
    <dgm:pt modelId="{6F3EE98A-4418-478A-BF6F-611C574E9C45}" type="sibTrans" cxnId="{EFB36831-8A0C-4B71-BC7D-E12E10181F56}">
      <dgm:prSet/>
      <dgm:spPr/>
      <dgm:t>
        <a:bodyPr/>
        <a:lstStyle/>
        <a:p>
          <a:endParaRPr lang="en-US"/>
        </a:p>
      </dgm:t>
    </dgm:pt>
    <dgm:pt modelId="{464ADE55-76A1-4ECF-98F7-B2440CDB7A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Presentation and codes uploaded to GitHub</a:t>
          </a:r>
        </a:p>
      </dgm:t>
    </dgm:pt>
    <dgm:pt modelId="{90FFDE0E-E6A6-44F6-AEF0-488D5463B7DB}" type="parTrans" cxnId="{644EAC73-806A-4D58-A4DA-39763171A8E4}">
      <dgm:prSet/>
      <dgm:spPr/>
      <dgm:t>
        <a:bodyPr/>
        <a:lstStyle/>
        <a:p>
          <a:endParaRPr lang="en-US"/>
        </a:p>
      </dgm:t>
    </dgm:pt>
    <dgm:pt modelId="{251B0766-0180-4DE4-93DC-F14E4723CF44}" type="sibTrans" cxnId="{644EAC73-806A-4D58-A4DA-39763171A8E4}">
      <dgm:prSet/>
      <dgm:spPr/>
      <dgm:t>
        <a:bodyPr/>
        <a:lstStyle/>
        <a:p>
          <a:endParaRPr lang="en-US"/>
        </a:p>
      </dgm:t>
    </dgm:pt>
    <dgm:pt modelId="{9B74B82D-CDA5-45C0-BB62-CC7F13F328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Screenshots of code written in Cursor are attached.</a:t>
          </a:r>
        </a:p>
      </dgm:t>
    </dgm:pt>
    <dgm:pt modelId="{960D2BCC-C23A-44D2-99E5-55D04F894E29}" type="parTrans" cxnId="{CC809F98-8A1A-4494-8BD7-597D5B57691F}">
      <dgm:prSet/>
      <dgm:spPr/>
      <dgm:t>
        <a:bodyPr/>
        <a:lstStyle/>
        <a:p>
          <a:endParaRPr lang="en-US"/>
        </a:p>
      </dgm:t>
    </dgm:pt>
    <dgm:pt modelId="{D487D693-7F31-474B-AC2A-DCACDEA5A22D}" type="sibTrans" cxnId="{CC809F98-8A1A-4494-8BD7-597D5B57691F}">
      <dgm:prSet/>
      <dgm:spPr/>
      <dgm:t>
        <a:bodyPr/>
        <a:lstStyle/>
        <a:p>
          <a:endParaRPr lang="en-US"/>
        </a:p>
      </dgm:t>
    </dgm:pt>
    <dgm:pt modelId="{9C2890CE-7647-F347-987C-F74344AF1CC2}">
      <dgm:prSet/>
      <dgm:spPr/>
      <dgm:t>
        <a:bodyPr/>
        <a:lstStyle/>
        <a:p>
          <a:pPr>
            <a:lnSpc>
              <a:spcPct val="100000"/>
            </a:lnSpc>
          </a:pPr>
          <a:endParaRPr lang="tr-TR" dirty="0"/>
        </a:p>
      </dgm:t>
    </dgm:pt>
    <dgm:pt modelId="{E4AC41C9-E9AF-BE45-AC58-1CD662379679}" type="parTrans" cxnId="{E708A834-FC2E-224F-B25C-8B3B1A5DA802}">
      <dgm:prSet/>
      <dgm:spPr/>
      <dgm:t>
        <a:bodyPr/>
        <a:lstStyle/>
        <a:p>
          <a:endParaRPr lang="tr-TR"/>
        </a:p>
      </dgm:t>
    </dgm:pt>
    <dgm:pt modelId="{64FB6C43-D31A-8847-A74A-B6CA0B4AA1AF}" type="sibTrans" cxnId="{E708A834-FC2E-224F-B25C-8B3B1A5DA802}">
      <dgm:prSet/>
      <dgm:spPr/>
      <dgm:t>
        <a:bodyPr/>
        <a:lstStyle/>
        <a:p>
          <a:endParaRPr lang="tr-TR"/>
        </a:p>
      </dgm:t>
    </dgm:pt>
    <dgm:pt modelId="{8C7C6FBD-212F-4AE6-9923-C5568ECD2412}" type="pres">
      <dgm:prSet presAssocID="{5C7380C3-0A58-44FA-81F5-7FD89FC466D5}" presName="root" presStyleCnt="0">
        <dgm:presLayoutVars>
          <dgm:dir/>
          <dgm:resizeHandles val="exact"/>
        </dgm:presLayoutVars>
      </dgm:prSet>
      <dgm:spPr/>
    </dgm:pt>
    <dgm:pt modelId="{151EF5CD-61C0-49E9-A612-E879FC835DF8}" type="pres">
      <dgm:prSet presAssocID="{1609A2C6-07DD-42D2-8245-513E4A000DDA}" presName="compNode" presStyleCnt="0"/>
      <dgm:spPr/>
    </dgm:pt>
    <dgm:pt modelId="{B82B90EB-4A13-4ABA-A351-6F258C574B46}" type="pres">
      <dgm:prSet presAssocID="{1609A2C6-07DD-42D2-8245-513E4A000D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t Yazı"/>
        </a:ext>
      </dgm:extLst>
    </dgm:pt>
    <dgm:pt modelId="{D859826B-6136-4336-A459-3DF4298218EE}" type="pres">
      <dgm:prSet presAssocID="{1609A2C6-07DD-42D2-8245-513E4A000DDA}" presName="spaceRect" presStyleCnt="0"/>
      <dgm:spPr/>
    </dgm:pt>
    <dgm:pt modelId="{4E906492-C509-47F3-9965-95027710B0C4}" type="pres">
      <dgm:prSet presAssocID="{1609A2C6-07DD-42D2-8245-513E4A000DDA}" presName="textRect" presStyleLbl="revTx" presStyleIdx="0" presStyleCnt="4">
        <dgm:presLayoutVars>
          <dgm:chMax val="1"/>
          <dgm:chPref val="1"/>
        </dgm:presLayoutVars>
      </dgm:prSet>
      <dgm:spPr/>
    </dgm:pt>
    <dgm:pt modelId="{D34F1ECF-70D7-4AD7-A1A0-FECBB1BE38AE}" type="pres">
      <dgm:prSet presAssocID="{6F3EE98A-4418-478A-BF6F-611C574E9C45}" presName="sibTrans" presStyleCnt="0"/>
      <dgm:spPr/>
    </dgm:pt>
    <dgm:pt modelId="{F618D4DA-C47C-4DA5-BE1F-0D45A00EE475}" type="pres">
      <dgm:prSet presAssocID="{464ADE55-76A1-4ECF-98F7-B2440CDB7AEF}" presName="compNode" presStyleCnt="0"/>
      <dgm:spPr/>
    </dgm:pt>
    <dgm:pt modelId="{CF15DB4B-B5A6-4AC6-BC9E-0CCB16F93B26}" type="pres">
      <dgm:prSet presAssocID="{464ADE55-76A1-4ECF-98F7-B2440CDB7A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kod"/>
        </a:ext>
      </dgm:extLst>
    </dgm:pt>
    <dgm:pt modelId="{9CB0986A-1C07-4A68-9A48-FB3B249BBBBB}" type="pres">
      <dgm:prSet presAssocID="{464ADE55-76A1-4ECF-98F7-B2440CDB7AEF}" presName="spaceRect" presStyleCnt="0"/>
      <dgm:spPr/>
    </dgm:pt>
    <dgm:pt modelId="{4E122CDD-BC49-4142-A94D-7E16D8B72426}" type="pres">
      <dgm:prSet presAssocID="{464ADE55-76A1-4ECF-98F7-B2440CDB7AEF}" presName="textRect" presStyleLbl="revTx" presStyleIdx="1" presStyleCnt="4">
        <dgm:presLayoutVars>
          <dgm:chMax val="1"/>
          <dgm:chPref val="1"/>
        </dgm:presLayoutVars>
      </dgm:prSet>
      <dgm:spPr/>
    </dgm:pt>
    <dgm:pt modelId="{C39F2F5F-D274-44F3-BCB6-526DB3FD40B0}" type="pres">
      <dgm:prSet presAssocID="{251B0766-0180-4DE4-93DC-F14E4723CF44}" presName="sibTrans" presStyleCnt="0"/>
      <dgm:spPr/>
    </dgm:pt>
    <dgm:pt modelId="{5273103B-BCE9-4177-AD15-0D9B906EF03E}" type="pres">
      <dgm:prSet presAssocID="{9B74B82D-CDA5-45C0-BB62-CC7F13F328FB}" presName="compNode" presStyleCnt="0"/>
      <dgm:spPr/>
    </dgm:pt>
    <dgm:pt modelId="{38790BB7-BBAC-470C-9AD5-C1392D320498}" type="pres">
      <dgm:prSet presAssocID="{9B74B82D-CDA5-45C0-BB62-CC7F13F328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İmleç"/>
        </a:ext>
      </dgm:extLst>
    </dgm:pt>
    <dgm:pt modelId="{284E832D-F0B3-4306-9230-553FAA1895E9}" type="pres">
      <dgm:prSet presAssocID="{9B74B82D-CDA5-45C0-BB62-CC7F13F328FB}" presName="spaceRect" presStyleCnt="0"/>
      <dgm:spPr/>
    </dgm:pt>
    <dgm:pt modelId="{A2680EA0-F832-4DD3-81F4-18FEC1E47437}" type="pres">
      <dgm:prSet presAssocID="{9B74B82D-CDA5-45C0-BB62-CC7F13F328FB}" presName="textRect" presStyleLbl="revTx" presStyleIdx="2" presStyleCnt="4">
        <dgm:presLayoutVars>
          <dgm:chMax val="1"/>
          <dgm:chPref val="1"/>
        </dgm:presLayoutVars>
      </dgm:prSet>
      <dgm:spPr/>
    </dgm:pt>
    <dgm:pt modelId="{0D751A09-47B9-4347-8FED-A9B431D3B649}" type="pres">
      <dgm:prSet presAssocID="{D487D693-7F31-474B-AC2A-DCACDEA5A22D}" presName="sibTrans" presStyleCnt="0"/>
      <dgm:spPr/>
    </dgm:pt>
    <dgm:pt modelId="{56F76548-1F8C-A047-A90C-F0232041ED5E}" type="pres">
      <dgm:prSet presAssocID="{9C2890CE-7647-F347-987C-F74344AF1CC2}" presName="compNode" presStyleCnt="0"/>
      <dgm:spPr/>
    </dgm:pt>
    <dgm:pt modelId="{A93AE517-3932-2A4C-845D-30676652C06C}" type="pres">
      <dgm:prSet presAssocID="{9C2890CE-7647-F347-987C-F74344AF1CC2}" presName="iconRect" presStyleLbl="node1" presStyleIdx="3" presStyleCnt="4" custFlipVert="0" custFlipHor="0" custScaleX="5916" custScaleY="25264" custLinFactY="1948" custLinFactNeighborX="-32100" custLinFactNeighborY="100000"/>
      <dgm:spPr>
        <a:prstGeom prst="stripedRightArrow">
          <a:avLst/>
        </a:prstGeom>
      </dgm:spPr>
    </dgm:pt>
    <dgm:pt modelId="{414A9A79-ABCA-184B-8E0A-6A918BA37C78}" type="pres">
      <dgm:prSet presAssocID="{9C2890CE-7647-F347-987C-F74344AF1CC2}" presName="spaceRect" presStyleCnt="0"/>
      <dgm:spPr/>
    </dgm:pt>
    <dgm:pt modelId="{AF4A4357-E0D8-574E-A583-8AA057AE23B4}" type="pres">
      <dgm:prSet presAssocID="{9C2890CE-7647-F347-987C-F74344AF1C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FB36831-8A0C-4B71-BC7D-E12E10181F56}" srcId="{5C7380C3-0A58-44FA-81F5-7FD89FC466D5}" destId="{1609A2C6-07DD-42D2-8245-513E4A000DDA}" srcOrd="0" destOrd="0" parTransId="{E7C391E6-E07A-42F2-A35A-A6033046B544}" sibTransId="{6F3EE98A-4418-478A-BF6F-611C574E9C45}"/>
    <dgm:cxn modelId="{E708A834-FC2E-224F-B25C-8B3B1A5DA802}" srcId="{5C7380C3-0A58-44FA-81F5-7FD89FC466D5}" destId="{9C2890CE-7647-F347-987C-F74344AF1CC2}" srcOrd="3" destOrd="0" parTransId="{E4AC41C9-E9AF-BE45-AC58-1CD662379679}" sibTransId="{64FB6C43-D31A-8847-A74A-B6CA0B4AA1AF}"/>
    <dgm:cxn modelId="{0BB89838-D6A9-924F-ACCD-F7ABCA1EBB6B}" type="presOf" srcId="{1609A2C6-07DD-42D2-8245-513E4A000DDA}" destId="{4E906492-C509-47F3-9965-95027710B0C4}" srcOrd="0" destOrd="0" presId="urn:microsoft.com/office/officeart/2018/2/layout/IconLabelList"/>
    <dgm:cxn modelId="{54D0765A-E88A-174A-9F57-DFA499CDFB59}" type="presOf" srcId="{9B74B82D-CDA5-45C0-BB62-CC7F13F328FB}" destId="{A2680EA0-F832-4DD3-81F4-18FEC1E47437}" srcOrd="0" destOrd="0" presId="urn:microsoft.com/office/officeart/2018/2/layout/IconLabelList"/>
    <dgm:cxn modelId="{5FB5A65B-4D23-D244-AC48-97F45D1B0381}" type="presOf" srcId="{464ADE55-76A1-4ECF-98F7-B2440CDB7AEF}" destId="{4E122CDD-BC49-4142-A94D-7E16D8B72426}" srcOrd="0" destOrd="0" presId="urn:microsoft.com/office/officeart/2018/2/layout/IconLabelList"/>
    <dgm:cxn modelId="{644EAC73-806A-4D58-A4DA-39763171A8E4}" srcId="{5C7380C3-0A58-44FA-81F5-7FD89FC466D5}" destId="{464ADE55-76A1-4ECF-98F7-B2440CDB7AEF}" srcOrd="1" destOrd="0" parTransId="{90FFDE0E-E6A6-44F6-AEF0-488D5463B7DB}" sibTransId="{251B0766-0180-4DE4-93DC-F14E4723CF44}"/>
    <dgm:cxn modelId="{CC809F98-8A1A-4494-8BD7-597D5B57691F}" srcId="{5C7380C3-0A58-44FA-81F5-7FD89FC466D5}" destId="{9B74B82D-CDA5-45C0-BB62-CC7F13F328FB}" srcOrd="2" destOrd="0" parTransId="{960D2BCC-C23A-44D2-99E5-55D04F894E29}" sibTransId="{D487D693-7F31-474B-AC2A-DCACDEA5A22D}"/>
    <dgm:cxn modelId="{85E0359E-A900-440D-AED2-F189F570DF5C}" type="presOf" srcId="{5C7380C3-0A58-44FA-81F5-7FD89FC466D5}" destId="{8C7C6FBD-212F-4AE6-9923-C5568ECD2412}" srcOrd="0" destOrd="0" presId="urn:microsoft.com/office/officeart/2018/2/layout/IconLabelList"/>
    <dgm:cxn modelId="{7E0D4DDB-27E4-664F-8852-B0B9D2822933}" type="presOf" srcId="{9C2890CE-7647-F347-987C-F74344AF1CC2}" destId="{AF4A4357-E0D8-574E-A583-8AA057AE23B4}" srcOrd="0" destOrd="0" presId="urn:microsoft.com/office/officeart/2018/2/layout/IconLabelList"/>
    <dgm:cxn modelId="{5DEC0C42-3670-A748-8CDB-10CFDBF36253}" type="presParOf" srcId="{8C7C6FBD-212F-4AE6-9923-C5568ECD2412}" destId="{151EF5CD-61C0-49E9-A612-E879FC835DF8}" srcOrd="0" destOrd="0" presId="urn:microsoft.com/office/officeart/2018/2/layout/IconLabelList"/>
    <dgm:cxn modelId="{273F3516-692E-CA4D-9C56-32470DD1AFF1}" type="presParOf" srcId="{151EF5CD-61C0-49E9-A612-E879FC835DF8}" destId="{B82B90EB-4A13-4ABA-A351-6F258C574B46}" srcOrd="0" destOrd="0" presId="urn:microsoft.com/office/officeart/2018/2/layout/IconLabelList"/>
    <dgm:cxn modelId="{72486D14-2C37-9A40-AA5A-7333D73E6ED9}" type="presParOf" srcId="{151EF5CD-61C0-49E9-A612-E879FC835DF8}" destId="{D859826B-6136-4336-A459-3DF4298218EE}" srcOrd="1" destOrd="0" presId="urn:microsoft.com/office/officeart/2018/2/layout/IconLabelList"/>
    <dgm:cxn modelId="{81C5E8A4-2FE7-824C-B7C5-80D7F4D918F7}" type="presParOf" srcId="{151EF5CD-61C0-49E9-A612-E879FC835DF8}" destId="{4E906492-C509-47F3-9965-95027710B0C4}" srcOrd="2" destOrd="0" presId="urn:microsoft.com/office/officeart/2018/2/layout/IconLabelList"/>
    <dgm:cxn modelId="{661A8B5E-5224-824D-878B-921C6E898456}" type="presParOf" srcId="{8C7C6FBD-212F-4AE6-9923-C5568ECD2412}" destId="{D34F1ECF-70D7-4AD7-A1A0-FECBB1BE38AE}" srcOrd="1" destOrd="0" presId="urn:microsoft.com/office/officeart/2018/2/layout/IconLabelList"/>
    <dgm:cxn modelId="{047B8CA8-0894-2046-9772-AA0E6FE319BC}" type="presParOf" srcId="{8C7C6FBD-212F-4AE6-9923-C5568ECD2412}" destId="{F618D4DA-C47C-4DA5-BE1F-0D45A00EE475}" srcOrd="2" destOrd="0" presId="urn:microsoft.com/office/officeart/2018/2/layout/IconLabelList"/>
    <dgm:cxn modelId="{F867D368-7880-F442-BCCC-F49AF4BC4073}" type="presParOf" srcId="{F618D4DA-C47C-4DA5-BE1F-0D45A00EE475}" destId="{CF15DB4B-B5A6-4AC6-BC9E-0CCB16F93B26}" srcOrd="0" destOrd="0" presId="urn:microsoft.com/office/officeart/2018/2/layout/IconLabelList"/>
    <dgm:cxn modelId="{39C1534D-A817-8B47-B05C-EA49216E98AD}" type="presParOf" srcId="{F618D4DA-C47C-4DA5-BE1F-0D45A00EE475}" destId="{9CB0986A-1C07-4A68-9A48-FB3B249BBBBB}" srcOrd="1" destOrd="0" presId="urn:microsoft.com/office/officeart/2018/2/layout/IconLabelList"/>
    <dgm:cxn modelId="{50B2110F-CE66-B04B-8CCC-E1DDF61AF121}" type="presParOf" srcId="{F618D4DA-C47C-4DA5-BE1F-0D45A00EE475}" destId="{4E122CDD-BC49-4142-A94D-7E16D8B72426}" srcOrd="2" destOrd="0" presId="urn:microsoft.com/office/officeart/2018/2/layout/IconLabelList"/>
    <dgm:cxn modelId="{B98E891A-3001-9B4D-98B7-BA6755A46018}" type="presParOf" srcId="{8C7C6FBD-212F-4AE6-9923-C5568ECD2412}" destId="{C39F2F5F-D274-44F3-BCB6-526DB3FD40B0}" srcOrd="3" destOrd="0" presId="urn:microsoft.com/office/officeart/2018/2/layout/IconLabelList"/>
    <dgm:cxn modelId="{A4F869A5-6B9F-FC48-8125-C811B842E9D7}" type="presParOf" srcId="{8C7C6FBD-212F-4AE6-9923-C5568ECD2412}" destId="{5273103B-BCE9-4177-AD15-0D9B906EF03E}" srcOrd="4" destOrd="0" presId="urn:microsoft.com/office/officeart/2018/2/layout/IconLabelList"/>
    <dgm:cxn modelId="{6EBD58C7-9F7C-7040-A5C5-1766FA2D565F}" type="presParOf" srcId="{5273103B-BCE9-4177-AD15-0D9B906EF03E}" destId="{38790BB7-BBAC-470C-9AD5-C1392D320498}" srcOrd="0" destOrd="0" presId="urn:microsoft.com/office/officeart/2018/2/layout/IconLabelList"/>
    <dgm:cxn modelId="{352B877E-0813-7C41-9208-72BA1F57A031}" type="presParOf" srcId="{5273103B-BCE9-4177-AD15-0D9B906EF03E}" destId="{284E832D-F0B3-4306-9230-553FAA1895E9}" srcOrd="1" destOrd="0" presId="urn:microsoft.com/office/officeart/2018/2/layout/IconLabelList"/>
    <dgm:cxn modelId="{9E8D5A96-4311-D944-ADF7-C312EF39A487}" type="presParOf" srcId="{5273103B-BCE9-4177-AD15-0D9B906EF03E}" destId="{A2680EA0-F832-4DD3-81F4-18FEC1E47437}" srcOrd="2" destOrd="0" presId="urn:microsoft.com/office/officeart/2018/2/layout/IconLabelList"/>
    <dgm:cxn modelId="{A466E59D-FCE4-2A40-BEB1-08EFDCC5590A}" type="presParOf" srcId="{8C7C6FBD-212F-4AE6-9923-C5568ECD2412}" destId="{0D751A09-47B9-4347-8FED-A9B431D3B649}" srcOrd="5" destOrd="0" presId="urn:microsoft.com/office/officeart/2018/2/layout/IconLabelList"/>
    <dgm:cxn modelId="{BA3D4F81-ACF3-FB45-B22E-5614FD58197D}" type="presParOf" srcId="{8C7C6FBD-212F-4AE6-9923-C5568ECD2412}" destId="{56F76548-1F8C-A047-A90C-F0232041ED5E}" srcOrd="6" destOrd="0" presId="urn:microsoft.com/office/officeart/2018/2/layout/IconLabelList"/>
    <dgm:cxn modelId="{DA0C3EC1-C6D1-6849-A72A-FDC3F0791276}" type="presParOf" srcId="{56F76548-1F8C-A047-A90C-F0232041ED5E}" destId="{A93AE517-3932-2A4C-845D-30676652C06C}" srcOrd="0" destOrd="0" presId="urn:microsoft.com/office/officeart/2018/2/layout/IconLabelList"/>
    <dgm:cxn modelId="{98A704C5-B414-A040-A074-DCD07F30D46D}" type="presParOf" srcId="{56F76548-1F8C-A047-A90C-F0232041ED5E}" destId="{414A9A79-ABCA-184B-8E0A-6A918BA37C78}" srcOrd="1" destOrd="0" presId="urn:microsoft.com/office/officeart/2018/2/layout/IconLabelList"/>
    <dgm:cxn modelId="{2C6DA2BD-DA38-5145-B753-FAAF085454F0}" type="presParOf" srcId="{56F76548-1F8C-A047-A90C-F0232041ED5E}" destId="{AF4A4357-E0D8-574E-A583-8AA057AE23B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48A39-D5CE-4862-8137-750D7340778E}">
      <dsp:nvSpPr>
        <dsp:cNvPr id="0" name=""/>
        <dsp:cNvSpPr/>
      </dsp:nvSpPr>
      <dsp:spPr>
        <a:xfrm>
          <a:off x="0" y="413"/>
          <a:ext cx="7598568" cy="9668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E0ED7-987F-4B27-A497-E5FC18359FEA}">
      <dsp:nvSpPr>
        <dsp:cNvPr id="0" name=""/>
        <dsp:cNvSpPr/>
      </dsp:nvSpPr>
      <dsp:spPr>
        <a:xfrm>
          <a:off x="292471" y="217954"/>
          <a:ext cx="531767" cy="531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98F53-A802-4E4D-A22B-CAEFE9A3F038}">
      <dsp:nvSpPr>
        <dsp:cNvPr id="0" name=""/>
        <dsp:cNvSpPr/>
      </dsp:nvSpPr>
      <dsp:spPr>
        <a:xfrm>
          <a:off x="1116710" y="413"/>
          <a:ext cx="6481857" cy="96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25" tIns="102325" rIns="102325" bIns="10232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What is AI-powered coding?</a:t>
          </a:r>
        </a:p>
      </dsp:txBody>
      <dsp:txXfrm>
        <a:off x="1116710" y="413"/>
        <a:ext cx="6481857" cy="966849"/>
      </dsp:txXfrm>
    </dsp:sp>
    <dsp:sp modelId="{CAF1B5E6-5263-465A-8D13-E8337C0E0931}">
      <dsp:nvSpPr>
        <dsp:cNvPr id="0" name=""/>
        <dsp:cNvSpPr/>
      </dsp:nvSpPr>
      <dsp:spPr>
        <a:xfrm>
          <a:off x="0" y="1208974"/>
          <a:ext cx="7598568" cy="966849"/>
        </a:xfrm>
        <a:prstGeom prst="roundRect">
          <a:avLst>
            <a:gd name="adj" fmla="val 10000"/>
          </a:avLst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6DD8D-CAC2-4DBB-AC7A-35D710861C5F}">
      <dsp:nvSpPr>
        <dsp:cNvPr id="0" name=""/>
        <dsp:cNvSpPr/>
      </dsp:nvSpPr>
      <dsp:spPr>
        <a:xfrm>
          <a:off x="292471" y="1426515"/>
          <a:ext cx="531767" cy="531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59EC-8442-47FE-B743-9356D71F982C}">
      <dsp:nvSpPr>
        <dsp:cNvPr id="0" name=""/>
        <dsp:cNvSpPr/>
      </dsp:nvSpPr>
      <dsp:spPr>
        <a:xfrm>
          <a:off x="1116710" y="1208974"/>
          <a:ext cx="6481857" cy="96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25" tIns="102325" rIns="102325" bIns="10232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How AI tools improve the coding experience</a:t>
          </a:r>
        </a:p>
      </dsp:txBody>
      <dsp:txXfrm>
        <a:off x="1116710" y="1208974"/>
        <a:ext cx="6481857" cy="966849"/>
      </dsp:txXfrm>
    </dsp:sp>
    <dsp:sp modelId="{2EDB1C58-A4DB-4648-8FFF-1820B80E61F9}">
      <dsp:nvSpPr>
        <dsp:cNvPr id="0" name=""/>
        <dsp:cNvSpPr/>
      </dsp:nvSpPr>
      <dsp:spPr>
        <a:xfrm>
          <a:off x="0" y="2417536"/>
          <a:ext cx="7598568" cy="966849"/>
        </a:xfrm>
        <a:prstGeom prst="roundRect">
          <a:avLst>
            <a:gd name="adj" fmla="val 10000"/>
          </a:avLst>
        </a:prstGeom>
        <a:solidFill>
          <a:schemeClr val="accent2">
            <a:hueOff val="-3110147"/>
            <a:satOff val="-16453"/>
            <a:lumOff val="-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EE7C3-52BF-4C0E-AD05-ED6291193B54}">
      <dsp:nvSpPr>
        <dsp:cNvPr id="0" name=""/>
        <dsp:cNvSpPr/>
      </dsp:nvSpPr>
      <dsp:spPr>
        <a:xfrm>
          <a:off x="292471" y="2635077"/>
          <a:ext cx="531767" cy="531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F94F5-E060-4384-91EF-9ADFC635B747}">
      <dsp:nvSpPr>
        <dsp:cNvPr id="0" name=""/>
        <dsp:cNvSpPr/>
      </dsp:nvSpPr>
      <dsp:spPr>
        <a:xfrm>
          <a:off x="1116710" y="2417536"/>
          <a:ext cx="6481857" cy="96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25" tIns="102325" rIns="102325" bIns="10232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Examples of AI coding assistants: GitHub Copilot, Cursor, Codeium, Tabnine</a:t>
          </a:r>
        </a:p>
      </dsp:txBody>
      <dsp:txXfrm>
        <a:off x="1116710" y="2417536"/>
        <a:ext cx="6481857" cy="966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FBDFE-1A85-7044-ADD0-CED5EB9EBF54}">
      <dsp:nvSpPr>
        <dsp:cNvPr id="0" name=""/>
        <dsp:cNvSpPr/>
      </dsp:nvSpPr>
      <dsp:spPr>
        <a:xfrm>
          <a:off x="0" y="313091"/>
          <a:ext cx="4908899" cy="994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- Cursor is an AI-powered code editor based on VS Code</a:t>
          </a:r>
        </a:p>
      </dsp:txBody>
      <dsp:txXfrm>
        <a:off x="48547" y="361638"/>
        <a:ext cx="4811805" cy="897406"/>
      </dsp:txXfrm>
    </dsp:sp>
    <dsp:sp modelId="{B084C579-21F3-6841-974B-FF5F4E0E82CD}">
      <dsp:nvSpPr>
        <dsp:cNvPr id="0" name=""/>
        <dsp:cNvSpPr/>
      </dsp:nvSpPr>
      <dsp:spPr>
        <a:xfrm>
          <a:off x="0" y="1379591"/>
          <a:ext cx="4908899" cy="994500"/>
        </a:xfrm>
        <a:prstGeom prst="roundRect">
          <a:avLst/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- Uses OpenAI's GPT-4/3.5 models for AI-assisted coding</a:t>
          </a:r>
        </a:p>
      </dsp:txBody>
      <dsp:txXfrm>
        <a:off x="48547" y="1428138"/>
        <a:ext cx="4811805" cy="897406"/>
      </dsp:txXfrm>
    </dsp:sp>
    <dsp:sp modelId="{38EDBABB-3D6A-A14E-97DF-7C093C0CAA73}">
      <dsp:nvSpPr>
        <dsp:cNvPr id="0" name=""/>
        <dsp:cNvSpPr/>
      </dsp:nvSpPr>
      <dsp:spPr>
        <a:xfrm>
          <a:off x="0" y="2446091"/>
          <a:ext cx="4908899" cy="994500"/>
        </a:xfrm>
        <a:prstGeom prst="roundRect">
          <a:avLst/>
        </a:prstGeom>
        <a:gradFill rotWithShape="0">
          <a:gsLst>
            <a:gs pos="0">
              <a:schemeClr val="accent2">
                <a:hueOff val="-2073431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1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- Provides auto-completions, explanations, and bug fixing</a:t>
          </a:r>
        </a:p>
      </dsp:txBody>
      <dsp:txXfrm>
        <a:off x="48547" y="2494638"/>
        <a:ext cx="4811805" cy="897406"/>
      </dsp:txXfrm>
    </dsp:sp>
    <dsp:sp modelId="{86869A0B-BDD4-F943-A1AF-D62A1FE2A3C4}">
      <dsp:nvSpPr>
        <dsp:cNvPr id="0" name=""/>
        <dsp:cNvSpPr/>
      </dsp:nvSpPr>
      <dsp:spPr>
        <a:xfrm>
          <a:off x="0" y="3512591"/>
          <a:ext cx="4908899" cy="994500"/>
        </a:xfrm>
        <a:prstGeom prst="roundRect">
          <a:avLst/>
        </a:prstGeom>
        <a:gradFill rotWithShape="0">
          <a:gsLst>
            <a:gs pos="0">
              <a:schemeClr val="accent2">
                <a:hueOff val="-3110147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7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- Official website: cursor.sh</a:t>
          </a:r>
        </a:p>
      </dsp:txBody>
      <dsp:txXfrm>
        <a:off x="48547" y="3561138"/>
        <a:ext cx="4811805" cy="897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5E0B2-8A06-4F44-9399-1424070F72CC}">
      <dsp:nvSpPr>
        <dsp:cNvPr id="0" name=""/>
        <dsp:cNvSpPr/>
      </dsp:nvSpPr>
      <dsp:spPr>
        <a:xfrm>
          <a:off x="261703" y="724546"/>
          <a:ext cx="812777" cy="8127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16406-86C3-4917-8BE1-6A17B4CD1701}">
      <dsp:nvSpPr>
        <dsp:cNvPr id="0" name=""/>
        <dsp:cNvSpPr/>
      </dsp:nvSpPr>
      <dsp:spPr>
        <a:xfrm>
          <a:off x="434918" y="897761"/>
          <a:ext cx="466347" cy="4663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EFAEA-599B-446B-BE7C-9F8DC28916AE}">
      <dsp:nvSpPr>
        <dsp:cNvPr id="0" name=""/>
        <dsp:cNvSpPr/>
      </dsp:nvSpPr>
      <dsp:spPr>
        <a:xfrm>
          <a:off x="1881" y="1790484"/>
          <a:ext cx="1332421" cy="53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AI Code Completion: Cursor predicts and suggests code</a:t>
          </a:r>
        </a:p>
      </dsp:txBody>
      <dsp:txXfrm>
        <a:off x="1881" y="1790484"/>
        <a:ext cx="1332421" cy="532968"/>
      </dsp:txXfrm>
    </dsp:sp>
    <dsp:sp modelId="{E1D7C623-9FC7-4598-8085-E84557E782C8}">
      <dsp:nvSpPr>
        <dsp:cNvPr id="0" name=""/>
        <dsp:cNvSpPr/>
      </dsp:nvSpPr>
      <dsp:spPr>
        <a:xfrm>
          <a:off x="1827299" y="724546"/>
          <a:ext cx="812777" cy="8127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DA148-9159-41E3-BC01-E010D3C23AE6}">
      <dsp:nvSpPr>
        <dsp:cNvPr id="0" name=""/>
        <dsp:cNvSpPr/>
      </dsp:nvSpPr>
      <dsp:spPr>
        <a:xfrm>
          <a:off x="2000514" y="897761"/>
          <a:ext cx="466347" cy="4663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DE938-0427-495E-8B6F-336A7A21841A}">
      <dsp:nvSpPr>
        <dsp:cNvPr id="0" name=""/>
        <dsp:cNvSpPr/>
      </dsp:nvSpPr>
      <dsp:spPr>
        <a:xfrm>
          <a:off x="1567477" y="1790484"/>
          <a:ext cx="1332421" cy="53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Code Explanation: AI explains what a selected code does</a:t>
          </a:r>
        </a:p>
      </dsp:txBody>
      <dsp:txXfrm>
        <a:off x="1567477" y="1790484"/>
        <a:ext cx="1332421" cy="532968"/>
      </dsp:txXfrm>
    </dsp:sp>
    <dsp:sp modelId="{EE527F38-C723-4557-9525-F1159FEB9831}">
      <dsp:nvSpPr>
        <dsp:cNvPr id="0" name=""/>
        <dsp:cNvSpPr/>
      </dsp:nvSpPr>
      <dsp:spPr>
        <a:xfrm>
          <a:off x="3392895" y="724546"/>
          <a:ext cx="812777" cy="8127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6E2B0-A4C2-491B-B736-79C4D488C48A}">
      <dsp:nvSpPr>
        <dsp:cNvPr id="0" name=""/>
        <dsp:cNvSpPr/>
      </dsp:nvSpPr>
      <dsp:spPr>
        <a:xfrm>
          <a:off x="3566110" y="897761"/>
          <a:ext cx="466347" cy="4663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61920-1A34-4245-87C2-DCA0250EE228}">
      <dsp:nvSpPr>
        <dsp:cNvPr id="0" name=""/>
        <dsp:cNvSpPr/>
      </dsp:nvSpPr>
      <dsp:spPr>
        <a:xfrm>
          <a:off x="3133073" y="1790484"/>
          <a:ext cx="1332421" cy="53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Bug Fixing: AI suggests corrections for errors</a:t>
          </a:r>
        </a:p>
      </dsp:txBody>
      <dsp:txXfrm>
        <a:off x="3133073" y="1790484"/>
        <a:ext cx="1332421" cy="532968"/>
      </dsp:txXfrm>
    </dsp:sp>
    <dsp:sp modelId="{C1151DA3-43DF-42AC-AA89-2AD475664DB2}">
      <dsp:nvSpPr>
        <dsp:cNvPr id="0" name=""/>
        <dsp:cNvSpPr/>
      </dsp:nvSpPr>
      <dsp:spPr>
        <a:xfrm>
          <a:off x="4958491" y="724546"/>
          <a:ext cx="812777" cy="8127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6838C-3E3C-494D-88B8-156AB3BCAF8E}">
      <dsp:nvSpPr>
        <dsp:cNvPr id="0" name=""/>
        <dsp:cNvSpPr/>
      </dsp:nvSpPr>
      <dsp:spPr>
        <a:xfrm>
          <a:off x="5131705" y="897761"/>
          <a:ext cx="466347" cy="4663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DA566-43BA-44A0-A86F-636295F06365}">
      <dsp:nvSpPr>
        <dsp:cNvPr id="0" name=""/>
        <dsp:cNvSpPr/>
      </dsp:nvSpPr>
      <dsp:spPr>
        <a:xfrm>
          <a:off x="4698668" y="1790484"/>
          <a:ext cx="1332421" cy="53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Refactoring: AI helps rewrite and optimize code</a:t>
          </a:r>
        </a:p>
      </dsp:txBody>
      <dsp:txXfrm>
        <a:off x="4698668" y="1790484"/>
        <a:ext cx="1332421" cy="532968"/>
      </dsp:txXfrm>
    </dsp:sp>
    <dsp:sp modelId="{A0867643-F22C-4433-9B65-5C8AB1B69C75}">
      <dsp:nvSpPr>
        <dsp:cNvPr id="0" name=""/>
        <dsp:cNvSpPr/>
      </dsp:nvSpPr>
      <dsp:spPr>
        <a:xfrm>
          <a:off x="6524086" y="724546"/>
          <a:ext cx="812777" cy="8127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F4CC1-B26A-498B-B572-83BBE7A5BD37}">
      <dsp:nvSpPr>
        <dsp:cNvPr id="0" name=""/>
        <dsp:cNvSpPr/>
      </dsp:nvSpPr>
      <dsp:spPr>
        <a:xfrm>
          <a:off x="6697301" y="897761"/>
          <a:ext cx="466347" cy="4663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62D0E-20E2-42BA-8C4F-2DD978FF6093}">
      <dsp:nvSpPr>
        <dsp:cNvPr id="0" name=""/>
        <dsp:cNvSpPr/>
      </dsp:nvSpPr>
      <dsp:spPr>
        <a:xfrm>
          <a:off x="6264264" y="1790484"/>
          <a:ext cx="1332421" cy="53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Built-in Chat: AI assistant for queries inside the editor</a:t>
          </a:r>
        </a:p>
      </dsp:txBody>
      <dsp:txXfrm>
        <a:off x="6264264" y="1790484"/>
        <a:ext cx="1332421" cy="532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93704-0F97-48D7-B8ED-B5EFCCF2B5EB}">
      <dsp:nvSpPr>
        <dsp:cNvPr id="0" name=""/>
        <dsp:cNvSpPr/>
      </dsp:nvSpPr>
      <dsp:spPr>
        <a:xfrm>
          <a:off x="993112" y="354597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46F6F-D064-4504-B7BF-919FEC52F568}">
      <dsp:nvSpPr>
        <dsp:cNvPr id="0" name=""/>
        <dsp:cNvSpPr/>
      </dsp:nvSpPr>
      <dsp:spPr>
        <a:xfrm>
          <a:off x="43330" y="231020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Example: A simple calculator in Python</a:t>
          </a:r>
        </a:p>
      </dsp:txBody>
      <dsp:txXfrm>
        <a:off x="43330" y="2310201"/>
        <a:ext cx="3453750" cy="720000"/>
      </dsp:txXfrm>
    </dsp:sp>
    <dsp:sp modelId="{D977BF88-0FEF-428C-AB10-934F93890D40}">
      <dsp:nvSpPr>
        <dsp:cNvPr id="0" name=""/>
        <dsp:cNvSpPr/>
      </dsp:nvSpPr>
      <dsp:spPr>
        <a:xfrm>
          <a:off x="5051268" y="354597"/>
          <a:ext cx="1554187" cy="155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D0D16-40F5-4768-9731-FE4F418EC68B}">
      <dsp:nvSpPr>
        <dsp:cNvPr id="0" name=""/>
        <dsp:cNvSpPr/>
      </dsp:nvSpPr>
      <dsp:spPr>
        <a:xfrm>
          <a:off x="4101487" y="231020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AI-generated suggestions for code completion</a:t>
          </a:r>
        </a:p>
      </dsp:txBody>
      <dsp:txXfrm>
        <a:off x="4101487" y="2310201"/>
        <a:ext cx="345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B90EB-4A13-4ABA-A351-6F258C574B46}">
      <dsp:nvSpPr>
        <dsp:cNvPr id="0" name=""/>
        <dsp:cNvSpPr/>
      </dsp:nvSpPr>
      <dsp:spPr>
        <a:xfrm>
          <a:off x="472901" y="966100"/>
          <a:ext cx="772822" cy="772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06492-C509-47F3-9965-95027710B0C4}">
      <dsp:nvSpPr>
        <dsp:cNvPr id="0" name=""/>
        <dsp:cNvSpPr/>
      </dsp:nvSpPr>
      <dsp:spPr>
        <a:xfrm>
          <a:off x="621" y="1996608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My GitHub Profile: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 err="1"/>
            <a:t>https</a:t>
          </a:r>
          <a:r>
            <a:rPr lang="tr-TR" sz="1100" kern="1200" dirty="0"/>
            <a:t>://</a:t>
          </a:r>
          <a:r>
            <a:rPr lang="tr-TR" sz="1100" kern="1200" dirty="0" err="1"/>
            <a:t>github.com</a:t>
          </a:r>
          <a:r>
            <a:rPr lang="tr-TR" sz="1100" kern="1200" dirty="0"/>
            <a:t>/</a:t>
          </a:r>
          <a:r>
            <a:rPr lang="tr-TR" sz="1100" kern="1200" dirty="0" err="1"/>
            <a:t>sennurrdemir</a:t>
          </a:r>
          <a:endParaRPr lang="en-US" sz="1100" kern="1200" dirty="0"/>
        </a:p>
      </dsp:txBody>
      <dsp:txXfrm>
        <a:off x="621" y="1996608"/>
        <a:ext cx="1717382" cy="686953"/>
      </dsp:txXfrm>
    </dsp:sp>
    <dsp:sp modelId="{CF15DB4B-B5A6-4AC6-BC9E-0CCB16F93B26}">
      <dsp:nvSpPr>
        <dsp:cNvPr id="0" name=""/>
        <dsp:cNvSpPr/>
      </dsp:nvSpPr>
      <dsp:spPr>
        <a:xfrm>
          <a:off x="2490826" y="966100"/>
          <a:ext cx="772822" cy="772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22CDD-BC49-4142-A94D-7E16D8B72426}">
      <dsp:nvSpPr>
        <dsp:cNvPr id="0" name=""/>
        <dsp:cNvSpPr/>
      </dsp:nvSpPr>
      <dsp:spPr>
        <a:xfrm>
          <a:off x="2018546" y="1996608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Presentation and codes uploaded to GitHub</a:t>
          </a:r>
        </a:p>
      </dsp:txBody>
      <dsp:txXfrm>
        <a:off x="2018546" y="1996608"/>
        <a:ext cx="1717382" cy="686953"/>
      </dsp:txXfrm>
    </dsp:sp>
    <dsp:sp modelId="{38790BB7-BBAC-470C-9AD5-C1392D320498}">
      <dsp:nvSpPr>
        <dsp:cNvPr id="0" name=""/>
        <dsp:cNvSpPr/>
      </dsp:nvSpPr>
      <dsp:spPr>
        <a:xfrm>
          <a:off x="4508751" y="966100"/>
          <a:ext cx="772822" cy="772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80EA0-F832-4DD3-81F4-18FEC1E47437}">
      <dsp:nvSpPr>
        <dsp:cNvPr id="0" name=""/>
        <dsp:cNvSpPr/>
      </dsp:nvSpPr>
      <dsp:spPr>
        <a:xfrm>
          <a:off x="4036470" y="1996608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Screenshots of code written in Cursor are attached.</a:t>
          </a:r>
        </a:p>
      </dsp:txBody>
      <dsp:txXfrm>
        <a:off x="4036470" y="1996608"/>
        <a:ext cx="1717382" cy="686953"/>
      </dsp:txXfrm>
    </dsp:sp>
    <dsp:sp modelId="{A93AE517-3932-2A4C-845D-30676652C06C}">
      <dsp:nvSpPr>
        <dsp:cNvPr id="0" name=""/>
        <dsp:cNvSpPr/>
      </dsp:nvSpPr>
      <dsp:spPr>
        <a:xfrm>
          <a:off x="6642151" y="1898371"/>
          <a:ext cx="45720" cy="195245"/>
        </a:xfrm>
        <a:prstGeom prst="striped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A4357-E0D8-574E-A583-8AA057AE23B4}">
      <dsp:nvSpPr>
        <dsp:cNvPr id="0" name=""/>
        <dsp:cNvSpPr/>
      </dsp:nvSpPr>
      <dsp:spPr>
        <a:xfrm>
          <a:off x="6054395" y="1852214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100" kern="1200" dirty="0"/>
        </a:p>
      </dsp:txBody>
      <dsp:txXfrm>
        <a:off x="6054395" y="1852214"/>
        <a:ext cx="1717382" cy="686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9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9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9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6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9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2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7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5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7096" y="1964267"/>
            <a:ext cx="4682997" cy="2421464"/>
          </a:xfrm>
        </p:spPr>
        <p:txBody>
          <a:bodyPr>
            <a:normAutofit/>
          </a:bodyPr>
          <a:lstStyle/>
          <a:p>
            <a:r>
              <a:rPr dirty="0"/>
              <a:t>AI-Powered Co</a:t>
            </a:r>
            <a:r>
              <a:rPr lang="tr-TR" dirty="0"/>
              <a:t>PILOT</a:t>
            </a:r>
            <a:r>
              <a:rPr dirty="0"/>
              <a:t>: Cursor Rev</a:t>
            </a:r>
            <a:r>
              <a:rPr lang="tr-TR" dirty="0"/>
              <a:t>ı</a:t>
            </a:r>
            <a:r>
              <a:rPr dirty="0" err="1"/>
              <a:t>ew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7096" y="4385732"/>
            <a:ext cx="4682997" cy="1405467"/>
          </a:xfrm>
        </p:spPr>
        <p:txBody>
          <a:bodyPr>
            <a:normAutofit/>
          </a:bodyPr>
          <a:lstStyle/>
          <a:p>
            <a:r>
              <a:t>Exploring Cursor as an Alternative to GitHub Copilot</a:t>
            </a:r>
          </a:p>
          <a:p>
            <a:r>
              <a:t>Your Name &amp; GitHub Profile Link</a:t>
            </a:r>
          </a:p>
        </p:txBody>
      </p:sp>
      <p:pic>
        <p:nvPicPr>
          <p:cNvPr id="14" name="Picture 4" descr="Makine çalışan robot">
            <a:extLst>
              <a:ext uri="{FF2B5EF4-FFF2-40B4-BE49-F238E27FC236}">
                <a16:creationId xmlns:a16="http://schemas.microsoft.com/office/drawing/2014/main" id="{C8E2891F-CC57-5FE7-D803-4CAAF74F15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505" r="29584" b="1"/>
          <a:stretch/>
        </p:blipFill>
        <p:spPr>
          <a:xfrm>
            <a:off x="20" y="975"/>
            <a:ext cx="347698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354" y="643463"/>
            <a:ext cx="2780072" cy="1608124"/>
          </a:xfrm>
        </p:spPr>
        <p:txBody>
          <a:bodyPr>
            <a:normAutofit/>
          </a:bodyPr>
          <a:lstStyle/>
          <a:p>
            <a:r>
              <a:rPr dirty="0" err="1"/>
              <a:t>Conclus</a:t>
            </a:r>
            <a:r>
              <a:rPr lang="tr-TR" dirty="0"/>
              <a:t>I</a:t>
            </a:r>
            <a:r>
              <a:rPr dirty="0"/>
              <a:t>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54" y="2251587"/>
            <a:ext cx="2780072" cy="3972232"/>
          </a:xfrm>
        </p:spPr>
        <p:txBody>
          <a:bodyPr>
            <a:normAutofit/>
          </a:bodyPr>
          <a:lstStyle/>
          <a:p>
            <a:r>
              <a:t>- Cursor is one of the best free alternatives to Copilot</a:t>
            </a:r>
          </a:p>
          <a:p>
            <a:r>
              <a:t>- AI coding tools improve productivity and learning</a:t>
            </a:r>
          </a:p>
          <a:p>
            <a:r>
              <a:t>- Future of coding will be more AI-assisted</a:t>
            </a:r>
          </a:p>
          <a:p>
            <a:r>
              <a:t>- Any Questions? Thank you!</a:t>
            </a:r>
          </a:p>
        </p:txBody>
      </p:sp>
      <p:pic>
        <p:nvPicPr>
          <p:cNvPr id="5" name="Picture 4" descr="Makine çalışan robot">
            <a:extLst>
              <a:ext uri="{FF2B5EF4-FFF2-40B4-BE49-F238E27FC236}">
                <a16:creationId xmlns:a16="http://schemas.microsoft.com/office/drawing/2014/main" id="{EDFB9A4A-9473-F122-1E29-7B89FCA136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263" r="17342" b="1"/>
          <a:stretch/>
        </p:blipFill>
        <p:spPr>
          <a:xfrm>
            <a:off x="20" y="975"/>
            <a:ext cx="566468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83FF31-9704-0DEC-7999-75452D88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1257300"/>
            <a:ext cx="8115300" cy="882819"/>
          </a:xfrm>
        </p:spPr>
        <p:txBody>
          <a:bodyPr anchor="b">
            <a:normAutofit/>
          </a:bodyPr>
          <a:lstStyle/>
          <a:p>
            <a:pPr algn="ctr"/>
            <a:endParaRPr lang="tr-TR" sz="33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00386F-A2E2-3C42-6F32-208036028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2540169"/>
            <a:ext cx="8115300" cy="26604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7200" dirty="0"/>
              <a:t>THANK YOU 4 LISTENING.</a:t>
            </a:r>
          </a:p>
        </p:txBody>
      </p:sp>
    </p:spTree>
    <p:extLst>
      <p:ext uri="{BB962C8B-B14F-4D97-AF65-F5344CB8AC3E}">
        <p14:creationId xmlns:p14="http://schemas.microsoft.com/office/powerpoint/2010/main" val="312964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rPr lang="tr-TR" err="1"/>
              <a:t>IntroductIon</a:t>
            </a:r>
            <a:endParaRPr lang="tr-T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003494-2F18-AF5E-E80B-87220F494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585311"/>
              </p:ext>
            </p:extLst>
          </p:nvPr>
        </p:nvGraphicFramePr>
        <p:xfrm>
          <a:off x="514350" y="2406400"/>
          <a:ext cx="7598568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1943100" cy="499533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What ıs Cursor?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736FE7-F4A8-2559-C4A8-A093F892E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360844"/>
              </p:ext>
            </p:extLst>
          </p:nvPr>
        </p:nvGraphicFramePr>
        <p:xfrm>
          <a:off x="3606450" y="901700"/>
          <a:ext cx="4908900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53142"/>
            <a:ext cx="7598568" cy="1219200"/>
          </a:xfrm>
        </p:spPr>
        <p:txBody>
          <a:bodyPr>
            <a:normAutofit/>
          </a:bodyPr>
          <a:lstStyle/>
          <a:p>
            <a:pPr algn="ctr"/>
            <a:r>
              <a:rPr lang="tr-TR" sz="3800">
                <a:solidFill>
                  <a:srgbClr val="FFFFFF"/>
                </a:solidFill>
              </a:rPr>
              <a:t>Key Features of Cursor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5787DA9-DCE5-98CF-A5BB-583D83382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339161"/>
              </p:ext>
            </p:extLst>
          </p:nvPr>
        </p:nvGraphicFramePr>
        <p:xfrm>
          <a:off x="771525" y="2743200"/>
          <a:ext cx="7598568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232807"/>
            <a:ext cx="5551714" cy="1020536"/>
          </a:xfrm>
        </p:spPr>
        <p:txBody>
          <a:bodyPr>
            <a:normAutofit/>
          </a:bodyPr>
          <a:lstStyle/>
          <a:p>
            <a:r>
              <a:rPr lang="tr-TR" dirty="0"/>
              <a:t>How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Use</a:t>
            </a:r>
            <a:r>
              <a:rPr lang="tr-TR" dirty="0"/>
              <a:t> </a:t>
            </a:r>
            <a:r>
              <a:rPr lang="tr-TR" dirty="0" err="1"/>
              <a:t>Cursor</a:t>
            </a:r>
            <a:r>
              <a:rPr lang="tr-TR" dirty="0"/>
              <a:t> ?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2253343"/>
            <a:ext cx="5551714" cy="2544083"/>
          </a:xfrm>
        </p:spPr>
        <p:txBody>
          <a:bodyPr>
            <a:normAutofit/>
          </a:bodyPr>
          <a:lstStyle/>
          <a:p>
            <a:r>
              <a:rPr lang="tr-TR"/>
              <a:t>- Step 1: Download Cursor from cursor.sh</a:t>
            </a:r>
          </a:p>
          <a:p>
            <a:r>
              <a:rPr lang="tr-TR"/>
              <a:t>- Step 2: Open Python or any other language file</a:t>
            </a:r>
          </a:p>
          <a:p>
            <a:r>
              <a:rPr lang="tr-TR"/>
              <a:t>- Step 3: Start coding and let AI suggest completions</a:t>
            </a:r>
          </a:p>
          <a:p>
            <a:r>
              <a:rPr lang="tr-TR"/>
              <a:t>- Step 4: Use 'Explain with AI' or 'Fix with AI' features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rPr dirty="0"/>
              <a:t>Demo - Us</a:t>
            </a:r>
            <a:r>
              <a:rPr lang="tr-TR" dirty="0"/>
              <a:t>I</a:t>
            </a:r>
            <a:r>
              <a:rPr dirty="0"/>
              <a:t>ng Cursor to </a:t>
            </a:r>
            <a:r>
              <a:rPr dirty="0" err="1"/>
              <a:t>Wr</a:t>
            </a:r>
            <a:r>
              <a:rPr lang="tr-TR" dirty="0"/>
              <a:t>I</a:t>
            </a:r>
            <a:r>
              <a:rPr dirty="0" err="1"/>
              <a:t>te</a:t>
            </a:r>
            <a:r>
              <a:rPr dirty="0"/>
              <a:t>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091D2F-75BA-8C76-FB12-BE9553307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833073"/>
              </p:ext>
            </p:extLst>
          </p:nvPr>
        </p:nvGraphicFramePr>
        <p:xfrm>
          <a:off x="514350" y="2406400"/>
          <a:ext cx="7598568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Cursor vs G</a:t>
            </a:r>
            <a:r>
              <a:rPr lang="tr-TR" dirty="0"/>
              <a:t>I</a:t>
            </a:r>
            <a:r>
              <a:rPr dirty="0" err="1"/>
              <a:t>tHub</a:t>
            </a:r>
            <a:r>
              <a:rPr dirty="0"/>
              <a:t> Cop</a:t>
            </a:r>
            <a:r>
              <a:rPr lang="tr-TR" dirty="0"/>
              <a:t>I</a:t>
            </a:r>
            <a:r>
              <a:rPr dirty="0"/>
              <a:t>lot - </a:t>
            </a:r>
            <a:r>
              <a:rPr dirty="0" err="1"/>
              <a:t>Compar</a:t>
            </a:r>
            <a:r>
              <a:rPr lang="tr-TR" dirty="0"/>
              <a:t>I</a:t>
            </a:r>
            <a:r>
              <a:rPr dirty="0"/>
              <a:t>son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75382E92-4B2E-13FB-0A65-41A0EBBDD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15562"/>
              </p:ext>
            </p:extLst>
          </p:nvPr>
        </p:nvGraphicFramePr>
        <p:xfrm>
          <a:off x="457200" y="2141538"/>
          <a:ext cx="7772400" cy="3649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93810584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92429196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277105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Feature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GitHub Copilot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Cursor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69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AI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GPT-4/3.5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GPT-4/3.5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43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Code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00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Code Explanation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13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64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Free Plan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✅ (Limited)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45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Editor Compatibility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VS Code, JetBrains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Cursor</a:t>
                      </a:r>
                      <a:r>
                        <a:rPr lang="tr-TR" dirty="0"/>
                        <a:t> Editor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9625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My </a:t>
            </a:r>
            <a:r>
              <a:rPr dirty="0" err="1"/>
              <a:t>Exper</a:t>
            </a:r>
            <a:r>
              <a:rPr lang="tr-TR" dirty="0"/>
              <a:t>I</a:t>
            </a:r>
            <a:r>
              <a:rPr dirty="0" err="1"/>
              <a:t>ence</a:t>
            </a:r>
            <a:r>
              <a:rPr dirty="0"/>
              <a:t> w</a:t>
            </a:r>
            <a:r>
              <a:rPr lang="tr-TR" dirty="0"/>
              <a:t>I</a:t>
            </a:r>
            <a:r>
              <a:rPr dirty="0" err="1"/>
              <a:t>th</a:t>
            </a:r>
            <a:r>
              <a:rPr dirty="0"/>
              <a:t>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suggestions are fast and accurate</a:t>
            </a:r>
          </a:p>
          <a:p>
            <a:r>
              <a:t>- Code explanation is helpful for learning</a:t>
            </a:r>
          </a:p>
          <a:p>
            <a:r>
              <a:t>- Bug fixing is a great feature missing in Copilot</a:t>
            </a:r>
          </a:p>
          <a:p>
            <a:r>
              <a:t>- Interface similar to VS Code, easy to adapt</a:t>
            </a:r>
          </a:p>
          <a:p>
            <a:r>
              <a:t>- Free version is useful but has limitations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</a:t>
            </a:r>
            <a:r>
              <a:rPr lang="tr-TR" dirty="0"/>
              <a:t>I</a:t>
            </a:r>
            <a:r>
              <a:rPr dirty="0" err="1"/>
              <a:t>tHub</a:t>
            </a:r>
            <a:r>
              <a:rPr dirty="0"/>
              <a:t> Prof</a:t>
            </a:r>
            <a:r>
              <a:rPr lang="tr-TR" dirty="0"/>
              <a:t>I</a:t>
            </a:r>
            <a:r>
              <a:rPr dirty="0"/>
              <a:t>le &amp; Ass</a:t>
            </a:r>
            <a:r>
              <a:rPr lang="tr-TR" dirty="0"/>
              <a:t>I</a:t>
            </a:r>
            <a:r>
              <a:rPr dirty="0" err="1"/>
              <a:t>gnment</a:t>
            </a:r>
            <a:r>
              <a:rPr dirty="0"/>
              <a:t> </a:t>
            </a:r>
            <a:r>
              <a:rPr dirty="0" err="1"/>
              <a:t>Subm</a:t>
            </a:r>
            <a:r>
              <a:rPr lang="tr-TR" dirty="0"/>
              <a:t>I</a:t>
            </a:r>
            <a:r>
              <a:rPr dirty="0"/>
              <a:t>ss</a:t>
            </a:r>
            <a:r>
              <a:rPr lang="tr-TR" dirty="0"/>
              <a:t>I</a:t>
            </a:r>
            <a:r>
              <a:rPr dirty="0"/>
              <a:t>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50BDE9-A422-9421-2A51-EF3C4A9CA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310989"/>
              </p:ext>
            </p:extLst>
          </p:nvPr>
        </p:nvGraphicFramePr>
        <p:xfrm>
          <a:off x="457200" y="2141538"/>
          <a:ext cx="7772400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37</TotalTime>
  <Words>406</Words>
  <Application>Microsoft Macintosh PowerPoint</Application>
  <PresentationFormat>Ekran Gösterisi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Gökyüzü</vt:lpstr>
      <vt:lpstr>AI-Powered CoPILOT: Cursor Revıew</vt:lpstr>
      <vt:lpstr>IntroductIon</vt:lpstr>
      <vt:lpstr>What ıs Cursor?</vt:lpstr>
      <vt:lpstr>Key Features of Cursor</vt:lpstr>
      <vt:lpstr>How to Use Cursor ?</vt:lpstr>
      <vt:lpstr>Demo - UsIng Cursor to WrIte Code</vt:lpstr>
      <vt:lpstr>Cursor vs GItHub CopIlot - ComparIson</vt:lpstr>
      <vt:lpstr>My ExperIence wIth Cursor</vt:lpstr>
      <vt:lpstr>GItHub ProfIle &amp; AssIgnment SubmIssIon</vt:lpstr>
      <vt:lpstr>ConclusIon</vt:lpstr>
      <vt:lpstr>PowerPoint Sunusu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CoPILOT: Cursor Revıew</dc:title>
  <dc:subject/>
  <dc:creator/>
  <cp:keywords/>
  <dc:description>generated using python-pptx</dc:description>
  <cp:lastModifiedBy>Hatice Sennur Demir</cp:lastModifiedBy>
  <cp:revision>2</cp:revision>
  <dcterms:created xsi:type="dcterms:W3CDTF">2013-01-27T09:14:16Z</dcterms:created>
  <dcterms:modified xsi:type="dcterms:W3CDTF">2025-03-10T18:17:18Z</dcterms:modified>
  <cp:category/>
</cp:coreProperties>
</file>