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8578850"/>
  <p:notesSz cx="11430000" cy="8578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659443"/>
            <a:ext cx="9715500" cy="1801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4804156"/>
            <a:ext cx="8001000" cy="2144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973135"/>
            <a:ext cx="4972050" cy="5662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973135"/>
            <a:ext cx="4972050" cy="5662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8572500"/>
          </a:xfrm>
          <a:custGeom>
            <a:avLst/>
            <a:gdLst/>
            <a:ahLst/>
            <a:cxnLst/>
            <a:rect l="l" t="t" r="r" b="b"/>
            <a:pathLst>
              <a:path w="11430000" h="8572500">
                <a:moveTo>
                  <a:pt x="11430000" y="8572500"/>
                </a:moveTo>
                <a:lnTo>
                  <a:pt x="0" y="857250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8572500"/>
                </a:lnTo>
                <a:close/>
              </a:path>
            </a:pathLst>
          </a:custGeom>
          <a:solidFill>
            <a:srgbClr val="E1D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00" y="168275"/>
            <a:ext cx="1130300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973135"/>
            <a:ext cx="10287000" cy="5662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7978330"/>
            <a:ext cx="365760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7978330"/>
            <a:ext cx="262890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7978330"/>
            <a:ext cx="262890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499"/>
            <a:ext cx="11430000" cy="7620000"/>
          </a:xfrm>
          <a:custGeom>
            <a:avLst/>
            <a:gdLst/>
            <a:ahLst/>
            <a:cxnLst/>
            <a:rect l="l" t="t" r="r" b="b"/>
            <a:pathLst>
              <a:path w="11430000" h="7620000">
                <a:moveTo>
                  <a:pt x="0" y="7620000"/>
                </a:moveTo>
                <a:lnTo>
                  <a:pt x="11430000" y="7620000"/>
                </a:lnTo>
                <a:lnTo>
                  <a:pt x="1143000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solidFill>
            <a:srgbClr val="E1D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34400" y="1914525"/>
            <a:ext cx="1047750" cy="6762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450"/>
              </a:spcBef>
            </a:pPr>
            <a:r>
              <a:rPr dirty="0" sz="2100" spc="-30">
                <a:latin typeface="Trebuchet MS"/>
                <a:cs typeface="Trebuchet MS"/>
              </a:rPr>
              <a:t>4,410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809" y="1597025"/>
            <a:ext cx="1338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# of</a:t>
            </a:r>
            <a:r>
              <a:rPr dirty="0" sz="1500" spc="-9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Employees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5800" y="3390900"/>
            <a:ext cx="1428750" cy="6191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50"/>
              </a:spcBef>
            </a:pPr>
            <a:r>
              <a:rPr dirty="0" sz="2100" spc="55">
                <a:latin typeface="Trebuchet MS"/>
                <a:cs typeface="Trebuchet MS"/>
              </a:rPr>
              <a:t>7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1455" y="2959100"/>
            <a:ext cx="731520" cy="4730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74295" marR="5080" indent="-62230">
              <a:lnSpc>
                <a:spcPts val="1730"/>
              </a:lnSpc>
              <a:spcBef>
                <a:spcPts val="215"/>
              </a:spcBef>
            </a:pPr>
            <a:r>
              <a:rPr dirty="0" sz="1500" spc="-30">
                <a:latin typeface="Arial"/>
                <a:cs typeface="Arial"/>
              </a:rPr>
              <a:t>A</a:t>
            </a:r>
            <a:r>
              <a:rPr dirty="0" sz="1500">
                <a:latin typeface="Arial"/>
                <a:cs typeface="Arial"/>
              </a:rPr>
              <a:t>vearge  </a:t>
            </a:r>
            <a:r>
              <a:rPr dirty="0" sz="1500" spc="-30">
                <a:latin typeface="Arial"/>
                <a:cs typeface="Arial"/>
              </a:rPr>
              <a:t>Tenure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5800" y="4648200"/>
            <a:ext cx="1428750" cy="476250"/>
          </a:xfrm>
          <a:custGeom>
            <a:avLst/>
            <a:gdLst/>
            <a:ahLst/>
            <a:cxnLst/>
            <a:rect l="l" t="t" r="r" b="b"/>
            <a:pathLst>
              <a:path w="1428750" h="476250">
                <a:moveTo>
                  <a:pt x="1428750" y="476250"/>
                </a:moveTo>
                <a:lnTo>
                  <a:pt x="0" y="476250"/>
                </a:lnTo>
                <a:lnTo>
                  <a:pt x="0" y="0"/>
                </a:lnTo>
                <a:lnTo>
                  <a:pt x="1428750" y="0"/>
                </a:lnTo>
                <a:lnTo>
                  <a:pt x="142875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21700" y="4806950"/>
            <a:ext cx="11061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Arimo"/>
                <a:cs typeface="Arimo"/>
              </a:rPr>
              <a:t>₹</a:t>
            </a:r>
            <a:r>
              <a:rPr dirty="0" sz="2100" spc="-10">
                <a:latin typeface="Trebuchet MS"/>
                <a:cs typeface="Trebuchet MS"/>
              </a:rPr>
              <a:t>780,352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6817" y="4140200"/>
            <a:ext cx="1141095" cy="4730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04470">
              <a:lnSpc>
                <a:spcPts val="1730"/>
              </a:lnSpc>
              <a:spcBef>
                <a:spcPts val="215"/>
              </a:spcBef>
            </a:pPr>
            <a:r>
              <a:rPr dirty="0" sz="1500" spc="-5">
                <a:latin typeface="Arial"/>
                <a:cs typeface="Arial"/>
              </a:rPr>
              <a:t>Average  </a:t>
            </a:r>
            <a:r>
              <a:rPr dirty="0" sz="1500" spc="-25">
                <a:latin typeface="Arial"/>
                <a:cs typeface="Arial"/>
              </a:rPr>
              <a:t>Yearly</a:t>
            </a:r>
            <a:r>
              <a:rPr dirty="0" sz="1500" spc="-9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Salary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2950" y="5762609"/>
            <a:ext cx="1428750" cy="476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50"/>
              </a:spcBef>
            </a:pPr>
            <a:r>
              <a:rPr dirty="0" sz="2100" spc="55">
                <a:latin typeface="Trebuchet MS"/>
                <a:cs typeface="Trebuchet MS"/>
              </a:rPr>
              <a:t>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9144" y="5245100"/>
            <a:ext cx="1306830" cy="4730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57785">
              <a:lnSpc>
                <a:spcPts val="1730"/>
              </a:lnSpc>
              <a:spcBef>
                <a:spcPts val="215"/>
              </a:spcBef>
            </a:pPr>
            <a:r>
              <a:rPr dirty="0" sz="1500">
                <a:latin typeface="Arial"/>
                <a:cs typeface="Arial"/>
              </a:rPr>
              <a:t># </a:t>
            </a:r>
            <a:r>
              <a:rPr dirty="0" sz="1500" spc="-30">
                <a:latin typeface="Arial"/>
                <a:cs typeface="Arial"/>
              </a:rPr>
              <a:t>Years </a:t>
            </a:r>
            <a:r>
              <a:rPr dirty="0" sz="1500">
                <a:latin typeface="Arial"/>
                <a:cs typeface="Arial"/>
              </a:rPr>
              <a:t>Since  Last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Promotion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5800" y="2133600"/>
            <a:ext cx="6934200" cy="3457575"/>
            <a:chOff x="685800" y="2133600"/>
            <a:chExt cx="6934200" cy="3457575"/>
          </a:xfrm>
        </p:grpSpPr>
        <p:sp>
          <p:nvSpPr>
            <p:cNvPr id="13" name="object 13"/>
            <p:cNvSpPr/>
            <p:nvPr/>
          </p:nvSpPr>
          <p:spPr>
            <a:xfrm>
              <a:off x="685800" y="2133600"/>
              <a:ext cx="6934200" cy="3457575"/>
            </a:xfrm>
            <a:custGeom>
              <a:avLst/>
              <a:gdLst/>
              <a:ahLst/>
              <a:cxnLst/>
              <a:rect l="l" t="t" r="r" b="b"/>
              <a:pathLst>
                <a:path w="6934200" h="3457575">
                  <a:moveTo>
                    <a:pt x="6934200" y="3457575"/>
                  </a:moveTo>
                  <a:lnTo>
                    <a:pt x="0" y="3457575"/>
                  </a:lnTo>
                  <a:lnTo>
                    <a:pt x="0" y="0"/>
                  </a:lnTo>
                  <a:lnTo>
                    <a:pt x="6934200" y="0"/>
                  </a:lnTo>
                  <a:lnTo>
                    <a:pt x="6934200" y="3457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29200" y="3000375"/>
              <a:ext cx="123825" cy="123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29200" y="3200400"/>
              <a:ext cx="123825" cy="123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29200" y="3400425"/>
              <a:ext cx="123825" cy="1238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29200" y="3600450"/>
              <a:ext cx="123825" cy="1238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29200" y="3800475"/>
              <a:ext cx="123825" cy="1238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29200" y="4000500"/>
              <a:ext cx="123825" cy="1238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29200" y="4200525"/>
              <a:ext cx="123825" cy="1238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29200" y="4400550"/>
              <a:ext cx="123825" cy="1238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00650" y="2917637"/>
            <a:ext cx="1470025" cy="1825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164465">
              <a:lnSpc>
                <a:spcPct val="138200"/>
              </a:lnSpc>
              <a:spcBef>
                <a:spcPts val="95"/>
              </a:spcBef>
            </a:pPr>
            <a:r>
              <a:rPr dirty="0" sz="950" spc="15">
                <a:latin typeface="Trebuchet MS"/>
                <a:cs typeface="Trebuchet MS"/>
              </a:rPr>
              <a:t>Sales </a:t>
            </a:r>
            <a:r>
              <a:rPr dirty="0" sz="950" spc="-5">
                <a:latin typeface="Trebuchet MS"/>
                <a:cs typeface="Trebuchet MS"/>
              </a:rPr>
              <a:t>Executive  </a:t>
            </a:r>
            <a:r>
              <a:rPr dirty="0" sz="950" spc="20">
                <a:latin typeface="Trebuchet MS"/>
                <a:cs typeface="Trebuchet MS"/>
              </a:rPr>
              <a:t>Research </a:t>
            </a:r>
            <a:r>
              <a:rPr dirty="0" sz="950" spc="-5">
                <a:latin typeface="Trebuchet MS"/>
                <a:cs typeface="Trebuchet MS"/>
              </a:rPr>
              <a:t>Scientist  </a:t>
            </a:r>
            <a:r>
              <a:rPr dirty="0" sz="950" spc="15">
                <a:latin typeface="Trebuchet MS"/>
                <a:cs typeface="Trebuchet MS"/>
              </a:rPr>
              <a:t>Laboratory </a:t>
            </a:r>
            <a:r>
              <a:rPr dirty="0" sz="950" spc="-5">
                <a:latin typeface="Trebuchet MS"/>
                <a:cs typeface="Trebuchet MS"/>
              </a:rPr>
              <a:t>Technician  </a:t>
            </a:r>
            <a:r>
              <a:rPr dirty="0" sz="950" spc="25">
                <a:latin typeface="Trebuchet MS"/>
                <a:cs typeface="Trebuchet MS"/>
              </a:rPr>
              <a:t>Manufacturing</a:t>
            </a:r>
            <a:r>
              <a:rPr dirty="0" sz="950" spc="-105">
                <a:latin typeface="Trebuchet MS"/>
                <a:cs typeface="Trebuchet MS"/>
              </a:rPr>
              <a:t> </a:t>
            </a:r>
            <a:r>
              <a:rPr dirty="0" sz="950" spc="5">
                <a:latin typeface="Trebuchet MS"/>
                <a:cs typeface="Trebuchet MS"/>
              </a:rPr>
              <a:t>Director</a:t>
            </a:r>
            <a:endParaRPr sz="950">
              <a:latin typeface="Trebuchet MS"/>
              <a:cs typeface="Trebuchet MS"/>
            </a:endParaRPr>
          </a:p>
          <a:p>
            <a:pPr marR="5080">
              <a:lnSpc>
                <a:spcPct val="138200"/>
              </a:lnSpc>
            </a:pPr>
            <a:r>
              <a:rPr dirty="0" sz="950">
                <a:latin typeface="Trebuchet MS"/>
                <a:cs typeface="Trebuchet MS"/>
              </a:rPr>
              <a:t>Healthcare Representative  </a:t>
            </a:r>
            <a:r>
              <a:rPr dirty="0" sz="950" spc="45">
                <a:latin typeface="Trebuchet MS"/>
                <a:cs typeface="Trebuchet MS"/>
              </a:rPr>
              <a:t>Manager</a:t>
            </a:r>
            <a:endParaRPr sz="950">
              <a:latin typeface="Trebuchet MS"/>
              <a:cs typeface="Trebuchet MS"/>
            </a:endParaRPr>
          </a:p>
          <a:p>
            <a:pPr marR="319405">
              <a:lnSpc>
                <a:spcPct val="138200"/>
              </a:lnSpc>
            </a:pPr>
            <a:r>
              <a:rPr dirty="0" sz="950" spc="15">
                <a:latin typeface="Trebuchet MS"/>
                <a:cs typeface="Trebuchet MS"/>
              </a:rPr>
              <a:t>Sales</a:t>
            </a:r>
            <a:r>
              <a:rPr dirty="0" sz="950" spc="-70">
                <a:latin typeface="Trebuchet MS"/>
                <a:cs typeface="Trebuchet MS"/>
              </a:rPr>
              <a:t> </a:t>
            </a:r>
            <a:r>
              <a:rPr dirty="0" sz="950">
                <a:latin typeface="Trebuchet MS"/>
                <a:cs typeface="Trebuchet MS"/>
              </a:rPr>
              <a:t>Representative  </a:t>
            </a:r>
            <a:r>
              <a:rPr dirty="0" sz="950" spc="20">
                <a:latin typeface="Trebuchet MS"/>
                <a:cs typeface="Trebuchet MS"/>
              </a:rPr>
              <a:t>Research </a:t>
            </a:r>
            <a:r>
              <a:rPr dirty="0" sz="950" spc="5">
                <a:latin typeface="Trebuchet MS"/>
                <a:cs typeface="Trebuchet MS"/>
              </a:rPr>
              <a:t>Director  </a:t>
            </a:r>
            <a:r>
              <a:rPr dirty="0" sz="950" spc="60">
                <a:latin typeface="Trebuchet MS"/>
                <a:cs typeface="Trebuchet MS"/>
              </a:rPr>
              <a:t>Human</a:t>
            </a:r>
            <a:r>
              <a:rPr dirty="0" sz="950" spc="-60">
                <a:latin typeface="Trebuchet MS"/>
                <a:cs typeface="Trebuchet MS"/>
              </a:rPr>
              <a:t> </a:t>
            </a:r>
            <a:r>
              <a:rPr dirty="0" sz="950" spc="35">
                <a:latin typeface="Trebuchet MS"/>
                <a:cs typeface="Trebuchet MS"/>
              </a:rPr>
              <a:t>Resources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09875" y="2238375"/>
            <a:ext cx="2343150" cy="2486025"/>
            <a:chOff x="2809875" y="2238375"/>
            <a:chExt cx="2343150" cy="2486025"/>
          </a:xfrm>
        </p:grpSpPr>
        <p:sp>
          <p:nvSpPr>
            <p:cNvPr id="24" name="object 24"/>
            <p:cNvSpPr/>
            <p:nvPr/>
          </p:nvSpPr>
          <p:spPr>
            <a:xfrm>
              <a:off x="5029200" y="4600575"/>
              <a:ext cx="123825" cy="1238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9875" y="2238375"/>
              <a:ext cx="1603375" cy="1543050"/>
            </a:xfrm>
            <a:custGeom>
              <a:avLst/>
              <a:gdLst/>
              <a:ahLst/>
              <a:cxnLst/>
              <a:rect l="l" t="t" r="r" b="b"/>
              <a:pathLst>
                <a:path w="1603375" h="1543050">
                  <a:moveTo>
                    <a:pt x="480964" y="1542554"/>
                  </a:moveTo>
                  <a:lnTo>
                    <a:pt x="471639" y="1501044"/>
                  </a:lnTo>
                  <a:lnTo>
                    <a:pt x="458743" y="1460506"/>
                  </a:lnTo>
                  <a:lnTo>
                    <a:pt x="442369" y="1421244"/>
                  </a:lnTo>
                  <a:lnTo>
                    <a:pt x="422643" y="1383553"/>
                  </a:lnTo>
                  <a:lnTo>
                    <a:pt x="399716" y="1347720"/>
                  </a:lnTo>
                  <a:lnTo>
                    <a:pt x="373751" y="1314021"/>
                  </a:lnTo>
                  <a:lnTo>
                    <a:pt x="344957" y="1282703"/>
                  </a:lnTo>
                  <a:lnTo>
                    <a:pt x="313553" y="1254013"/>
                  </a:lnTo>
                  <a:lnTo>
                    <a:pt x="279768" y="1228163"/>
                  </a:lnTo>
                  <a:lnTo>
                    <a:pt x="243868" y="1205350"/>
                  </a:lnTo>
                  <a:lnTo>
                    <a:pt x="206111" y="1185738"/>
                  </a:lnTo>
                  <a:lnTo>
                    <a:pt x="166792" y="1169489"/>
                  </a:lnTo>
                  <a:lnTo>
                    <a:pt x="126215" y="1156725"/>
                  </a:lnTo>
                  <a:lnTo>
                    <a:pt x="84677" y="1147533"/>
                  </a:lnTo>
                  <a:lnTo>
                    <a:pt x="42500" y="1141990"/>
                  </a:lnTo>
                  <a:lnTo>
                    <a:pt x="0" y="1140142"/>
                  </a:lnTo>
                  <a:lnTo>
                    <a:pt x="0" y="0"/>
                  </a:lnTo>
                  <a:lnTo>
                    <a:pt x="53184" y="868"/>
                  </a:lnTo>
                  <a:lnTo>
                    <a:pt x="106309" y="3473"/>
                  </a:lnTo>
                  <a:lnTo>
                    <a:pt x="159321" y="7811"/>
                  </a:lnTo>
                  <a:lnTo>
                    <a:pt x="212169" y="13877"/>
                  </a:lnTo>
                  <a:lnTo>
                    <a:pt x="264783" y="21666"/>
                  </a:lnTo>
                  <a:lnTo>
                    <a:pt x="317119" y="31169"/>
                  </a:lnTo>
                  <a:lnTo>
                    <a:pt x="369118" y="42375"/>
                  </a:lnTo>
                  <a:lnTo>
                    <a:pt x="420719" y="55274"/>
                  </a:lnTo>
                  <a:lnTo>
                    <a:pt x="471870" y="69850"/>
                  </a:lnTo>
                  <a:lnTo>
                    <a:pt x="522523" y="86089"/>
                  </a:lnTo>
                  <a:lnTo>
                    <a:pt x="572616" y="103973"/>
                  </a:lnTo>
                  <a:lnTo>
                    <a:pt x="622096" y="123484"/>
                  </a:lnTo>
                  <a:lnTo>
                    <a:pt x="670919" y="144599"/>
                  </a:lnTo>
                  <a:lnTo>
                    <a:pt x="719023" y="167298"/>
                  </a:lnTo>
                  <a:lnTo>
                    <a:pt x="766362" y="191555"/>
                  </a:lnTo>
                  <a:lnTo>
                    <a:pt x="812882" y="217345"/>
                  </a:lnTo>
                  <a:lnTo>
                    <a:pt x="858531" y="244639"/>
                  </a:lnTo>
                  <a:lnTo>
                    <a:pt x="903270" y="273411"/>
                  </a:lnTo>
                  <a:lnTo>
                    <a:pt x="947046" y="303628"/>
                  </a:lnTo>
                  <a:lnTo>
                    <a:pt x="989809" y="335258"/>
                  </a:lnTo>
                  <a:lnTo>
                    <a:pt x="1031515" y="368266"/>
                  </a:lnTo>
                  <a:lnTo>
                    <a:pt x="1072125" y="402620"/>
                  </a:lnTo>
                  <a:lnTo>
                    <a:pt x="1111592" y="438282"/>
                  </a:lnTo>
                  <a:lnTo>
                    <a:pt x="1162362" y="487799"/>
                  </a:lnTo>
                  <a:lnTo>
                    <a:pt x="1198997" y="526360"/>
                  </a:lnTo>
                  <a:lnTo>
                    <a:pt x="1234355" y="566097"/>
                  </a:lnTo>
                  <a:lnTo>
                    <a:pt x="1268396" y="606969"/>
                  </a:lnTo>
                  <a:lnTo>
                    <a:pt x="1311671" y="663151"/>
                  </a:lnTo>
                  <a:lnTo>
                    <a:pt x="1342505" y="706496"/>
                  </a:lnTo>
                  <a:lnTo>
                    <a:pt x="1371904" y="750823"/>
                  </a:lnTo>
                  <a:lnTo>
                    <a:pt x="1399836" y="796086"/>
                  </a:lnTo>
                  <a:lnTo>
                    <a:pt x="1426279" y="842239"/>
                  </a:lnTo>
                  <a:lnTo>
                    <a:pt x="1451202" y="889232"/>
                  </a:lnTo>
                  <a:lnTo>
                    <a:pt x="1474574" y="937012"/>
                  </a:lnTo>
                  <a:lnTo>
                    <a:pt x="1496375" y="985526"/>
                  </a:lnTo>
                  <a:lnTo>
                    <a:pt x="1516580" y="1034732"/>
                  </a:lnTo>
                  <a:lnTo>
                    <a:pt x="1535169" y="1084568"/>
                  </a:lnTo>
                  <a:lnTo>
                    <a:pt x="1557404" y="1151908"/>
                  </a:lnTo>
                  <a:lnTo>
                    <a:pt x="1572148" y="1203017"/>
                  </a:lnTo>
                  <a:lnTo>
                    <a:pt x="1585208" y="1254575"/>
                  </a:lnTo>
                  <a:lnTo>
                    <a:pt x="1596582" y="1306535"/>
                  </a:lnTo>
                  <a:lnTo>
                    <a:pt x="1603219" y="1341367"/>
                  </a:lnTo>
                  <a:lnTo>
                    <a:pt x="480964" y="1542554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508028" y="2740025"/>
            <a:ext cx="3435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rebuchet MS"/>
                <a:cs typeface="Trebuchet MS"/>
              </a:rPr>
              <a:t>22</a:t>
            </a:r>
            <a:r>
              <a:rPr dirty="0" sz="950" spc="-130">
                <a:latin typeface="Trebuchet MS"/>
                <a:cs typeface="Trebuchet MS"/>
              </a:rPr>
              <a:t>.</a:t>
            </a:r>
            <a:r>
              <a:rPr dirty="0" sz="950" spc="20">
                <a:latin typeface="Trebuchet MS"/>
                <a:cs typeface="Trebuchet MS"/>
              </a:rPr>
              <a:t>2</a:t>
            </a:r>
            <a:r>
              <a:rPr dirty="0" sz="950" spc="229"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4180" y="3579742"/>
            <a:ext cx="1395095" cy="1717039"/>
          </a:xfrm>
          <a:custGeom>
            <a:avLst/>
            <a:gdLst/>
            <a:ahLst/>
            <a:cxnLst/>
            <a:rect l="l" t="t" r="r" b="b"/>
            <a:pathLst>
              <a:path w="1395095" h="1717039">
                <a:moveTo>
                  <a:pt x="546696" y="1716719"/>
                </a:moveTo>
                <a:lnTo>
                  <a:pt x="0" y="716203"/>
                </a:lnTo>
                <a:lnTo>
                  <a:pt x="16550" y="706734"/>
                </a:lnTo>
                <a:lnTo>
                  <a:pt x="32696" y="696643"/>
                </a:lnTo>
                <a:lnTo>
                  <a:pt x="63779" y="674589"/>
                </a:lnTo>
                <a:lnTo>
                  <a:pt x="93042" y="650184"/>
                </a:lnTo>
                <a:lnTo>
                  <a:pt x="120319" y="623573"/>
                </a:lnTo>
                <a:lnTo>
                  <a:pt x="145437" y="594914"/>
                </a:lnTo>
                <a:lnTo>
                  <a:pt x="168240" y="564384"/>
                </a:lnTo>
                <a:lnTo>
                  <a:pt x="188599" y="532174"/>
                </a:lnTo>
                <a:lnTo>
                  <a:pt x="206387" y="498471"/>
                </a:lnTo>
                <a:lnTo>
                  <a:pt x="221497" y="463488"/>
                </a:lnTo>
                <a:lnTo>
                  <a:pt x="233829" y="427434"/>
                </a:lnTo>
                <a:lnTo>
                  <a:pt x="243322" y="390529"/>
                </a:lnTo>
                <a:lnTo>
                  <a:pt x="249907" y="352996"/>
                </a:lnTo>
                <a:lnTo>
                  <a:pt x="253545" y="315064"/>
                </a:lnTo>
                <a:lnTo>
                  <a:pt x="254249" y="296036"/>
                </a:lnTo>
                <a:lnTo>
                  <a:pt x="254212" y="276967"/>
                </a:lnTo>
                <a:lnTo>
                  <a:pt x="253435" y="257910"/>
                </a:lnTo>
                <a:lnTo>
                  <a:pt x="251918" y="238927"/>
                </a:lnTo>
                <a:lnTo>
                  <a:pt x="249659" y="220019"/>
                </a:lnTo>
                <a:lnTo>
                  <a:pt x="246659" y="201187"/>
                </a:lnTo>
                <a:lnTo>
                  <a:pt x="1368913" y="0"/>
                </a:lnTo>
                <a:lnTo>
                  <a:pt x="1378900" y="62735"/>
                </a:lnTo>
                <a:lnTo>
                  <a:pt x="1386430" y="125806"/>
                </a:lnTo>
                <a:lnTo>
                  <a:pt x="1391503" y="189129"/>
                </a:lnTo>
                <a:lnTo>
                  <a:pt x="1394098" y="252602"/>
                </a:lnTo>
                <a:lnTo>
                  <a:pt x="1394467" y="284367"/>
                </a:lnTo>
                <a:lnTo>
                  <a:pt x="1394218" y="316122"/>
                </a:lnTo>
                <a:lnTo>
                  <a:pt x="1391859" y="379599"/>
                </a:lnTo>
                <a:lnTo>
                  <a:pt x="1387028" y="442943"/>
                </a:lnTo>
                <a:lnTo>
                  <a:pt x="1379724" y="506044"/>
                </a:lnTo>
                <a:lnTo>
                  <a:pt x="1369973" y="568813"/>
                </a:lnTo>
                <a:lnTo>
                  <a:pt x="1357779" y="631155"/>
                </a:lnTo>
                <a:lnTo>
                  <a:pt x="1343171" y="692969"/>
                </a:lnTo>
                <a:lnTo>
                  <a:pt x="1326156" y="754170"/>
                </a:lnTo>
                <a:lnTo>
                  <a:pt x="1306768" y="814663"/>
                </a:lnTo>
                <a:lnTo>
                  <a:pt x="1285036" y="874356"/>
                </a:lnTo>
                <a:lnTo>
                  <a:pt x="1260993" y="933157"/>
                </a:lnTo>
                <a:lnTo>
                  <a:pt x="1234678" y="990971"/>
                </a:lnTo>
                <a:lnTo>
                  <a:pt x="1206124" y="1047714"/>
                </a:lnTo>
                <a:lnTo>
                  <a:pt x="1175385" y="1103299"/>
                </a:lnTo>
                <a:lnTo>
                  <a:pt x="1142498" y="1157648"/>
                </a:lnTo>
                <a:lnTo>
                  <a:pt x="1107519" y="1210675"/>
                </a:lnTo>
                <a:lnTo>
                  <a:pt x="1070498" y="1262295"/>
                </a:lnTo>
                <a:lnTo>
                  <a:pt x="1031490" y="1312430"/>
                </a:lnTo>
                <a:lnTo>
                  <a:pt x="990557" y="1361007"/>
                </a:lnTo>
                <a:lnTo>
                  <a:pt x="947766" y="1407947"/>
                </a:lnTo>
                <a:lnTo>
                  <a:pt x="903172" y="1453189"/>
                </a:lnTo>
                <a:lnTo>
                  <a:pt x="856849" y="1496653"/>
                </a:lnTo>
                <a:lnTo>
                  <a:pt x="808865" y="1538287"/>
                </a:lnTo>
                <a:lnTo>
                  <a:pt x="759294" y="1578006"/>
                </a:lnTo>
                <a:lnTo>
                  <a:pt x="708220" y="1615769"/>
                </a:lnTo>
                <a:lnTo>
                  <a:pt x="655710" y="1651511"/>
                </a:lnTo>
                <a:lnTo>
                  <a:pt x="601839" y="1685179"/>
                </a:lnTo>
                <a:lnTo>
                  <a:pt x="574427" y="1701215"/>
                </a:lnTo>
                <a:lnTo>
                  <a:pt x="546696" y="1716719"/>
                </a:lnTo>
                <a:close/>
              </a:path>
            </a:pathLst>
          </a:custGeom>
          <a:solidFill>
            <a:srgbClr val="B9CC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40660" y="4347368"/>
            <a:ext cx="3435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rebuchet MS"/>
                <a:cs typeface="Trebuchet MS"/>
              </a:rPr>
              <a:t>19</a:t>
            </a:r>
            <a:r>
              <a:rPr dirty="0" sz="950" spc="-130">
                <a:latin typeface="Trebuchet MS"/>
                <a:cs typeface="Trebuchet MS"/>
              </a:rPr>
              <a:t>.</a:t>
            </a:r>
            <a:r>
              <a:rPr dirty="0" sz="950" spc="20">
                <a:latin typeface="Trebuchet MS"/>
                <a:cs typeface="Trebuchet MS"/>
              </a:rPr>
              <a:t>9</a:t>
            </a:r>
            <a:r>
              <a:rPr dirty="0" sz="950" spc="229"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38899" y="2238375"/>
            <a:ext cx="871219" cy="1216025"/>
            <a:chOff x="1938899" y="2238375"/>
            <a:chExt cx="871219" cy="1216025"/>
          </a:xfrm>
        </p:grpSpPr>
        <p:sp>
          <p:nvSpPr>
            <p:cNvPr id="30" name="object 30"/>
            <p:cNvSpPr/>
            <p:nvPr/>
          </p:nvSpPr>
          <p:spPr>
            <a:xfrm>
              <a:off x="2450830" y="2238375"/>
              <a:ext cx="359410" cy="1152525"/>
            </a:xfrm>
            <a:custGeom>
              <a:avLst/>
              <a:gdLst/>
              <a:ahLst/>
              <a:cxnLst/>
              <a:rect l="l" t="t" r="r" b="b"/>
              <a:pathLst>
                <a:path w="359410" h="1152525">
                  <a:moveTo>
                    <a:pt x="251336" y="1152163"/>
                  </a:moveTo>
                  <a:lnTo>
                    <a:pt x="0" y="40065"/>
                  </a:lnTo>
                  <a:lnTo>
                    <a:pt x="50746" y="29436"/>
                  </a:lnTo>
                  <a:lnTo>
                    <a:pt x="101674" y="20441"/>
                  </a:lnTo>
                  <a:lnTo>
                    <a:pt x="152784" y="13082"/>
                  </a:lnTo>
                  <a:lnTo>
                    <a:pt x="204076" y="7358"/>
                  </a:lnTo>
                  <a:lnTo>
                    <a:pt x="255550" y="3270"/>
                  </a:lnTo>
                  <a:lnTo>
                    <a:pt x="307206" y="817"/>
                  </a:lnTo>
                  <a:lnTo>
                    <a:pt x="359044" y="0"/>
                  </a:lnTo>
                  <a:lnTo>
                    <a:pt x="359044" y="1140142"/>
                  </a:lnTo>
                  <a:lnTo>
                    <a:pt x="331866" y="1140894"/>
                  </a:lnTo>
                  <a:lnTo>
                    <a:pt x="304854" y="1143148"/>
                  </a:lnTo>
                  <a:lnTo>
                    <a:pt x="278010" y="1146905"/>
                  </a:lnTo>
                  <a:lnTo>
                    <a:pt x="251336" y="1152163"/>
                  </a:lnTo>
                  <a:close/>
                </a:path>
              </a:pathLst>
            </a:custGeom>
            <a:solidFill>
              <a:srgbClr val="FFC1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38899" y="2278440"/>
              <a:ext cx="763270" cy="1176020"/>
            </a:xfrm>
            <a:custGeom>
              <a:avLst/>
              <a:gdLst/>
              <a:ahLst/>
              <a:cxnLst/>
              <a:rect l="l" t="t" r="r" b="b"/>
              <a:pathLst>
                <a:path w="763269" h="1176020">
                  <a:moveTo>
                    <a:pt x="609685" y="1175809"/>
                  </a:moveTo>
                  <a:lnTo>
                    <a:pt x="0" y="212371"/>
                  </a:lnTo>
                  <a:lnTo>
                    <a:pt x="43508" y="185759"/>
                  </a:lnTo>
                  <a:lnTo>
                    <a:pt x="87623" y="160609"/>
                  </a:lnTo>
                  <a:lnTo>
                    <a:pt x="132344" y="136920"/>
                  </a:lnTo>
                  <a:lnTo>
                    <a:pt x="177672" y="114691"/>
                  </a:lnTo>
                  <a:lnTo>
                    <a:pt x="223605" y="93924"/>
                  </a:lnTo>
                  <a:lnTo>
                    <a:pt x="270145" y="74617"/>
                  </a:lnTo>
                  <a:lnTo>
                    <a:pt x="317290" y="56772"/>
                  </a:lnTo>
                  <a:lnTo>
                    <a:pt x="365042" y="40387"/>
                  </a:lnTo>
                  <a:lnTo>
                    <a:pt x="413399" y="25464"/>
                  </a:lnTo>
                  <a:lnTo>
                    <a:pt x="462362" y="12001"/>
                  </a:lnTo>
                  <a:lnTo>
                    <a:pt x="511930" y="0"/>
                  </a:lnTo>
                  <a:lnTo>
                    <a:pt x="763266" y="1112097"/>
                  </a:lnTo>
                  <a:lnTo>
                    <a:pt x="722806" y="1123054"/>
                  </a:lnTo>
                  <a:lnTo>
                    <a:pt x="683722" y="1137324"/>
                  </a:lnTo>
                  <a:lnTo>
                    <a:pt x="646015" y="1154908"/>
                  </a:lnTo>
                  <a:lnTo>
                    <a:pt x="609685" y="1175809"/>
                  </a:lnTo>
                  <a:close/>
                </a:path>
              </a:pathLst>
            </a:custGeom>
            <a:solidFill>
              <a:srgbClr val="C15B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142524" y="2486868"/>
            <a:ext cx="2768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rebuchet MS"/>
                <a:cs typeface="Trebuchet MS"/>
              </a:rPr>
              <a:t>5</a:t>
            </a:r>
            <a:r>
              <a:rPr dirty="0" sz="950" spc="-130">
                <a:latin typeface="Trebuchet MS"/>
                <a:cs typeface="Trebuchet MS"/>
              </a:rPr>
              <a:t>.</a:t>
            </a:r>
            <a:r>
              <a:rPr dirty="0" sz="950" spc="20">
                <a:latin typeface="Trebuchet MS"/>
                <a:cs typeface="Trebuchet MS"/>
              </a:rPr>
              <a:t>4</a:t>
            </a:r>
            <a:r>
              <a:rPr dirty="0" sz="950" spc="229"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15036" y="2490812"/>
            <a:ext cx="1033780" cy="1080135"/>
          </a:xfrm>
          <a:custGeom>
            <a:avLst/>
            <a:gdLst/>
            <a:ahLst/>
            <a:cxnLst/>
            <a:rect l="l" t="t" r="r" b="b"/>
            <a:pathLst>
              <a:path w="1033780" h="1080135">
                <a:moveTo>
                  <a:pt x="906389" y="1079910"/>
                </a:moveTo>
                <a:lnTo>
                  <a:pt x="0" y="388258"/>
                </a:lnTo>
                <a:lnTo>
                  <a:pt x="29813" y="350357"/>
                </a:lnTo>
                <a:lnTo>
                  <a:pt x="60680" y="313419"/>
                </a:lnTo>
                <a:lnTo>
                  <a:pt x="92598" y="277442"/>
                </a:lnTo>
                <a:lnTo>
                  <a:pt x="125569" y="242427"/>
                </a:lnTo>
                <a:lnTo>
                  <a:pt x="159594" y="208374"/>
                </a:lnTo>
                <a:lnTo>
                  <a:pt x="194671" y="175282"/>
                </a:lnTo>
                <a:lnTo>
                  <a:pt x="230704" y="143238"/>
                </a:lnTo>
                <a:lnTo>
                  <a:pt x="267604" y="112326"/>
                </a:lnTo>
                <a:lnTo>
                  <a:pt x="305370" y="82546"/>
                </a:lnTo>
                <a:lnTo>
                  <a:pt x="344002" y="53898"/>
                </a:lnTo>
                <a:lnTo>
                  <a:pt x="383499" y="26383"/>
                </a:lnTo>
                <a:lnTo>
                  <a:pt x="423862" y="0"/>
                </a:lnTo>
                <a:lnTo>
                  <a:pt x="1033548" y="963438"/>
                </a:lnTo>
                <a:lnTo>
                  <a:pt x="997841" y="988280"/>
                </a:lnTo>
                <a:lnTo>
                  <a:pt x="964746" y="1015973"/>
                </a:lnTo>
                <a:lnTo>
                  <a:pt x="934262" y="1046516"/>
                </a:lnTo>
                <a:lnTo>
                  <a:pt x="906389" y="1079910"/>
                </a:lnTo>
                <a:close/>
              </a:path>
            </a:pathLst>
          </a:custGeom>
          <a:solidFill>
            <a:srgbClr val="0461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52304" y="2765028"/>
            <a:ext cx="2768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solidFill>
                  <a:srgbClr val="CCCCCC"/>
                </a:solidFill>
                <a:latin typeface="Trebuchet MS"/>
                <a:cs typeface="Trebuchet MS"/>
              </a:rPr>
              <a:t>5</a:t>
            </a:r>
            <a:r>
              <a:rPr dirty="0" sz="950" spc="-130">
                <a:solidFill>
                  <a:srgbClr val="CCCCCC"/>
                </a:solidFill>
                <a:latin typeface="Trebuchet MS"/>
                <a:cs typeface="Trebuchet MS"/>
              </a:rPr>
              <a:t>.</a:t>
            </a:r>
            <a:r>
              <a:rPr dirty="0" sz="950" spc="20">
                <a:solidFill>
                  <a:srgbClr val="CCCCCC"/>
                </a:solidFill>
                <a:latin typeface="Trebuchet MS"/>
                <a:cs typeface="Trebuchet MS"/>
              </a:rPr>
              <a:t>6</a:t>
            </a:r>
            <a:r>
              <a:rPr dirty="0" sz="950" spc="229">
                <a:solidFill>
                  <a:srgbClr val="CCCCCC"/>
                </a:solidFill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81123" y="2879070"/>
            <a:ext cx="1240790" cy="1537970"/>
            <a:chOff x="1181123" y="2879070"/>
            <a:chExt cx="1240790" cy="1537970"/>
          </a:xfrm>
        </p:grpSpPr>
        <p:sp>
          <p:nvSpPr>
            <p:cNvPr id="36" name="object 36"/>
            <p:cNvSpPr/>
            <p:nvPr/>
          </p:nvSpPr>
          <p:spPr>
            <a:xfrm>
              <a:off x="1218896" y="2879070"/>
              <a:ext cx="1202690" cy="883919"/>
            </a:xfrm>
            <a:custGeom>
              <a:avLst/>
              <a:gdLst/>
              <a:ahLst/>
              <a:cxnLst/>
              <a:rect l="l" t="t" r="r" b="b"/>
              <a:pathLst>
                <a:path w="1202689" h="883920">
                  <a:moveTo>
                    <a:pt x="1113681" y="883428"/>
                  </a:moveTo>
                  <a:lnTo>
                    <a:pt x="0" y="639226"/>
                  </a:lnTo>
                  <a:lnTo>
                    <a:pt x="11656" y="589738"/>
                  </a:lnTo>
                  <a:lnTo>
                    <a:pt x="24813" y="540754"/>
                  </a:lnTo>
                  <a:lnTo>
                    <a:pt x="39470" y="492276"/>
                  </a:lnTo>
                  <a:lnTo>
                    <a:pt x="55626" y="444303"/>
                  </a:lnTo>
                  <a:lnTo>
                    <a:pt x="73283" y="396834"/>
                  </a:lnTo>
                  <a:lnTo>
                    <a:pt x="92439" y="349871"/>
                  </a:lnTo>
                  <a:lnTo>
                    <a:pt x="113096" y="303413"/>
                  </a:lnTo>
                  <a:lnTo>
                    <a:pt x="135179" y="257615"/>
                  </a:lnTo>
                  <a:lnTo>
                    <a:pt x="158618" y="212635"/>
                  </a:lnTo>
                  <a:lnTo>
                    <a:pt x="183412" y="168473"/>
                  </a:lnTo>
                  <a:lnTo>
                    <a:pt x="209561" y="125128"/>
                  </a:lnTo>
                  <a:lnTo>
                    <a:pt x="237066" y="82601"/>
                  </a:lnTo>
                  <a:lnTo>
                    <a:pt x="265925" y="40891"/>
                  </a:lnTo>
                  <a:lnTo>
                    <a:pt x="296140" y="0"/>
                  </a:lnTo>
                  <a:lnTo>
                    <a:pt x="1202530" y="691652"/>
                  </a:lnTo>
                  <a:lnTo>
                    <a:pt x="1172353" y="735907"/>
                  </a:lnTo>
                  <a:lnTo>
                    <a:pt x="1147486" y="782621"/>
                  </a:lnTo>
                  <a:lnTo>
                    <a:pt x="1127929" y="831795"/>
                  </a:lnTo>
                  <a:lnTo>
                    <a:pt x="1113681" y="883428"/>
                  </a:lnTo>
                  <a:close/>
                </a:path>
              </a:pathLst>
            </a:custGeom>
            <a:solidFill>
              <a:srgbClr val="F7E9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81123" y="3518296"/>
              <a:ext cx="1169035" cy="898525"/>
            </a:xfrm>
            <a:custGeom>
              <a:avLst/>
              <a:gdLst/>
              <a:ahLst/>
              <a:cxnLst/>
              <a:rect l="l" t="t" r="r" b="b"/>
              <a:pathLst>
                <a:path w="1169035" h="898525">
                  <a:moveTo>
                    <a:pt x="95445" y="898283"/>
                  </a:moveTo>
                  <a:lnTo>
                    <a:pt x="77147" y="844269"/>
                  </a:lnTo>
                  <a:lnTo>
                    <a:pt x="60770" y="789714"/>
                  </a:lnTo>
                  <a:lnTo>
                    <a:pt x="46316" y="734617"/>
                  </a:lnTo>
                  <a:lnTo>
                    <a:pt x="33783" y="678980"/>
                  </a:lnTo>
                  <a:lnTo>
                    <a:pt x="23200" y="622939"/>
                  </a:lnTo>
                  <a:lnTo>
                    <a:pt x="14596" y="566630"/>
                  </a:lnTo>
                  <a:lnTo>
                    <a:pt x="7970" y="510053"/>
                  </a:lnTo>
                  <a:lnTo>
                    <a:pt x="3323" y="453209"/>
                  </a:lnTo>
                  <a:lnTo>
                    <a:pt x="663" y="396237"/>
                  </a:lnTo>
                  <a:lnTo>
                    <a:pt x="0" y="339279"/>
                  </a:lnTo>
                  <a:lnTo>
                    <a:pt x="1332" y="282333"/>
                  </a:lnTo>
                  <a:lnTo>
                    <a:pt x="4662" y="225399"/>
                  </a:lnTo>
                  <a:lnTo>
                    <a:pt x="9977" y="168615"/>
                  </a:lnTo>
                  <a:lnTo>
                    <a:pt x="17267" y="112121"/>
                  </a:lnTo>
                  <a:lnTo>
                    <a:pt x="26532" y="55915"/>
                  </a:lnTo>
                  <a:lnTo>
                    <a:pt x="37773" y="0"/>
                  </a:lnTo>
                  <a:lnTo>
                    <a:pt x="1151454" y="244201"/>
                  </a:lnTo>
                  <a:lnTo>
                    <a:pt x="1145279" y="277918"/>
                  </a:lnTo>
                  <a:lnTo>
                    <a:pt x="1141500" y="311817"/>
                  </a:lnTo>
                  <a:lnTo>
                    <a:pt x="1140114" y="345898"/>
                  </a:lnTo>
                  <a:lnTo>
                    <a:pt x="1141119" y="380161"/>
                  </a:lnTo>
                  <a:lnTo>
                    <a:pt x="1144502" y="414273"/>
                  </a:lnTo>
                  <a:lnTo>
                    <a:pt x="1150236" y="447897"/>
                  </a:lnTo>
                  <a:lnTo>
                    <a:pt x="1158322" y="481034"/>
                  </a:lnTo>
                  <a:lnTo>
                    <a:pt x="1168761" y="513683"/>
                  </a:lnTo>
                  <a:lnTo>
                    <a:pt x="95445" y="898283"/>
                  </a:lnTo>
                  <a:close/>
                </a:path>
              </a:pathLst>
            </a:custGeom>
            <a:solidFill>
              <a:srgbClr val="BEAFC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312366" y="3203025"/>
            <a:ext cx="408940" cy="832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rebuchet MS"/>
                <a:cs typeface="Trebuchet MS"/>
              </a:rPr>
              <a:t>6</a:t>
            </a:r>
            <a:r>
              <a:rPr dirty="0" sz="950" spc="-130">
                <a:latin typeface="Trebuchet MS"/>
                <a:cs typeface="Trebuchet MS"/>
              </a:rPr>
              <a:t>.</a:t>
            </a:r>
            <a:r>
              <a:rPr dirty="0" sz="950" spc="20">
                <a:latin typeface="Trebuchet MS"/>
                <a:cs typeface="Trebuchet MS"/>
              </a:rPr>
              <a:t>9</a:t>
            </a:r>
            <a:r>
              <a:rPr dirty="0" sz="950" spc="229"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950" spc="35">
                <a:latin typeface="Trebuchet MS"/>
                <a:cs typeface="Trebuchet MS"/>
              </a:rPr>
              <a:t>8.9%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76568" y="4031980"/>
            <a:ext cx="1254760" cy="1173480"/>
          </a:xfrm>
          <a:custGeom>
            <a:avLst/>
            <a:gdLst/>
            <a:ahLst/>
            <a:cxnLst/>
            <a:rect l="l" t="t" r="r" b="b"/>
            <a:pathLst>
              <a:path w="1254760" h="1173479">
                <a:moveTo>
                  <a:pt x="604314" y="1173032"/>
                </a:moveTo>
                <a:lnTo>
                  <a:pt x="563267" y="1143581"/>
                </a:lnTo>
                <a:lnTo>
                  <a:pt x="523209" y="1112917"/>
                </a:lnTo>
                <a:lnTo>
                  <a:pt x="484141" y="1081039"/>
                </a:lnTo>
                <a:lnTo>
                  <a:pt x="446063" y="1047946"/>
                </a:lnTo>
                <a:lnTo>
                  <a:pt x="408975" y="1013640"/>
                </a:lnTo>
                <a:lnTo>
                  <a:pt x="372968" y="978205"/>
                </a:lnTo>
                <a:lnTo>
                  <a:pt x="338124" y="941725"/>
                </a:lnTo>
                <a:lnTo>
                  <a:pt x="304446" y="904201"/>
                </a:lnTo>
                <a:lnTo>
                  <a:pt x="271932" y="865631"/>
                </a:lnTo>
                <a:lnTo>
                  <a:pt x="240583" y="826017"/>
                </a:lnTo>
                <a:lnTo>
                  <a:pt x="210473" y="785449"/>
                </a:lnTo>
                <a:lnTo>
                  <a:pt x="181675" y="744027"/>
                </a:lnTo>
                <a:lnTo>
                  <a:pt x="154190" y="701753"/>
                </a:lnTo>
                <a:lnTo>
                  <a:pt x="128018" y="658627"/>
                </a:lnTo>
                <a:lnTo>
                  <a:pt x="103159" y="614648"/>
                </a:lnTo>
                <a:lnTo>
                  <a:pt x="79670" y="569921"/>
                </a:lnTo>
                <a:lnTo>
                  <a:pt x="57609" y="524553"/>
                </a:lnTo>
                <a:lnTo>
                  <a:pt x="36977" y="478543"/>
                </a:lnTo>
                <a:lnTo>
                  <a:pt x="17774" y="431891"/>
                </a:lnTo>
                <a:lnTo>
                  <a:pt x="0" y="384600"/>
                </a:lnTo>
                <a:lnTo>
                  <a:pt x="1073316" y="0"/>
                </a:lnTo>
                <a:lnTo>
                  <a:pt x="1087481" y="35220"/>
                </a:lnTo>
                <a:lnTo>
                  <a:pt x="1104233" y="69031"/>
                </a:lnTo>
                <a:lnTo>
                  <a:pt x="1145486" y="132426"/>
                </a:lnTo>
                <a:lnTo>
                  <a:pt x="1195984" y="188736"/>
                </a:lnTo>
                <a:lnTo>
                  <a:pt x="1254605" y="236524"/>
                </a:lnTo>
                <a:lnTo>
                  <a:pt x="604314" y="1173032"/>
                </a:lnTo>
                <a:close/>
              </a:path>
            </a:pathLst>
          </a:custGeom>
          <a:solidFill>
            <a:srgbClr val="6AC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96181" y="4601867"/>
            <a:ext cx="2768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rebuchet MS"/>
                <a:cs typeface="Trebuchet MS"/>
              </a:rPr>
              <a:t>9</a:t>
            </a:r>
            <a:r>
              <a:rPr dirty="0" sz="950" spc="-130">
                <a:latin typeface="Trebuchet MS"/>
                <a:cs typeface="Trebuchet MS"/>
              </a:rPr>
              <a:t>.</a:t>
            </a:r>
            <a:r>
              <a:rPr dirty="0" sz="950" spc="20">
                <a:latin typeface="Trebuchet MS"/>
                <a:cs typeface="Trebuchet MS"/>
              </a:rPr>
              <a:t>9</a:t>
            </a:r>
            <a:r>
              <a:rPr dirty="0" sz="950" spc="229"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80882" y="4268504"/>
            <a:ext cx="1710055" cy="1227455"/>
          </a:xfrm>
          <a:custGeom>
            <a:avLst/>
            <a:gdLst/>
            <a:ahLst/>
            <a:cxnLst/>
            <a:rect l="l" t="t" r="r" b="b"/>
            <a:pathLst>
              <a:path w="1710054" h="1227454">
                <a:moveTo>
                  <a:pt x="926485" y="1227419"/>
                </a:moveTo>
                <a:lnTo>
                  <a:pt x="870160" y="1226358"/>
                </a:lnTo>
                <a:lnTo>
                  <a:pt x="813886" y="1223347"/>
                </a:lnTo>
                <a:lnTo>
                  <a:pt x="757771" y="1218396"/>
                </a:lnTo>
                <a:lnTo>
                  <a:pt x="701841" y="1211504"/>
                </a:lnTo>
                <a:lnTo>
                  <a:pt x="646201" y="1202682"/>
                </a:lnTo>
                <a:lnTo>
                  <a:pt x="590882" y="1191940"/>
                </a:lnTo>
                <a:lnTo>
                  <a:pt x="535979" y="1179295"/>
                </a:lnTo>
                <a:lnTo>
                  <a:pt x="481536" y="1164754"/>
                </a:lnTo>
                <a:lnTo>
                  <a:pt x="427644" y="1148342"/>
                </a:lnTo>
                <a:lnTo>
                  <a:pt x="374332" y="1130072"/>
                </a:lnTo>
                <a:lnTo>
                  <a:pt x="321705" y="1109973"/>
                </a:lnTo>
                <a:lnTo>
                  <a:pt x="269790" y="1088062"/>
                </a:lnTo>
                <a:lnTo>
                  <a:pt x="218673" y="1064373"/>
                </a:lnTo>
                <a:lnTo>
                  <a:pt x="168394" y="1038921"/>
                </a:lnTo>
                <a:lnTo>
                  <a:pt x="119038" y="1011757"/>
                </a:lnTo>
                <a:lnTo>
                  <a:pt x="70640" y="982892"/>
                </a:lnTo>
                <a:lnTo>
                  <a:pt x="23283" y="952381"/>
                </a:lnTo>
                <a:lnTo>
                  <a:pt x="0" y="936507"/>
                </a:lnTo>
                <a:lnTo>
                  <a:pt x="650290" y="0"/>
                </a:lnTo>
                <a:lnTo>
                  <a:pt x="664349" y="9406"/>
                </a:lnTo>
                <a:lnTo>
                  <a:pt x="678707" y="18310"/>
                </a:lnTo>
                <a:lnTo>
                  <a:pt x="723538" y="41988"/>
                </a:lnTo>
                <a:lnTo>
                  <a:pt x="770562" y="60883"/>
                </a:lnTo>
                <a:lnTo>
                  <a:pt x="819296" y="74803"/>
                </a:lnTo>
                <a:lnTo>
                  <a:pt x="869226" y="83609"/>
                </a:lnTo>
                <a:lnTo>
                  <a:pt x="919797" y="87191"/>
                </a:lnTo>
                <a:lnTo>
                  <a:pt x="936692" y="87216"/>
                </a:lnTo>
                <a:lnTo>
                  <a:pt x="953577" y="86658"/>
                </a:lnTo>
                <a:lnTo>
                  <a:pt x="1004013" y="81486"/>
                </a:lnTo>
                <a:lnTo>
                  <a:pt x="1053640" y="71112"/>
                </a:lnTo>
                <a:lnTo>
                  <a:pt x="1101909" y="55664"/>
                </a:lnTo>
                <a:lnTo>
                  <a:pt x="1148315" y="35292"/>
                </a:lnTo>
                <a:lnTo>
                  <a:pt x="1163297" y="27441"/>
                </a:lnTo>
                <a:lnTo>
                  <a:pt x="1709994" y="1027957"/>
                </a:lnTo>
                <a:lnTo>
                  <a:pt x="1660094" y="1054117"/>
                </a:lnTo>
                <a:lnTo>
                  <a:pt x="1609315" y="1078534"/>
                </a:lnTo>
                <a:lnTo>
                  <a:pt x="1557722" y="1101180"/>
                </a:lnTo>
                <a:lnTo>
                  <a:pt x="1505378" y="1122025"/>
                </a:lnTo>
                <a:lnTo>
                  <a:pt x="1452339" y="1141049"/>
                </a:lnTo>
                <a:lnTo>
                  <a:pt x="1398679" y="1158230"/>
                </a:lnTo>
                <a:lnTo>
                  <a:pt x="1344452" y="1173541"/>
                </a:lnTo>
                <a:lnTo>
                  <a:pt x="1289732" y="1186967"/>
                </a:lnTo>
                <a:lnTo>
                  <a:pt x="1234582" y="1198497"/>
                </a:lnTo>
                <a:lnTo>
                  <a:pt x="1179061" y="1208112"/>
                </a:lnTo>
                <a:lnTo>
                  <a:pt x="1123240" y="1215796"/>
                </a:lnTo>
                <a:lnTo>
                  <a:pt x="1067190" y="1221543"/>
                </a:lnTo>
                <a:lnTo>
                  <a:pt x="1010976" y="1225356"/>
                </a:lnTo>
                <a:lnTo>
                  <a:pt x="954662" y="1227220"/>
                </a:lnTo>
                <a:lnTo>
                  <a:pt x="926485" y="1227419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566987" y="5197179"/>
            <a:ext cx="3435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Trebuchet MS"/>
                <a:cs typeface="Trebuchet MS"/>
              </a:rPr>
              <a:t>17</a:t>
            </a:r>
            <a:r>
              <a:rPr dirty="0" sz="950" spc="-130">
                <a:latin typeface="Trebuchet MS"/>
                <a:cs typeface="Trebuchet MS"/>
              </a:rPr>
              <a:t>.</a:t>
            </a:r>
            <a:r>
              <a:rPr dirty="0" sz="950" spc="20">
                <a:latin typeface="Trebuchet MS"/>
                <a:cs typeface="Trebuchet MS"/>
              </a:rPr>
              <a:t>6</a:t>
            </a:r>
            <a:r>
              <a:rPr dirty="0" sz="950" spc="229">
                <a:latin typeface="Trebuchet MS"/>
                <a:cs typeface="Trebuchet MS"/>
              </a:rPr>
              <a:t>%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4550" y="1597025"/>
            <a:ext cx="31286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Employees percentages by Job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Role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39150" y="7181850"/>
            <a:ext cx="1428750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50"/>
              </a:spcBef>
            </a:pPr>
            <a:r>
              <a:rPr dirty="0" sz="2100" spc="35">
                <a:latin typeface="Trebuchet MS"/>
                <a:cs typeface="Trebuchet MS"/>
              </a:rPr>
              <a:t>11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69300" y="6569059"/>
            <a:ext cx="1546860" cy="4730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215"/>
              </a:spcBef>
            </a:pPr>
            <a:r>
              <a:rPr dirty="0" sz="1500" spc="-5">
                <a:latin typeface="Arial"/>
                <a:cs typeface="Arial"/>
              </a:rPr>
              <a:t>Average </a:t>
            </a:r>
            <a:r>
              <a:rPr dirty="0" sz="1500">
                <a:latin typeface="Arial"/>
                <a:cs typeface="Arial"/>
              </a:rPr>
              <a:t>Hours  </a:t>
            </a:r>
            <a:r>
              <a:rPr dirty="0" sz="1500" spc="-5">
                <a:latin typeface="Arial"/>
                <a:cs typeface="Arial"/>
              </a:rPr>
              <a:t>Worked </a:t>
            </a:r>
            <a:r>
              <a:rPr dirty="0" sz="1500">
                <a:latin typeface="Arial"/>
                <a:cs typeface="Arial"/>
              </a:rPr>
              <a:t>(Per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Day)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11430000" cy="952500"/>
          </a:xfrm>
          <a:custGeom>
            <a:avLst/>
            <a:gdLst/>
            <a:ahLst/>
            <a:cxnLst/>
            <a:rect l="l" t="t" r="r" b="b"/>
            <a:pathLst>
              <a:path w="11430000" h="952500">
                <a:moveTo>
                  <a:pt x="11430000" y="952500"/>
                </a:moveTo>
                <a:lnTo>
                  <a:pt x="0" y="95250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952500"/>
                </a:lnTo>
                <a:close/>
              </a:path>
            </a:pathLst>
          </a:custGeom>
          <a:solidFill>
            <a:srgbClr val="FDD5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63500" y="63500"/>
            <a:ext cx="336169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0">
                <a:latin typeface="Arial"/>
                <a:cs typeface="Arial"/>
              </a:rPr>
              <a:t>People Analytics</a:t>
            </a:r>
            <a:r>
              <a:rPr dirty="0" sz="2100" spc="-215" b="0">
                <a:latin typeface="Arial"/>
                <a:cs typeface="Arial"/>
              </a:rPr>
              <a:t> </a:t>
            </a:r>
            <a:r>
              <a:rPr dirty="0" sz="2100" b="0">
                <a:latin typeface="Arial"/>
                <a:cs typeface="Arial"/>
              </a:rPr>
              <a:t>Dashboard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5800" y="6000750"/>
            <a:ext cx="2857500" cy="2381250"/>
          </a:xfrm>
          <a:custGeom>
            <a:avLst/>
            <a:gdLst/>
            <a:ahLst/>
            <a:cxnLst/>
            <a:rect l="l" t="t" r="r" b="b"/>
            <a:pathLst>
              <a:path w="2857500" h="2381250">
                <a:moveTo>
                  <a:pt x="2857500" y="2381250"/>
                </a:moveTo>
                <a:lnTo>
                  <a:pt x="0" y="2381250"/>
                </a:lnTo>
                <a:lnTo>
                  <a:pt x="0" y="0"/>
                </a:lnTo>
                <a:lnTo>
                  <a:pt x="2857500" y="0"/>
                </a:lnTo>
                <a:lnTo>
                  <a:pt x="2857500" y="238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390650" y="6202362"/>
            <a:ext cx="65024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50" spc="-10">
                <a:latin typeface="Trebuchet MS"/>
                <a:cs typeface="Trebuchet MS"/>
              </a:rPr>
              <a:t>JobSatisfaction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62050" y="6229350"/>
            <a:ext cx="2143125" cy="1676400"/>
            <a:chOff x="1162050" y="6229350"/>
            <a:chExt cx="2143125" cy="1676400"/>
          </a:xfrm>
        </p:grpSpPr>
        <p:sp>
          <p:nvSpPr>
            <p:cNvPr id="51" name="object 51"/>
            <p:cNvSpPr/>
            <p:nvPr/>
          </p:nvSpPr>
          <p:spPr>
            <a:xfrm>
              <a:off x="1162050" y="622935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50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9525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62050" y="6476999"/>
              <a:ext cx="2143125" cy="1428750"/>
            </a:xfrm>
            <a:custGeom>
              <a:avLst/>
              <a:gdLst/>
              <a:ahLst/>
              <a:cxnLst/>
              <a:rect l="l" t="t" r="r" b="b"/>
              <a:pathLst>
                <a:path w="2143125" h="1428750">
                  <a:moveTo>
                    <a:pt x="47625" y="1181100"/>
                  </a:moveTo>
                  <a:lnTo>
                    <a:pt x="0" y="1181100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81100"/>
                  </a:lnTo>
                  <a:close/>
                </a:path>
                <a:path w="2143125" h="1428750">
                  <a:moveTo>
                    <a:pt x="47625" y="942975"/>
                  </a:moveTo>
                  <a:lnTo>
                    <a:pt x="0" y="942975"/>
                  </a:lnTo>
                  <a:lnTo>
                    <a:pt x="0" y="952500"/>
                  </a:lnTo>
                  <a:lnTo>
                    <a:pt x="47625" y="952500"/>
                  </a:lnTo>
                  <a:lnTo>
                    <a:pt x="47625" y="942975"/>
                  </a:lnTo>
                  <a:close/>
                </a:path>
                <a:path w="2143125" h="1428750">
                  <a:moveTo>
                    <a:pt x="47625" y="714375"/>
                  </a:moveTo>
                  <a:lnTo>
                    <a:pt x="0" y="714375"/>
                  </a:lnTo>
                  <a:lnTo>
                    <a:pt x="0" y="723900"/>
                  </a:lnTo>
                  <a:lnTo>
                    <a:pt x="47625" y="723900"/>
                  </a:lnTo>
                  <a:lnTo>
                    <a:pt x="47625" y="714375"/>
                  </a:lnTo>
                  <a:close/>
                </a:path>
                <a:path w="2143125" h="1428750">
                  <a:moveTo>
                    <a:pt x="47625" y="476250"/>
                  </a:moveTo>
                  <a:lnTo>
                    <a:pt x="0" y="476250"/>
                  </a:lnTo>
                  <a:lnTo>
                    <a:pt x="0" y="485775"/>
                  </a:lnTo>
                  <a:lnTo>
                    <a:pt x="47625" y="485775"/>
                  </a:lnTo>
                  <a:lnTo>
                    <a:pt x="47625" y="476250"/>
                  </a:lnTo>
                  <a:close/>
                </a:path>
                <a:path w="2143125" h="1428750">
                  <a:moveTo>
                    <a:pt x="47625" y="238125"/>
                  </a:moveTo>
                  <a:lnTo>
                    <a:pt x="0" y="238125"/>
                  </a:lnTo>
                  <a:lnTo>
                    <a:pt x="0" y="247650"/>
                  </a:lnTo>
                  <a:lnTo>
                    <a:pt x="47625" y="247650"/>
                  </a:lnTo>
                  <a:lnTo>
                    <a:pt x="47625" y="238125"/>
                  </a:lnTo>
                  <a:close/>
                </a:path>
                <a:path w="2143125" h="1428750">
                  <a:moveTo>
                    <a:pt x="476250" y="1181100"/>
                  </a:moveTo>
                  <a:lnTo>
                    <a:pt x="390525" y="1181100"/>
                  </a:lnTo>
                  <a:lnTo>
                    <a:pt x="390525" y="1190625"/>
                  </a:lnTo>
                  <a:lnTo>
                    <a:pt x="476250" y="1190625"/>
                  </a:lnTo>
                  <a:lnTo>
                    <a:pt x="476250" y="1181100"/>
                  </a:lnTo>
                  <a:close/>
                </a:path>
                <a:path w="2143125" h="1428750">
                  <a:moveTo>
                    <a:pt x="476250" y="942975"/>
                  </a:moveTo>
                  <a:lnTo>
                    <a:pt x="390525" y="942975"/>
                  </a:lnTo>
                  <a:lnTo>
                    <a:pt x="390525" y="952500"/>
                  </a:lnTo>
                  <a:lnTo>
                    <a:pt x="476250" y="952500"/>
                  </a:lnTo>
                  <a:lnTo>
                    <a:pt x="476250" y="942975"/>
                  </a:lnTo>
                  <a:close/>
                </a:path>
                <a:path w="2143125" h="1428750">
                  <a:moveTo>
                    <a:pt x="476250" y="714375"/>
                  </a:moveTo>
                  <a:lnTo>
                    <a:pt x="390525" y="714375"/>
                  </a:lnTo>
                  <a:lnTo>
                    <a:pt x="390525" y="723900"/>
                  </a:lnTo>
                  <a:lnTo>
                    <a:pt x="476250" y="723900"/>
                  </a:lnTo>
                  <a:lnTo>
                    <a:pt x="476250" y="714375"/>
                  </a:lnTo>
                  <a:close/>
                </a:path>
                <a:path w="2143125" h="1428750">
                  <a:moveTo>
                    <a:pt x="476250" y="476250"/>
                  </a:moveTo>
                  <a:lnTo>
                    <a:pt x="390525" y="476250"/>
                  </a:lnTo>
                  <a:lnTo>
                    <a:pt x="390525" y="485775"/>
                  </a:lnTo>
                  <a:lnTo>
                    <a:pt x="476250" y="485775"/>
                  </a:lnTo>
                  <a:lnTo>
                    <a:pt x="476250" y="476250"/>
                  </a:lnTo>
                  <a:close/>
                </a:path>
                <a:path w="2143125" h="1428750">
                  <a:moveTo>
                    <a:pt x="476250" y="238125"/>
                  </a:moveTo>
                  <a:lnTo>
                    <a:pt x="390525" y="238125"/>
                  </a:lnTo>
                  <a:lnTo>
                    <a:pt x="390525" y="247650"/>
                  </a:lnTo>
                  <a:lnTo>
                    <a:pt x="476250" y="247650"/>
                  </a:lnTo>
                  <a:lnTo>
                    <a:pt x="476250" y="238125"/>
                  </a:lnTo>
                  <a:close/>
                </a:path>
                <a:path w="2143125" h="1428750">
                  <a:moveTo>
                    <a:pt x="904875" y="1181100"/>
                  </a:moveTo>
                  <a:lnTo>
                    <a:pt x="819150" y="1181100"/>
                  </a:lnTo>
                  <a:lnTo>
                    <a:pt x="819150" y="1190625"/>
                  </a:lnTo>
                  <a:lnTo>
                    <a:pt x="904875" y="1190625"/>
                  </a:lnTo>
                  <a:lnTo>
                    <a:pt x="904875" y="1181100"/>
                  </a:lnTo>
                  <a:close/>
                </a:path>
                <a:path w="2143125" h="1428750">
                  <a:moveTo>
                    <a:pt x="904875" y="942975"/>
                  </a:moveTo>
                  <a:lnTo>
                    <a:pt x="819150" y="942975"/>
                  </a:lnTo>
                  <a:lnTo>
                    <a:pt x="819150" y="952500"/>
                  </a:lnTo>
                  <a:lnTo>
                    <a:pt x="904875" y="952500"/>
                  </a:lnTo>
                  <a:lnTo>
                    <a:pt x="904875" y="942975"/>
                  </a:lnTo>
                  <a:close/>
                </a:path>
                <a:path w="2143125" h="1428750">
                  <a:moveTo>
                    <a:pt x="904875" y="714375"/>
                  </a:moveTo>
                  <a:lnTo>
                    <a:pt x="819150" y="714375"/>
                  </a:lnTo>
                  <a:lnTo>
                    <a:pt x="819150" y="723900"/>
                  </a:lnTo>
                  <a:lnTo>
                    <a:pt x="904875" y="723900"/>
                  </a:lnTo>
                  <a:lnTo>
                    <a:pt x="904875" y="714375"/>
                  </a:lnTo>
                  <a:close/>
                </a:path>
                <a:path w="2143125" h="1428750">
                  <a:moveTo>
                    <a:pt x="1323975" y="1181100"/>
                  </a:moveTo>
                  <a:lnTo>
                    <a:pt x="1238250" y="1181100"/>
                  </a:lnTo>
                  <a:lnTo>
                    <a:pt x="1238250" y="1190625"/>
                  </a:lnTo>
                  <a:lnTo>
                    <a:pt x="1323975" y="1190625"/>
                  </a:lnTo>
                  <a:lnTo>
                    <a:pt x="1323975" y="1181100"/>
                  </a:lnTo>
                  <a:close/>
                </a:path>
                <a:path w="2143125" h="1428750">
                  <a:moveTo>
                    <a:pt x="1323975" y="942975"/>
                  </a:moveTo>
                  <a:lnTo>
                    <a:pt x="1238250" y="942975"/>
                  </a:lnTo>
                  <a:lnTo>
                    <a:pt x="1238250" y="952500"/>
                  </a:lnTo>
                  <a:lnTo>
                    <a:pt x="1323975" y="952500"/>
                  </a:lnTo>
                  <a:lnTo>
                    <a:pt x="1323975" y="942975"/>
                  </a:lnTo>
                  <a:close/>
                </a:path>
                <a:path w="2143125" h="1428750">
                  <a:moveTo>
                    <a:pt x="1323975" y="714375"/>
                  </a:moveTo>
                  <a:lnTo>
                    <a:pt x="1238250" y="714375"/>
                  </a:lnTo>
                  <a:lnTo>
                    <a:pt x="1238250" y="723900"/>
                  </a:lnTo>
                  <a:lnTo>
                    <a:pt x="1323975" y="723900"/>
                  </a:lnTo>
                  <a:lnTo>
                    <a:pt x="1323975" y="714375"/>
                  </a:lnTo>
                  <a:close/>
                </a:path>
                <a:path w="2143125" h="1428750">
                  <a:moveTo>
                    <a:pt x="2143125" y="1419225"/>
                  </a:moveTo>
                  <a:lnTo>
                    <a:pt x="0" y="1419225"/>
                  </a:lnTo>
                  <a:lnTo>
                    <a:pt x="0" y="1428750"/>
                  </a:lnTo>
                  <a:lnTo>
                    <a:pt x="2143125" y="1428750"/>
                  </a:lnTo>
                  <a:lnTo>
                    <a:pt x="2143125" y="1419225"/>
                  </a:lnTo>
                  <a:close/>
                </a:path>
                <a:path w="2143125" h="1428750">
                  <a:moveTo>
                    <a:pt x="2143125" y="1181100"/>
                  </a:moveTo>
                  <a:lnTo>
                    <a:pt x="1666875" y="1181100"/>
                  </a:lnTo>
                  <a:lnTo>
                    <a:pt x="1666875" y="1190625"/>
                  </a:lnTo>
                  <a:lnTo>
                    <a:pt x="2143125" y="1190625"/>
                  </a:lnTo>
                  <a:lnTo>
                    <a:pt x="2143125" y="1181100"/>
                  </a:lnTo>
                  <a:close/>
                </a:path>
                <a:path w="2143125" h="1428750">
                  <a:moveTo>
                    <a:pt x="2143125" y="942975"/>
                  </a:moveTo>
                  <a:lnTo>
                    <a:pt x="1666875" y="942975"/>
                  </a:lnTo>
                  <a:lnTo>
                    <a:pt x="1666875" y="952500"/>
                  </a:lnTo>
                  <a:lnTo>
                    <a:pt x="2143125" y="952500"/>
                  </a:lnTo>
                  <a:lnTo>
                    <a:pt x="2143125" y="942975"/>
                  </a:lnTo>
                  <a:close/>
                </a:path>
                <a:path w="2143125" h="1428750">
                  <a:moveTo>
                    <a:pt x="2143125" y="714375"/>
                  </a:moveTo>
                  <a:lnTo>
                    <a:pt x="1666875" y="714375"/>
                  </a:lnTo>
                  <a:lnTo>
                    <a:pt x="1666875" y="723900"/>
                  </a:lnTo>
                  <a:lnTo>
                    <a:pt x="2143125" y="723900"/>
                  </a:lnTo>
                  <a:lnTo>
                    <a:pt x="2143125" y="714375"/>
                  </a:lnTo>
                  <a:close/>
                </a:path>
                <a:path w="2143125" h="1428750">
                  <a:moveTo>
                    <a:pt x="2143125" y="476250"/>
                  </a:moveTo>
                  <a:lnTo>
                    <a:pt x="819150" y="476250"/>
                  </a:lnTo>
                  <a:lnTo>
                    <a:pt x="819150" y="485775"/>
                  </a:lnTo>
                  <a:lnTo>
                    <a:pt x="2143125" y="485775"/>
                  </a:lnTo>
                  <a:lnTo>
                    <a:pt x="2143125" y="476250"/>
                  </a:lnTo>
                  <a:close/>
                </a:path>
                <a:path w="2143125" h="1428750">
                  <a:moveTo>
                    <a:pt x="2143125" y="238125"/>
                  </a:moveTo>
                  <a:lnTo>
                    <a:pt x="819150" y="238125"/>
                  </a:lnTo>
                  <a:lnTo>
                    <a:pt x="819150" y="247650"/>
                  </a:lnTo>
                  <a:lnTo>
                    <a:pt x="2143125" y="247650"/>
                  </a:lnTo>
                  <a:lnTo>
                    <a:pt x="2143125" y="238125"/>
                  </a:lnTo>
                  <a:close/>
                </a:path>
                <a:path w="2143125" h="1428750">
                  <a:moveTo>
                    <a:pt x="2143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143125" y="9525"/>
                  </a:lnTo>
                  <a:lnTo>
                    <a:pt x="21431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209675" y="6610349"/>
              <a:ext cx="2047875" cy="1290955"/>
            </a:xfrm>
            <a:custGeom>
              <a:avLst/>
              <a:gdLst/>
              <a:ahLst/>
              <a:cxnLst/>
              <a:rect l="l" t="t" r="r" b="b"/>
              <a:pathLst>
                <a:path w="2047875" h="1290954">
                  <a:moveTo>
                    <a:pt x="342900" y="0"/>
                  </a:moveTo>
                  <a:lnTo>
                    <a:pt x="0" y="0"/>
                  </a:lnTo>
                  <a:lnTo>
                    <a:pt x="0" y="1285875"/>
                  </a:lnTo>
                  <a:lnTo>
                    <a:pt x="342900" y="1285875"/>
                  </a:lnTo>
                  <a:lnTo>
                    <a:pt x="342900" y="0"/>
                  </a:lnTo>
                  <a:close/>
                </a:path>
                <a:path w="2047875" h="1290954">
                  <a:moveTo>
                    <a:pt x="771525" y="47625"/>
                  </a:moveTo>
                  <a:lnTo>
                    <a:pt x="428625" y="47625"/>
                  </a:lnTo>
                  <a:lnTo>
                    <a:pt x="428625" y="1285875"/>
                  </a:lnTo>
                  <a:lnTo>
                    <a:pt x="771525" y="1285875"/>
                  </a:lnTo>
                  <a:lnTo>
                    <a:pt x="771525" y="47625"/>
                  </a:lnTo>
                  <a:close/>
                </a:path>
                <a:path w="2047875" h="1290954">
                  <a:moveTo>
                    <a:pt x="1190625" y="485775"/>
                  </a:moveTo>
                  <a:lnTo>
                    <a:pt x="857250" y="485775"/>
                  </a:lnTo>
                  <a:lnTo>
                    <a:pt x="857250" y="1285875"/>
                  </a:lnTo>
                  <a:lnTo>
                    <a:pt x="1190625" y="1285875"/>
                  </a:lnTo>
                  <a:lnTo>
                    <a:pt x="1190625" y="485775"/>
                  </a:lnTo>
                  <a:close/>
                </a:path>
                <a:path w="2047875" h="1290954">
                  <a:moveTo>
                    <a:pt x="1619250" y="504825"/>
                  </a:moveTo>
                  <a:lnTo>
                    <a:pt x="1276350" y="504825"/>
                  </a:lnTo>
                  <a:lnTo>
                    <a:pt x="1276350" y="1285875"/>
                  </a:lnTo>
                  <a:lnTo>
                    <a:pt x="1619250" y="1285875"/>
                  </a:lnTo>
                  <a:lnTo>
                    <a:pt x="1619250" y="504825"/>
                  </a:lnTo>
                  <a:close/>
                </a:path>
                <a:path w="2047875" h="1290954">
                  <a:moveTo>
                    <a:pt x="2047875" y="1275511"/>
                  </a:moveTo>
                  <a:lnTo>
                    <a:pt x="1704975" y="1275511"/>
                  </a:lnTo>
                  <a:lnTo>
                    <a:pt x="1704975" y="1290650"/>
                  </a:lnTo>
                  <a:lnTo>
                    <a:pt x="2047875" y="1290650"/>
                  </a:lnTo>
                  <a:lnTo>
                    <a:pt x="2047875" y="1275511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62050" y="7896225"/>
              <a:ext cx="2143125" cy="9525"/>
            </a:xfrm>
            <a:custGeom>
              <a:avLst/>
              <a:gdLst/>
              <a:ahLst/>
              <a:cxnLst/>
              <a:rect l="l" t="t" r="r" b="b"/>
              <a:pathLst>
                <a:path w="2143125" h="9525">
                  <a:moveTo>
                    <a:pt x="21431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143125" y="0"/>
                  </a:lnTo>
                  <a:lnTo>
                    <a:pt x="21431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1346745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73440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00275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26966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53657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1075" y="7813878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7725" y="734089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4400" y="6867769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9150" y="6394648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952890" y="6000750"/>
            <a:ext cx="2857500" cy="2381250"/>
          </a:xfrm>
          <a:custGeom>
            <a:avLst/>
            <a:gdLst/>
            <a:ahLst/>
            <a:cxnLst/>
            <a:rect l="l" t="t" r="r" b="b"/>
            <a:pathLst>
              <a:path w="2857500" h="2381250">
                <a:moveTo>
                  <a:pt x="2857500" y="2381250"/>
                </a:moveTo>
                <a:lnTo>
                  <a:pt x="0" y="2381250"/>
                </a:lnTo>
                <a:lnTo>
                  <a:pt x="0" y="0"/>
                </a:lnTo>
                <a:lnTo>
                  <a:pt x="2857500" y="0"/>
                </a:lnTo>
                <a:lnTo>
                  <a:pt x="2857500" y="238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657740" y="6202362"/>
            <a:ext cx="73088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50" spc="30">
                <a:latin typeface="Trebuchet MS"/>
                <a:cs typeface="Trebuchet MS"/>
              </a:rPr>
              <a:t>W</a:t>
            </a:r>
            <a:r>
              <a:rPr dirty="0" sz="750" spc="45">
                <a:latin typeface="Trebuchet MS"/>
                <a:cs typeface="Trebuchet MS"/>
              </a:rPr>
              <a:t>o</a:t>
            </a:r>
            <a:r>
              <a:rPr dirty="0" sz="750" spc="5">
                <a:latin typeface="Trebuchet MS"/>
                <a:cs typeface="Trebuchet MS"/>
              </a:rPr>
              <a:t>r</a:t>
            </a:r>
            <a:r>
              <a:rPr dirty="0" sz="750" spc="-10">
                <a:latin typeface="Trebuchet MS"/>
                <a:cs typeface="Trebuchet MS"/>
              </a:rPr>
              <a:t>k</a:t>
            </a:r>
            <a:r>
              <a:rPr dirty="0" sz="750" spc="-10">
                <a:latin typeface="Trebuchet MS"/>
                <a:cs typeface="Trebuchet MS"/>
              </a:rPr>
              <a:t>L</a:t>
            </a:r>
            <a:r>
              <a:rPr dirty="0" sz="750" spc="10">
                <a:latin typeface="Trebuchet MS"/>
                <a:cs typeface="Trebuchet MS"/>
              </a:rPr>
              <a:t>i</a:t>
            </a:r>
            <a:r>
              <a:rPr dirty="0" sz="750" spc="-60">
                <a:latin typeface="Trebuchet MS"/>
                <a:cs typeface="Trebuchet MS"/>
              </a:rPr>
              <a:t>f</a:t>
            </a:r>
            <a:r>
              <a:rPr dirty="0" sz="750" spc="-40">
                <a:latin typeface="Trebuchet MS"/>
                <a:cs typeface="Trebuchet MS"/>
              </a:rPr>
              <a:t>e</a:t>
            </a:r>
            <a:r>
              <a:rPr dirty="0" sz="750" spc="20">
                <a:latin typeface="Trebuchet MS"/>
                <a:cs typeface="Trebuchet MS"/>
              </a:rPr>
              <a:t>B</a:t>
            </a:r>
            <a:r>
              <a:rPr dirty="0" sz="750" spc="-25">
                <a:latin typeface="Trebuchet MS"/>
                <a:cs typeface="Trebuchet MS"/>
              </a:rPr>
              <a:t>a</a:t>
            </a:r>
            <a:r>
              <a:rPr dirty="0" sz="750">
                <a:latin typeface="Trebuchet MS"/>
                <a:cs typeface="Trebuchet MS"/>
              </a:rPr>
              <a:t>l</a:t>
            </a:r>
            <a:r>
              <a:rPr dirty="0" sz="750" spc="-25">
                <a:latin typeface="Trebuchet MS"/>
                <a:cs typeface="Trebuchet MS"/>
              </a:rPr>
              <a:t>a</a:t>
            </a:r>
            <a:r>
              <a:rPr dirty="0" sz="750" spc="35">
                <a:latin typeface="Trebuchet MS"/>
                <a:cs typeface="Trebuchet MS"/>
              </a:rPr>
              <a:t>n</a:t>
            </a:r>
            <a:r>
              <a:rPr dirty="0" sz="750">
                <a:latin typeface="Trebuchet MS"/>
                <a:cs typeface="Trebuchet MS"/>
              </a:rPr>
              <a:t>c</a:t>
            </a:r>
            <a:r>
              <a:rPr dirty="0" sz="750" spc="-10">
                <a:latin typeface="Trebuchet MS"/>
                <a:cs typeface="Trebuchet MS"/>
              </a:rPr>
              <a:t>e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429140" y="6229350"/>
            <a:ext cx="2143125" cy="1676400"/>
            <a:chOff x="4429140" y="6229350"/>
            <a:chExt cx="2143125" cy="1676400"/>
          </a:xfrm>
        </p:grpSpPr>
        <p:sp>
          <p:nvSpPr>
            <p:cNvPr id="67" name="object 67"/>
            <p:cNvSpPr/>
            <p:nvPr/>
          </p:nvSpPr>
          <p:spPr>
            <a:xfrm>
              <a:off x="4429140" y="622935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50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95250"/>
                  </a:lnTo>
                  <a:close/>
                </a:path>
              </a:pathLst>
            </a:custGeom>
            <a:solidFill>
              <a:srgbClr val="C217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429137" y="6476999"/>
              <a:ext cx="2143125" cy="1428750"/>
            </a:xfrm>
            <a:custGeom>
              <a:avLst/>
              <a:gdLst/>
              <a:ahLst/>
              <a:cxnLst/>
              <a:rect l="l" t="t" r="r" b="b"/>
              <a:pathLst>
                <a:path w="2143125" h="1428750">
                  <a:moveTo>
                    <a:pt x="47625" y="1181100"/>
                  </a:moveTo>
                  <a:lnTo>
                    <a:pt x="0" y="1181100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81100"/>
                  </a:lnTo>
                  <a:close/>
                </a:path>
                <a:path w="2143125" h="1428750">
                  <a:moveTo>
                    <a:pt x="47625" y="942975"/>
                  </a:moveTo>
                  <a:lnTo>
                    <a:pt x="0" y="942975"/>
                  </a:lnTo>
                  <a:lnTo>
                    <a:pt x="0" y="952500"/>
                  </a:lnTo>
                  <a:lnTo>
                    <a:pt x="47625" y="952500"/>
                  </a:lnTo>
                  <a:lnTo>
                    <a:pt x="47625" y="942975"/>
                  </a:lnTo>
                  <a:close/>
                </a:path>
                <a:path w="2143125" h="1428750">
                  <a:moveTo>
                    <a:pt x="47625" y="714375"/>
                  </a:moveTo>
                  <a:lnTo>
                    <a:pt x="0" y="714375"/>
                  </a:lnTo>
                  <a:lnTo>
                    <a:pt x="0" y="723900"/>
                  </a:lnTo>
                  <a:lnTo>
                    <a:pt x="47625" y="723900"/>
                  </a:lnTo>
                  <a:lnTo>
                    <a:pt x="47625" y="714375"/>
                  </a:lnTo>
                  <a:close/>
                </a:path>
                <a:path w="2143125" h="1428750">
                  <a:moveTo>
                    <a:pt x="47625" y="476250"/>
                  </a:moveTo>
                  <a:lnTo>
                    <a:pt x="0" y="476250"/>
                  </a:lnTo>
                  <a:lnTo>
                    <a:pt x="0" y="485775"/>
                  </a:lnTo>
                  <a:lnTo>
                    <a:pt x="47625" y="485775"/>
                  </a:lnTo>
                  <a:lnTo>
                    <a:pt x="47625" y="476250"/>
                  </a:lnTo>
                  <a:close/>
                </a:path>
                <a:path w="2143125" h="1428750">
                  <a:moveTo>
                    <a:pt x="47625" y="238125"/>
                  </a:moveTo>
                  <a:lnTo>
                    <a:pt x="0" y="238125"/>
                  </a:lnTo>
                  <a:lnTo>
                    <a:pt x="0" y="247650"/>
                  </a:lnTo>
                  <a:lnTo>
                    <a:pt x="47625" y="247650"/>
                  </a:lnTo>
                  <a:lnTo>
                    <a:pt x="47625" y="238125"/>
                  </a:lnTo>
                  <a:close/>
                </a:path>
                <a:path w="2143125" h="1428750">
                  <a:moveTo>
                    <a:pt x="476250" y="1181100"/>
                  </a:moveTo>
                  <a:lnTo>
                    <a:pt x="390525" y="1181100"/>
                  </a:lnTo>
                  <a:lnTo>
                    <a:pt x="390525" y="1190625"/>
                  </a:lnTo>
                  <a:lnTo>
                    <a:pt x="476250" y="1190625"/>
                  </a:lnTo>
                  <a:lnTo>
                    <a:pt x="476250" y="1181100"/>
                  </a:lnTo>
                  <a:close/>
                </a:path>
                <a:path w="2143125" h="1428750">
                  <a:moveTo>
                    <a:pt x="476250" y="942975"/>
                  </a:moveTo>
                  <a:lnTo>
                    <a:pt x="390525" y="942975"/>
                  </a:lnTo>
                  <a:lnTo>
                    <a:pt x="390525" y="952500"/>
                  </a:lnTo>
                  <a:lnTo>
                    <a:pt x="476250" y="952500"/>
                  </a:lnTo>
                  <a:lnTo>
                    <a:pt x="476250" y="942975"/>
                  </a:lnTo>
                  <a:close/>
                </a:path>
                <a:path w="2143125" h="1428750">
                  <a:moveTo>
                    <a:pt x="2143125" y="1419225"/>
                  </a:moveTo>
                  <a:lnTo>
                    <a:pt x="0" y="1419225"/>
                  </a:lnTo>
                  <a:lnTo>
                    <a:pt x="0" y="1428750"/>
                  </a:lnTo>
                  <a:lnTo>
                    <a:pt x="2143125" y="1428750"/>
                  </a:lnTo>
                  <a:lnTo>
                    <a:pt x="2143125" y="1419225"/>
                  </a:lnTo>
                  <a:close/>
                </a:path>
                <a:path w="2143125" h="1428750">
                  <a:moveTo>
                    <a:pt x="2143125" y="1181100"/>
                  </a:moveTo>
                  <a:lnTo>
                    <a:pt x="819150" y="1181100"/>
                  </a:lnTo>
                  <a:lnTo>
                    <a:pt x="819150" y="1190625"/>
                  </a:lnTo>
                  <a:lnTo>
                    <a:pt x="2143125" y="1190625"/>
                  </a:lnTo>
                  <a:lnTo>
                    <a:pt x="2143125" y="1181100"/>
                  </a:lnTo>
                  <a:close/>
                </a:path>
                <a:path w="2143125" h="1428750">
                  <a:moveTo>
                    <a:pt x="2143125" y="942975"/>
                  </a:moveTo>
                  <a:lnTo>
                    <a:pt x="819150" y="942975"/>
                  </a:lnTo>
                  <a:lnTo>
                    <a:pt x="819150" y="952500"/>
                  </a:lnTo>
                  <a:lnTo>
                    <a:pt x="2143125" y="952500"/>
                  </a:lnTo>
                  <a:lnTo>
                    <a:pt x="2143125" y="942975"/>
                  </a:lnTo>
                  <a:close/>
                </a:path>
                <a:path w="2143125" h="1428750">
                  <a:moveTo>
                    <a:pt x="2143125" y="714375"/>
                  </a:moveTo>
                  <a:lnTo>
                    <a:pt x="390525" y="714375"/>
                  </a:lnTo>
                  <a:lnTo>
                    <a:pt x="390525" y="723900"/>
                  </a:lnTo>
                  <a:lnTo>
                    <a:pt x="2143125" y="723900"/>
                  </a:lnTo>
                  <a:lnTo>
                    <a:pt x="2143125" y="714375"/>
                  </a:lnTo>
                  <a:close/>
                </a:path>
                <a:path w="2143125" h="1428750">
                  <a:moveTo>
                    <a:pt x="2143125" y="476250"/>
                  </a:moveTo>
                  <a:lnTo>
                    <a:pt x="390525" y="476250"/>
                  </a:lnTo>
                  <a:lnTo>
                    <a:pt x="390525" y="485775"/>
                  </a:lnTo>
                  <a:lnTo>
                    <a:pt x="2143125" y="485775"/>
                  </a:lnTo>
                  <a:lnTo>
                    <a:pt x="2143125" y="476250"/>
                  </a:lnTo>
                  <a:close/>
                </a:path>
                <a:path w="2143125" h="1428750">
                  <a:moveTo>
                    <a:pt x="2143125" y="238125"/>
                  </a:moveTo>
                  <a:lnTo>
                    <a:pt x="390525" y="238125"/>
                  </a:lnTo>
                  <a:lnTo>
                    <a:pt x="390525" y="247650"/>
                  </a:lnTo>
                  <a:lnTo>
                    <a:pt x="2143125" y="247650"/>
                  </a:lnTo>
                  <a:lnTo>
                    <a:pt x="2143125" y="238125"/>
                  </a:lnTo>
                  <a:close/>
                </a:path>
                <a:path w="2143125" h="1428750">
                  <a:moveTo>
                    <a:pt x="2143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143125" y="9525"/>
                  </a:lnTo>
                  <a:lnTo>
                    <a:pt x="21431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476762" y="6648449"/>
              <a:ext cx="2047875" cy="1252855"/>
            </a:xfrm>
            <a:custGeom>
              <a:avLst/>
              <a:gdLst/>
              <a:ahLst/>
              <a:cxnLst/>
              <a:rect l="l" t="t" r="r" b="b"/>
              <a:pathLst>
                <a:path w="2047875" h="1252854">
                  <a:moveTo>
                    <a:pt x="342900" y="0"/>
                  </a:moveTo>
                  <a:lnTo>
                    <a:pt x="0" y="0"/>
                  </a:lnTo>
                  <a:lnTo>
                    <a:pt x="0" y="1247775"/>
                  </a:lnTo>
                  <a:lnTo>
                    <a:pt x="342900" y="1247775"/>
                  </a:lnTo>
                  <a:lnTo>
                    <a:pt x="342900" y="0"/>
                  </a:lnTo>
                  <a:close/>
                </a:path>
                <a:path w="2047875" h="1252854">
                  <a:moveTo>
                    <a:pt x="771525" y="771525"/>
                  </a:moveTo>
                  <a:lnTo>
                    <a:pt x="428625" y="771525"/>
                  </a:lnTo>
                  <a:lnTo>
                    <a:pt x="428625" y="1247775"/>
                  </a:lnTo>
                  <a:lnTo>
                    <a:pt x="771525" y="1247775"/>
                  </a:lnTo>
                  <a:lnTo>
                    <a:pt x="771525" y="771525"/>
                  </a:lnTo>
                  <a:close/>
                </a:path>
                <a:path w="2047875" h="1252854">
                  <a:moveTo>
                    <a:pt x="1190625" y="1038225"/>
                  </a:moveTo>
                  <a:lnTo>
                    <a:pt x="857250" y="1038225"/>
                  </a:lnTo>
                  <a:lnTo>
                    <a:pt x="857250" y="1247775"/>
                  </a:lnTo>
                  <a:lnTo>
                    <a:pt x="1190625" y="1247775"/>
                  </a:lnTo>
                  <a:lnTo>
                    <a:pt x="1190625" y="1038225"/>
                  </a:lnTo>
                  <a:close/>
                </a:path>
                <a:path w="2047875" h="1252854">
                  <a:moveTo>
                    <a:pt x="1619250" y="1143000"/>
                  </a:moveTo>
                  <a:lnTo>
                    <a:pt x="1276350" y="1143000"/>
                  </a:lnTo>
                  <a:lnTo>
                    <a:pt x="1276350" y="1247775"/>
                  </a:lnTo>
                  <a:lnTo>
                    <a:pt x="1619250" y="1247775"/>
                  </a:lnTo>
                  <a:lnTo>
                    <a:pt x="1619250" y="1143000"/>
                  </a:lnTo>
                  <a:close/>
                </a:path>
                <a:path w="2047875" h="1252854">
                  <a:moveTo>
                    <a:pt x="2047875" y="1238161"/>
                  </a:moveTo>
                  <a:lnTo>
                    <a:pt x="1704975" y="1238161"/>
                  </a:lnTo>
                  <a:lnTo>
                    <a:pt x="1704975" y="1252537"/>
                  </a:lnTo>
                  <a:lnTo>
                    <a:pt x="2047875" y="1252537"/>
                  </a:lnTo>
                  <a:lnTo>
                    <a:pt x="2047875" y="1238161"/>
                  </a:lnTo>
                  <a:close/>
                </a:path>
              </a:pathLst>
            </a:custGeom>
            <a:solidFill>
              <a:srgbClr val="C217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429140" y="7896225"/>
              <a:ext cx="2143125" cy="9525"/>
            </a:xfrm>
            <a:custGeom>
              <a:avLst/>
              <a:gdLst/>
              <a:ahLst/>
              <a:cxnLst/>
              <a:rect l="l" t="t" r="r" b="b"/>
              <a:pathLst>
                <a:path w="2143125" h="9525">
                  <a:moveTo>
                    <a:pt x="21431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143125" y="0"/>
                  </a:lnTo>
                  <a:lnTo>
                    <a:pt x="21431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4613835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40531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67365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94056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20747" y="7942456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86265" y="7813878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9590" y="7340895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19590" y="6867769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19590" y="6394648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03824" y="6750764"/>
            <a:ext cx="163830" cy="877569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10" i="1">
                <a:latin typeface="Trebuchet MS"/>
                <a:cs typeface="Trebuchet MS"/>
              </a:rPr>
              <a:t>WorkLifeBalance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962024"/>
            <a:ext cx="5610225" cy="3429000"/>
          </a:xfrm>
          <a:custGeom>
            <a:avLst/>
            <a:gdLst/>
            <a:ahLst/>
            <a:cxnLst/>
            <a:rect l="l" t="t" r="r" b="b"/>
            <a:pathLst>
              <a:path w="5610225" h="3429000">
                <a:moveTo>
                  <a:pt x="5610225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5610225" y="0"/>
                </a:lnTo>
                <a:lnTo>
                  <a:pt x="5610225" y="3429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62150" y="1141610"/>
            <a:ext cx="756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5925" y="1171574"/>
            <a:ext cx="4086225" cy="2743200"/>
            <a:chOff x="1685925" y="1171574"/>
            <a:chExt cx="4086225" cy="2743200"/>
          </a:xfrm>
        </p:grpSpPr>
        <p:sp>
          <p:nvSpPr>
            <p:cNvPr id="5" name="object 5"/>
            <p:cNvSpPr/>
            <p:nvPr/>
          </p:nvSpPr>
          <p:spPr>
            <a:xfrm>
              <a:off x="1685925" y="11715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85925" y="1438274"/>
              <a:ext cx="4086225" cy="2476500"/>
            </a:xfrm>
            <a:custGeom>
              <a:avLst/>
              <a:gdLst/>
              <a:ahLst/>
              <a:cxnLst/>
              <a:rect l="l" t="t" r="r" b="b"/>
              <a:pathLst>
                <a:path w="4086225" h="2476500">
                  <a:moveTo>
                    <a:pt x="9525" y="0"/>
                  </a:moveTo>
                  <a:lnTo>
                    <a:pt x="0" y="0"/>
                  </a:lnTo>
                  <a:lnTo>
                    <a:pt x="0" y="2476500"/>
                  </a:lnTo>
                  <a:lnTo>
                    <a:pt x="9525" y="2476500"/>
                  </a:lnTo>
                  <a:lnTo>
                    <a:pt x="9525" y="0"/>
                  </a:lnTo>
                  <a:close/>
                </a:path>
                <a:path w="4086225" h="2476500">
                  <a:moveTo>
                    <a:pt x="352425" y="2447925"/>
                  </a:moveTo>
                  <a:lnTo>
                    <a:pt x="342900" y="2447925"/>
                  </a:lnTo>
                  <a:lnTo>
                    <a:pt x="342900" y="2476500"/>
                  </a:lnTo>
                  <a:lnTo>
                    <a:pt x="352425" y="2476500"/>
                  </a:lnTo>
                  <a:lnTo>
                    <a:pt x="352425" y="2447925"/>
                  </a:lnTo>
                  <a:close/>
                </a:path>
                <a:path w="4086225" h="2476500">
                  <a:moveTo>
                    <a:pt x="352425" y="2171700"/>
                  </a:moveTo>
                  <a:lnTo>
                    <a:pt x="342900" y="2171700"/>
                  </a:lnTo>
                  <a:lnTo>
                    <a:pt x="342900" y="2228850"/>
                  </a:lnTo>
                  <a:lnTo>
                    <a:pt x="352425" y="2228850"/>
                  </a:lnTo>
                  <a:lnTo>
                    <a:pt x="352425" y="2171700"/>
                  </a:lnTo>
                  <a:close/>
                </a:path>
                <a:path w="4086225" h="2476500">
                  <a:moveTo>
                    <a:pt x="352425" y="1895475"/>
                  </a:moveTo>
                  <a:lnTo>
                    <a:pt x="342900" y="1895475"/>
                  </a:lnTo>
                  <a:lnTo>
                    <a:pt x="342900" y="1952625"/>
                  </a:lnTo>
                  <a:lnTo>
                    <a:pt x="352425" y="1952625"/>
                  </a:lnTo>
                  <a:lnTo>
                    <a:pt x="352425" y="1895475"/>
                  </a:lnTo>
                  <a:close/>
                </a:path>
                <a:path w="4086225" h="2476500">
                  <a:moveTo>
                    <a:pt x="352425" y="1619250"/>
                  </a:moveTo>
                  <a:lnTo>
                    <a:pt x="342900" y="1619250"/>
                  </a:lnTo>
                  <a:lnTo>
                    <a:pt x="342900" y="1676400"/>
                  </a:lnTo>
                  <a:lnTo>
                    <a:pt x="352425" y="1676400"/>
                  </a:lnTo>
                  <a:lnTo>
                    <a:pt x="352425" y="1619250"/>
                  </a:lnTo>
                  <a:close/>
                </a:path>
                <a:path w="4086225" h="2476500">
                  <a:moveTo>
                    <a:pt x="352425" y="1352550"/>
                  </a:moveTo>
                  <a:lnTo>
                    <a:pt x="342900" y="1352550"/>
                  </a:lnTo>
                  <a:lnTo>
                    <a:pt x="342900" y="1400175"/>
                  </a:lnTo>
                  <a:lnTo>
                    <a:pt x="352425" y="1400175"/>
                  </a:lnTo>
                  <a:lnTo>
                    <a:pt x="352425" y="1352550"/>
                  </a:lnTo>
                  <a:close/>
                </a:path>
                <a:path w="4086225" h="2476500">
                  <a:moveTo>
                    <a:pt x="352425" y="1076325"/>
                  </a:moveTo>
                  <a:lnTo>
                    <a:pt x="342900" y="1076325"/>
                  </a:lnTo>
                  <a:lnTo>
                    <a:pt x="342900" y="1123950"/>
                  </a:lnTo>
                  <a:lnTo>
                    <a:pt x="352425" y="1123950"/>
                  </a:lnTo>
                  <a:lnTo>
                    <a:pt x="352425" y="1076325"/>
                  </a:lnTo>
                  <a:close/>
                </a:path>
                <a:path w="4086225" h="2476500">
                  <a:moveTo>
                    <a:pt x="352425" y="800100"/>
                  </a:moveTo>
                  <a:lnTo>
                    <a:pt x="342900" y="800100"/>
                  </a:lnTo>
                  <a:lnTo>
                    <a:pt x="342900" y="857250"/>
                  </a:lnTo>
                  <a:lnTo>
                    <a:pt x="352425" y="857250"/>
                  </a:lnTo>
                  <a:lnTo>
                    <a:pt x="352425" y="800100"/>
                  </a:lnTo>
                  <a:close/>
                </a:path>
                <a:path w="4086225" h="2476500">
                  <a:moveTo>
                    <a:pt x="352425" y="523875"/>
                  </a:moveTo>
                  <a:lnTo>
                    <a:pt x="342900" y="523875"/>
                  </a:lnTo>
                  <a:lnTo>
                    <a:pt x="342900" y="581025"/>
                  </a:lnTo>
                  <a:lnTo>
                    <a:pt x="352425" y="581025"/>
                  </a:lnTo>
                  <a:lnTo>
                    <a:pt x="352425" y="523875"/>
                  </a:lnTo>
                  <a:close/>
                </a:path>
                <a:path w="4086225" h="2476500">
                  <a:moveTo>
                    <a:pt x="352425" y="247650"/>
                  </a:moveTo>
                  <a:lnTo>
                    <a:pt x="342900" y="247650"/>
                  </a:lnTo>
                  <a:lnTo>
                    <a:pt x="342900" y="304800"/>
                  </a:lnTo>
                  <a:lnTo>
                    <a:pt x="352425" y="304800"/>
                  </a:lnTo>
                  <a:lnTo>
                    <a:pt x="352425" y="247650"/>
                  </a:lnTo>
                  <a:close/>
                </a:path>
                <a:path w="4086225" h="2476500">
                  <a:moveTo>
                    <a:pt x="35242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52425" y="28575"/>
                  </a:lnTo>
                  <a:lnTo>
                    <a:pt x="352425" y="0"/>
                  </a:lnTo>
                  <a:close/>
                </a:path>
                <a:path w="4086225" h="2476500">
                  <a:moveTo>
                    <a:pt x="685800" y="2171700"/>
                  </a:moveTo>
                  <a:lnTo>
                    <a:pt x="676275" y="2171700"/>
                  </a:lnTo>
                  <a:lnTo>
                    <a:pt x="676275" y="2476500"/>
                  </a:lnTo>
                  <a:lnTo>
                    <a:pt x="685800" y="2476500"/>
                  </a:lnTo>
                  <a:lnTo>
                    <a:pt x="685800" y="2171700"/>
                  </a:lnTo>
                  <a:close/>
                </a:path>
                <a:path w="4086225" h="2476500">
                  <a:moveTo>
                    <a:pt x="685800" y="1895475"/>
                  </a:moveTo>
                  <a:lnTo>
                    <a:pt x="676275" y="1895475"/>
                  </a:lnTo>
                  <a:lnTo>
                    <a:pt x="676275" y="1952625"/>
                  </a:lnTo>
                  <a:lnTo>
                    <a:pt x="685800" y="1952625"/>
                  </a:lnTo>
                  <a:lnTo>
                    <a:pt x="685800" y="1895475"/>
                  </a:lnTo>
                  <a:close/>
                </a:path>
                <a:path w="4086225" h="2476500">
                  <a:moveTo>
                    <a:pt x="685800" y="1619250"/>
                  </a:moveTo>
                  <a:lnTo>
                    <a:pt x="676275" y="1619250"/>
                  </a:lnTo>
                  <a:lnTo>
                    <a:pt x="676275" y="1676400"/>
                  </a:lnTo>
                  <a:lnTo>
                    <a:pt x="685800" y="1676400"/>
                  </a:lnTo>
                  <a:lnTo>
                    <a:pt x="685800" y="1619250"/>
                  </a:lnTo>
                  <a:close/>
                </a:path>
                <a:path w="4086225" h="2476500">
                  <a:moveTo>
                    <a:pt x="685800" y="1352550"/>
                  </a:moveTo>
                  <a:lnTo>
                    <a:pt x="676275" y="1352550"/>
                  </a:lnTo>
                  <a:lnTo>
                    <a:pt x="676275" y="1400175"/>
                  </a:lnTo>
                  <a:lnTo>
                    <a:pt x="685800" y="1400175"/>
                  </a:lnTo>
                  <a:lnTo>
                    <a:pt x="685800" y="1352550"/>
                  </a:lnTo>
                  <a:close/>
                </a:path>
                <a:path w="4086225" h="2476500">
                  <a:moveTo>
                    <a:pt x="685800" y="1076325"/>
                  </a:moveTo>
                  <a:lnTo>
                    <a:pt x="676275" y="1076325"/>
                  </a:lnTo>
                  <a:lnTo>
                    <a:pt x="676275" y="1123950"/>
                  </a:lnTo>
                  <a:lnTo>
                    <a:pt x="685800" y="1123950"/>
                  </a:lnTo>
                  <a:lnTo>
                    <a:pt x="685800" y="1076325"/>
                  </a:lnTo>
                  <a:close/>
                </a:path>
                <a:path w="4086225" h="2476500">
                  <a:moveTo>
                    <a:pt x="685800" y="800100"/>
                  </a:moveTo>
                  <a:lnTo>
                    <a:pt x="676275" y="800100"/>
                  </a:lnTo>
                  <a:lnTo>
                    <a:pt x="676275" y="857250"/>
                  </a:lnTo>
                  <a:lnTo>
                    <a:pt x="685800" y="857250"/>
                  </a:lnTo>
                  <a:lnTo>
                    <a:pt x="685800" y="800100"/>
                  </a:lnTo>
                  <a:close/>
                </a:path>
                <a:path w="4086225" h="2476500">
                  <a:moveTo>
                    <a:pt x="685800" y="523875"/>
                  </a:moveTo>
                  <a:lnTo>
                    <a:pt x="676275" y="523875"/>
                  </a:lnTo>
                  <a:lnTo>
                    <a:pt x="676275" y="581025"/>
                  </a:lnTo>
                  <a:lnTo>
                    <a:pt x="685800" y="581025"/>
                  </a:lnTo>
                  <a:lnTo>
                    <a:pt x="685800" y="523875"/>
                  </a:lnTo>
                  <a:close/>
                </a:path>
                <a:path w="4086225" h="2476500">
                  <a:moveTo>
                    <a:pt x="685800" y="247650"/>
                  </a:moveTo>
                  <a:lnTo>
                    <a:pt x="676275" y="247650"/>
                  </a:lnTo>
                  <a:lnTo>
                    <a:pt x="676275" y="304800"/>
                  </a:lnTo>
                  <a:lnTo>
                    <a:pt x="685800" y="304800"/>
                  </a:lnTo>
                  <a:lnTo>
                    <a:pt x="685800" y="247650"/>
                  </a:lnTo>
                  <a:close/>
                </a:path>
                <a:path w="4086225" h="2476500">
                  <a:moveTo>
                    <a:pt x="685800" y="0"/>
                  </a:moveTo>
                  <a:lnTo>
                    <a:pt x="676275" y="0"/>
                  </a:lnTo>
                  <a:lnTo>
                    <a:pt x="676275" y="28575"/>
                  </a:lnTo>
                  <a:lnTo>
                    <a:pt x="685800" y="28575"/>
                  </a:lnTo>
                  <a:lnTo>
                    <a:pt x="685800" y="0"/>
                  </a:lnTo>
                  <a:close/>
                </a:path>
                <a:path w="4086225" h="2476500">
                  <a:moveTo>
                    <a:pt x="1028700" y="1619250"/>
                  </a:moveTo>
                  <a:lnTo>
                    <a:pt x="1019175" y="1619250"/>
                  </a:lnTo>
                  <a:lnTo>
                    <a:pt x="1019175" y="2476500"/>
                  </a:lnTo>
                  <a:lnTo>
                    <a:pt x="1028700" y="2476500"/>
                  </a:lnTo>
                  <a:lnTo>
                    <a:pt x="1028700" y="1619250"/>
                  </a:lnTo>
                  <a:close/>
                </a:path>
                <a:path w="4086225" h="2476500">
                  <a:moveTo>
                    <a:pt x="1028700" y="1352550"/>
                  </a:moveTo>
                  <a:lnTo>
                    <a:pt x="1019175" y="1352550"/>
                  </a:lnTo>
                  <a:lnTo>
                    <a:pt x="1019175" y="1400175"/>
                  </a:lnTo>
                  <a:lnTo>
                    <a:pt x="1028700" y="1400175"/>
                  </a:lnTo>
                  <a:lnTo>
                    <a:pt x="1028700" y="1352550"/>
                  </a:lnTo>
                  <a:close/>
                </a:path>
                <a:path w="4086225" h="2476500">
                  <a:moveTo>
                    <a:pt x="1028700" y="1076325"/>
                  </a:moveTo>
                  <a:lnTo>
                    <a:pt x="1019175" y="1076325"/>
                  </a:lnTo>
                  <a:lnTo>
                    <a:pt x="1019175" y="1123950"/>
                  </a:lnTo>
                  <a:lnTo>
                    <a:pt x="1028700" y="1123950"/>
                  </a:lnTo>
                  <a:lnTo>
                    <a:pt x="1028700" y="1076325"/>
                  </a:lnTo>
                  <a:close/>
                </a:path>
                <a:path w="4086225" h="2476500">
                  <a:moveTo>
                    <a:pt x="1028700" y="800100"/>
                  </a:moveTo>
                  <a:lnTo>
                    <a:pt x="1019175" y="800100"/>
                  </a:lnTo>
                  <a:lnTo>
                    <a:pt x="1019175" y="857250"/>
                  </a:lnTo>
                  <a:lnTo>
                    <a:pt x="1028700" y="857250"/>
                  </a:lnTo>
                  <a:lnTo>
                    <a:pt x="1028700" y="800100"/>
                  </a:lnTo>
                  <a:close/>
                </a:path>
                <a:path w="4086225" h="2476500">
                  <a:moveTo>
                    <a:pt x="1028700" y="523875"/>
                  </a:moveTo>
                  <a:lnTo>
                    <a:pt x="1019175" y="523875"/>
                  </a:lnTo>
                  <a:lnTo>
                    <a:pt x="1019175" y="581025"/>
                  </a:lnTo>
                  <a:lnTo>
                    <a:pt x="1028700" y="581025"/>
                  </a:lnTo>
                  <a:lnTo>
                    <a:pt x="1028700" y="523875"/>
                  </a:lnTo>
                  <a:close/>
                </a:path>
                <a:path w="4086225" h="2476500">
                  <a:moveTo>
                    <a:pt x="1028700" y="247650"/>
                  </a:moveTo>
                  <a:lnTo>
                    <a:pt x="1019175" y="247650"/>
                  </a:lnTo>
                  <a:lnTo>
                    <a:pt x="1019175" y="304800"/>
                  </a:lnTo>
                  <a:lnTo>
                    <a:pt x="1028700" y="304800"/>
                  </a:lnTo>
                  <a:lnTo>
                    <a:pt x="1028700" y="247650"/>
                  </a:lnTo>
                  <a:close/>
                </a:path>
                <a:path w="4086225" h="2476500">
                  <a:moveTo>
                    <a:pt x="1028700" y="0"/>
                  </a:moveTo>
                  <a:lnTo>
                    <a:pt x="1019175" y="0"/>
                  </a:lnTo>
                  <a:lnTo>
                    <a:pt x="1019175" y="28575"/>
                  </a:lnTo>
                  <a:lnTo>
                    <a:pt x="1028700" y="28575"/>
                  </a:lnTo>
                  <a:lnTo>
                    <a:pt x="1028700" y="0"/>
                  </a:lnTo>
                  <a:close/>
                </a:path>
                <a:path w="4086225" h="2476500">
                  <a:moveTo>
                    <a:pt x="1371600" y="1352550"/>
                  </a:moveTo>
                  <a:lnTo>
                    <a:pt x="1362075" y="1352550"/>
                  </a:lnTo>
                  <a:lnTo>
                    <a:pt x="1362075" y="2476500"/>
                  </a:lnTo>
                  <a:lnTo>
                    <a:pt x="1371600" y="2476500"/>
                  </a:lnTo>
                  <a:lnTo>
                    <a:pt x="1371600" y="1352550"/>
                  </a:lnTo>
                  <a:close/>
                </a:path>
                <a:path w="4086225" h="2476500">
                  <a:moveTo>
                    <a:pt x="1371600" y="1076325"/>
                  </a:moveTo>
                  <a:lnTo>
                    <a:pt x="1362075" y="1076325"/>
                  </a:lnTo>
                  <a:lnTo>
                    <a:pt x="1362075" y="1123950"/>
                  </a:lnTo>
                  <a:lnTo>
                    <a:pt x="1371600" y="1123950"/>
                  </a:lnTo>
                  <a:lnTo>
                    <a:pt x="1371600" y="1076325"/>
                  </a:lnTo>
                  <a:close/>
                </a:path>
                <a:path w="4086225" h="2476500">
                  <a:moveTo>
                    <a:pt x="1371600" y="800100"/>
                  </a:moveTo>
                  <a:lnTo>
                    <a:pt x="1362075" y="800100"/>
                  </a:lnTo>
                  <a:lnTo>
                    <a:pt x="1362075" y="857250"/>
                  </a:lnTo>
                  <a:lnTo>
                    <a:pt x="1371600" y="857250"/>
                  </a:lnTo>
                  <a:lnTo>
                    <a:pt x="1371600" y="800100"/>
                  </a:lnTo>
                  <a:close/>
                </a:path>
                <a:path w="4086225" h="2476500">
                  <a:moveTo>
                    <a:pt x="1371600" y="523875"/>
                  </a:moveTo>
                  <a:lnTo>
                    <a:pt x="1362075" y="523875"/>
                  </a:lnTo>
                  <a:lnTo>
                    <a:pt x="1362075" y="581025"/>
                  </a:lnTo>
                  <a:lnTo>
                    <a:pt x="1371600" y="581025"/>
                  </a:lnTo>
                  <a:lnTo>
                    <a:pt x="1371600" y="523875"/>
                  </a:lnTo>
                  <a:close/>
                </a:path>
                <a:path w="4086225" h="2476500">
                  <a:moveTo>
                    <a:pt x="1371600" y="247650"/>
                  </a:moveTo>
                  <a:lnTo>
                    <a:pt x="1362075" y="247650"/>
                  </a:lnTo>
                  <a:lnTo>
                    <a:pt x="1362075" y="304800"/>
                  </a:lnTo>
                  <a:lnTo>
                    <a:pt x="1371600" y="304800"/>
                  </a:lnTo>
                  <a:lnTo>
                    <a:pt x="1371600" y="247650"/>
                  </a:lnTo>
                  <a:close/>
                </a:path>
                <a:path w="4086225" h="2476500">
                  <a:moveTo>
                    <a:pt x="1371600" y="0"/>
                  </a:moveTo>
                  <a:lnTo>
                    <a:pt x="1362075" y="0"/>
                  </a:lnTo>
                  <a:lnTo>
                    <a:pt x="1362075" y="28575"/>
                  </a:lnTo>
                  <a:lnTo>
                    <a:pt x="1371600" y="28575"/>
                  </a:lnTo>
                  <a:lnTo>
                    <a:pt x="1371600" y="0"/>
                  </a:lnTo>
                  <a:close/>
                </a:path>
                <a:path w="4086225" h="2476500">
                  <a:moveTo>
                    <a:pt x="1704975" y="800100"/>
                  </a:moveTo>
                  <a:lnTo>
                    <a:pt x="1695450" y="800100"/>
                  </a:lnTo>
                  <a:lnTo>
                    <a:pt x="1695450" y="2476500"/>
                  </a:lnTo>
                  <a:lnTo>
                    <a:pt x="1704975" y="2476500"/>
                  </a:lnTo>
                  <a:lnTo>
                    <a:pt x="1704975" y="800100"/>
                  </a:lnTo>
                  <a:close/>
                </a:path>
                <a:path w="4086225" h="2476500">
                  <a:moveTo>
                    <a:pt x="1704975" y="523875"/>
                  </a:moveTo>
                  <a:lnTo>
                    <a:pt x="1695450" y="523875"/>
                  </a:lnTo>
                  <a:lnTo>
                    <a:pt x="1695450" y="581025"/>
                  </a:lnTo>
                  <a:lnTo>
                    <a:pt x="1704975" y="581025"/>
                  </a:lnTo>
                  <a:lnTo>
                    <a:pt x="1704975" y="523875"/>
                  </a:lnTo>
                  <a:close/>
                </a:path>
                <a:path w="4086225" h="2476500">
                  <a:moveTo>
                    <a:pt x="1704975" y="247650"/>
                  </a:moveTo>
                  <a:lnTo>
                    <a:pt x="1695450" y="247650"/>
                  </a:lnTo>
                  <a:lnTo>
                    <a:pt x="1695450" y="304800"/>
                  </a:lnTo>
                  <a:lnTo>
                    <a:pt x="1704975" y="304800"/>
                  </a:lnTo>
                  <a:lnTo>
                    <a:pt x="1704975" y="247650"/>
                  </a:lnTo>
                  <a:close/>
                </a:path>
                <a:path w="4086225" h="2476500">
                  <a:moveTo>
                    <a:pt x="1704975" y="0"/>
                  </a:moveTo>
                  <a:lnTo>
                    <a:pt x="1695450" y="0"/>
                  </a:lnTo>
                  <a:lnTo>
                    <a:pt x="1695450" y="28575"/>
                  </a:lnTo>
                  <a:lnTo>
                    <a:pt x="1704975" y="28575"/>
                  </a:lnTo>
                  <a:lnTo>
                    <a:pt x="1704975" y="0"/>
                  </a:lnTo>
                  <a:close/>
                </a:path>
                <a:path w="4086225" h="2476500">
                  <a:moveTo>
                    <a:pt x="2047875" y="800100"/>
                  </a:moveTo>
                  <a:lnTo>
                    <a:pt x="2038350" y="800100"/>
                  </a:lnTo>
                  <a:lnTo>
                    <a:pt x="2038350" y="2476500"/>
                  </a:lnTo>
                  <a:lnTo>
                    <a:pt x="2047875" y="2476500"/>
                  </a:lnTo>
                  <a:lnTo>
                    <a:pt x="2047875" y="800100"/>
                  </a:lnTo>
                  <a:close/>
                </a:path>
                <a:path w="4086225" h="2476500">
                  <a:moveTo>
                    <a:pt x="2047875" y="523875"/>
                  </a:moveTo>
                  <a:lnTo>
                    <a:pt x="2038350" y="523875"/>
                  </a:lnTo>
                  <a:lnTo>
                    <a:pt x="2038350" y="581025"/>
                  </a:lnTo>
                  <a:lnTo>
                    <a:pt x="2047875" y="581025"/>
                  </a:lnTo>
                  <a:lnTo>
                    <a:pt x="2047875" y="523875"/>
                  </a:lnTo>
                  <a:close/>
                </a:path>
                <a:path w="4086225" h="2476500">
                  <a:moveTo>
                    <a:pt x="2047875" y="247650"/>
                  </a:moveTo>
                  <a:lnTo>
                    <a:pt x="2038350" y="247650"/>
                  </a:lnTo>
                  <a:lnTo>
                    <a:pt x="2038350" y="304800"/>
                  </a:lnTo>
                  <a:lnTo>
                    <a:pt x="2047875" y="304800"/>
                  </a:lnTo>
                  <a:lnTo>
                    <a:pt x="2047875" y="247650"/>
                  </a:lnTo>
                  <a:close/>
                </a:path>
                <a:path w="4086225" h="2476500">
                  <a:moveTo>
                    <a:pt x="2047875" y="0"/>
                  </a:moveTo>
                  <a:lnTo>
                    <a:pt x="2038350" y="0"/>
                  </a:lnTo>
                  <a:lnTo>
                    <a:pt x="2038350" y="28575"/>
                  </a:lnTo>
                  <a:lnTo>
                    <a:pt x="2047875" y="28575"/>
                  </a:lnTo>
                  <a:lnTo>
                    <a:pt x="2047875" y="0"/>
                  </a:lnTo>
                  <a:close/>
                </a:path>
                <a:path w="4086225" h="2476500">
                  <a:moveTo>
                    <a:pt x="2390775" y="800100"/>
                  </a:moveTo>
                  <a:lnTo>
                    <a:pt x="2381250" y="800100"/>
                  </a:lnTo>
                  <a:lnTo>
                    <a:pt x="2381250" y="2476500"/>
                  </a:lnTo>
                  <a:lnTo>
                    <a:pt x="2390775" y="2476500"/>
                  </a:lnTo>
                  <a:lnTo>
                    <a:pt x="2390775" y="800100"/>
                  </a:lnTo>
                  <a:close/>
                </a:path>
                <a:path w="4086225" h="2476500">
                  <a:moveTo>
                    <a:pt x="2390775" y="523875"/>
                  </a:moveTo>
                  <a:lnTo>
                    <a:pt x="2381250" y="523875"/>
                  </a:lnTo>
                  <a:lnTo>
                    <a:pt x="2381250" y="581025"/>
                  </a:lnTo>
                  <a:lnTo>
                    <a:pt x="2390775" y="581025"/>
                  </a:lnTo>
                  <a:lnTo>
                    <a:pt x="2390775" y="523875"/>
                  </a:lnTo>
                  <a:close/>
                </a:path>
                <a:path w="4086225" h="2476500">
                  <a:moveTo>
                    <a:pt x="2390775" y="247650"/>
                  </a:moveTo>
                  <a:lnTo>
                    <a:pt x="2381250" y="247650"/>
                  </a:lnTo>
                  <a:lnTo>
                    <a:pt x="2381250" y="304800"/>
                  </a:lnTo>
                  <a:lnTo>
                    <a:pt x="2390775" y="304800"/>
                  </a:lnTo>
                  <a:lnTo>
                    <a:pt x="2390775" y="247650"/>
                  </a:lnTo>
                  <a:close/>
                </a:path>
                <a:path w="4086225" h="2476500">
                  <a:moveTo>
                    <a:pt x="2390775" y="0"/>
                  </a:moveTo>
                  <a:lnTo>
                    <a:pt x="2381250" y="0"/>
                  </a:lnTo>
                  <a:lnTo>
                    <a:pt x="2381250" y="28575"/>
                  </a:lnTo>
                  <a:lnTo>
                    <a:pt x="2390775" y="28575"/>
                  </a:lnTo>
                  <a:lnTo>
                    <a:pt x="2390775" y="0"/>
                  </a:lnTo>
                  <a:close/>
                </a:path>
                <a:path w="4086225" h="2476500">
                  <a:moveTo>
                    <a:pt x="2724150" y="800100"/>
                  </a:moveTo>
                  <a:lnTo>
                    <a:pt x="2714625" y="800100"/>
                  </a:lnTo>
                  <a:lnTo>
                    <a:pt x="2714625" y="2476500"/>
                  </a:lnTo>
                  <a:lnTo>
                    <a:pt x="2724150" y="2476500"/>
                  </a:lnTo>
                  <a:lnTo>
                    <a:pt x="2724150" y="800100"/>
                  </a:lnTo>
                  <a:close/>
                </a:path>
                <a:path w="4086225" h="2476500">
                  <a:moveTo>
                    <a:pt x="2724150" y="523875"/>
                  </a:moveTo>
                  <a:lnTo>
                    <a:pt x="2714625" y="523875"/>
                  </a:lnTo>
                  <a:lnTo>
                    <a:pt x="2714625" y="581025"/>
                  </a:lnTo>
                  <a:lnTo>
                    <a:pt x="2724150" y="581025"/>
                  </a:lnTo>
                  <a:lnTo>
                    <a:pt x="2724150" y="523875"/>
                  </a:lnTo>
                  <a:close/>
                </a:path>
                <a:path w="4086225" h="2476500">
                  <a:moveTo>
                    <a:pt x="2724150" y="247650"/>
                  </a:moveTo>
                  <a:lnTo>
                    <a:pt x="2714625" y="247650"/>
                  </a:lnTo>
                  <a:lnTo>
                    <a:pt x="2714625" y="304800"/>
                  </a:lnTo>
                  <a:lnTo>
                    <a:pt x="2724150" y="304800"/>
                  </a:lnTo>
                  <a:lnTo>
                    <a:pt x="2724150" y="247650"/>
                  </a:lnTo>
                  <a:close/>
                </a:path>
                <a:path w="4086225" h="2476500">
                  <a:moveTo>
                    <a:pt x="2724150" y="0"/>
                  </a:moveTo>
                  <a:lnTo>
                    <a:pt x="2714625" y="0"/>
                  </a:lnTo>
                  <a:lnTo>
                    <a:pt x="2714625" y="28575"/>
                  </a:lnTo>
                  <a:lnTo>
                    <a:pt x="2724150" y="28575"/>
                  </a:lnTo>
                  <a:lnTo>
                    <a:pt x="2724150" y="0"/>
                  </a:lnTo>
                  <a:close/>
                </a:path>
                <a:path w="4086225" h="2476500">
                  <a:moveTo>
                    <a:pt x="3067050" y="523875"/>
                  </a:moveTo>
                  <a:lnTo>
                    <a:pt x="3057525" y="523875"/>
                  </a:lnTo>
                  <a:lnTo>
                    <a:pt x="3057525" y="2476500"/>
                  </a:lnTo>
                  <a:lnTo>
                    <a:pt x="3067050" y="2476500"/>
                  </a:lnTo>
                  <a:lnTo>
                    <a:pt x="3067050" y="523875"/>
                  </a:lnTo>
                  <a:close/>
                </a:path>
                <a:path w="4086225" h="2476500">
                  <a:moveTo>
                    <a:pt x="3067050" y="247650"/>
                  </a:moveTo>
                  <a:lnTo>
                    <a:pt x="3057525" y="247650"/>
                  </a:lnTo>
                  <a:lnTo>
                    <a:pt x="3057525" y="304800"/>
                  </a:lnTo>
                  <a:lnTo>
                    <a:pt x="3067050" y="304800"/>
                  </a:lnTo>
                  <a:lnTo>
                    <a:pt x="3067050" y="247650"/>
                  </a:lnTo>
                  <a:close/>
                </a:path>
                <a:path w="4086225" h="2476500">
                  <a:moveTo>
                    <a:pt x="3067050" y="0"/>
                  </a:moveTo>
                  <a:lnTo>
                    <a:pt x="3057525" y="0"/>
                  </a:lnTo>
                  <a:lnTo>
                    <a:pt x="3057525" y="28575"/>
                  </a:lnTo>
                  <a:lnTo>
                    <a:pt x="3067050" y="28575"/>
                  </a:lnTo>
                  <a:lnTo>
                    <a:pt x="3067050" y="0"/>
                  </a:lnTo>
                  <a:close/>
                </a:path>
                <a:path w="4086225" h="2476500">
                  <a:moveTo>
                    <a:pt x="3409950" y="247650"/>
                  </a:moveTo>
                  <a:lnTo>
                    <a:pt x="3400425" y="247650"/>
                  </a:lnTo>
                  <a:lnTo>
                    <a:pt x="3400425" y="2476500"/>
                  </a:lnTo>
                  <a:lnTo>
                    <a:pt x="3409950" y="2476500"/>
                  </a:lnTo>
                  <a:lnTo>
                    <a:pt x="3409950" y="247650"/>
                  </a:lnTo>
                  <a:close/>
                </a:path>
                <a:path w="4086225" h="2476500">
                  <a:moveTo>
                    <a:pt x="3409950" y="0"/>
                  </a:moveTo>
                  <a:lnTo>
                    <a:pt x="3400425" y="0"/>
                  </a:lnTo>
                  <a:lnTo>
                    <a:pt x="3400425" y="28575"/>
                  </a:lnTo>
                  <a:lnTo>
                    <a:pt x="3409950" y="28575"/>
                  </a:lnTo>
                  <a:lnTo>
                    <a:pt x="3409950" y="0"/>
                  </a:lnTo>
                  <a:close/>
                </a:path>
                <a:path w="4086225" h="2476500">
                  <a:moveTo>
                    <a:pt x="3743325" y="0"/>
                  </a:moveTo>
                  <a:lnTo>
                    <a:pt x="3733800" y="0"/>
                  </a:lnTo>
                  <a:lnTo>
                    <a:pt x="3733800" y="2476500"/>
                  </a:lnTo>
                  <a:lnTo>
                    <a:pt x="3743325" y="2476500"/>
                  </a:lnTo>
                  <a:lnTo>
                    <a:pt x="3743325" y="0"/>
                  </a:lnTo>
                  <a:close/>
                </a:path>
                <a:path w="4086225" h="2476500">
                  <a:moveTo>
                    <a:pt x="4086225" y="0"/>
                  </a:moveTo>
                  <a:lnTo>
                    <a:pt x="4076700" y="0"/>
                  </a:lnTo>
                  <a:lnTo>
                    <a:pt x="4076700" y="2476500"/>
                  </a:lnTo>
                  <a:lnTo>
                    <a:pt x="4086225" y="2476500"/>
                  </a:lnTo>
                  <a:lnTo>
                    <a:pt x="40862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5450" y="1466849"/>
              <a:ext cx="3600450" cy="2419350"/>
            </a:xfrm>
            <a:custGeom>
              <a:avLst/>
              <a:gdLst/>
              <a:ahLst/>
              <a:cxnLst/>
              <a:rect l="l" t="t" r="r" b="b"/>
              <a:pathLst>
                <a:path w="3600450" h="2419350">
                  <a:moveTo>
                    <a:pt x="619125" y="2200275"/>
                  </a:moveTo>
                  <a:lnTo>
                    <a:pt x="0" y="2200275"/>
                  </a:lnTo>
                  <a:lnTo>
                    <a:pt x="0" y="2419350"/>
                  </a:lnTo>
                  <a:lnTo>
                    <a:pt x="619125" y="2419350"/>
                  </a:lnTo>
                  <a:lnTo>
                    <a:pt x="619125" y="2200275"/>
                  </a:lnTo>
                  <a:close/>
                </a:path>
                <a:path w="3600450" h="2419350">
                  <a:moveTo>
                    <a:pt x="876300" y="1924050"/>
                  </a:moveTo>
                  <a:lnTo>
                    <a:pt x="0" y="1924050"/>
                  </a:lnTo>
                  <a:lnTo>
                    <a:pt x="0" y="2143125"/>
                  </a:lnTo>
                  <a:lnTo>
                    <a:pt x="876300" y="2143125"/>
                  </a:lnTo>
                  <a:lnTo>
                    <a:pt x="876300" y="1924050"/>
                  </a:lnTo>
                  <a:close/>
                </a:path>
                <a:path w="3600450" h="2419350">
                  <a:moveTo>
                    <a:pt x="914400" y="1647825"/>
                  </a:moveTo>
                  <a:lnTo>
                    <a:pt x="0" y="1647825"/>
                  </a:lnTo>
                  <a:lnTo>
                    <a:pt x="0" y="1866900"/>
                  </a:lnTo>
                  <a:lnTo>
                    <a:pt x="914400" y="1866900"/>
                  </a:lnTo>
                  <a:lnTo>
                    <a:pt x="914400" y="1647825"/>
                  </a:lnTo>
                  <a:close/>
                </a:path>
                <a:path w="3600450" h="2419350">
                  <a:moveTo>
                    <a:pt x="1123950" y="1371600"/>
                  </a:moveTo>
                  <a:lnTo>
                    <a:pt x="0" y="1371600"/>
                  </a:lnTo>
                  <a:lnTo>
                    <a:pt x="0" y="1590675"/>
                  </a:lnTo>
                  <a:lnTo>
                    <a:pt x="1123950" y="1590675"/>
                  </a:lnTo>
                  <a:lnTo>
                    <a:pt x="1123950" y="1371600"/>
                  </a:lnTo>
                  <a:close/>
                </a:path>
                <a:path w="3600450" h="2419350">
                  <a:moveTo>
                    <a:pt x="1438275" y="1095375"/>
                  </a:moveTo>
                  <a:lnTo>
                    <a:pt x="0" y="1095375"/>
                  </a:lnTo>
                  <a:lnTo>
                    <a:pt x="0" y="1323975"/>
                  </a:lnTo>
                  <a:lnTo>
                    <a:pt x="1438275" y="1323975"/>
                  </a:lnTo>
                  <a:lnTo>
                    <a:pt x="1438275" y="1095375"/>
                  </a:lnTo>
                  <a:close/>
                </a:path>
                <a:path w="3600450" h="2419350">
                  <a:moveTo>
                    <a:pt x="1619250" y="828675"/>
                  </a:moveTo>
                  <a:lnTo>
                    <a:pt x="0" y="828675"/>
                  </a:lnTo>
                  <a:lnTo>
                    <a:pt x="0" y="1047750"/>
                  </a:lnTo>
                  <a:lnTo>
                    <a:pt x="1619250" y="1047750"/>
                  </a:lnTo>
                  <a:lnTo>
                    <a:pt x="1619250" y="828675"/>
                  </a:lnTo>
                  <a:close/>
                </a:path>
                <a:path w="3600450" h="2419350">
                  <a:moveTo>
                    <a:pt x="2828925" y="552450"/>
                  </a:moveTo>
                  <a:lnTo>
                    <a:pt x="0" y="552450"/>
                  </a:lnTo>
                  <a:lnTo>
                    <a:pt x="0" y="771525"/>
                  </a:lnTo>
                  <a:lnTo>
                    <a:pt x="2828925" y="771525"/>
                  </a:lnTo>
                  <a:lnTo>
                    <a:pt x="2828925" y="552450"/>
                  </a:lnTo>
                  <a:close/>
                </a:path>
                <a:path w="3600450" h="2419350">
                  <a:moveTo>
                    <a:pt x="3162300" y="276225"/>
                  </a:moveTo>
                  <a:lnTo>
                    <a:pt x="0" y="276225"/>
                  </a:lnTo>
                  <a:lnTo>
                    <a:pt x="0" y="495300"/>
                  </a:lnTo>
                  <a:lnTo>
                    <a:pt x="3162300" y="495300"/>
                  </a:lnTo>
                  <a:lnTo>
                    <a:pt x="3162300" y="276225"/>
                  </a:lnTo>
                  <a:close/>
                </a:path>
                <a:path w="3600450" h="2419350">
                  <a:moveTo>
                    <a:pt x="360045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3600450" y="21907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85925" y="1438274"/>
              <a:ext cx="9525" cy="2476500"/>
            </a:xfrm>
            <a:custGeom>
              <a:avLst/>
              <a:gdLst/>
              <a:ahLst/>
              <a:cxnLst/>
              <a:rect l="l" t="t" r="r" b="b"/>
              <a:pathLst>
                <a:path w="9525" h="2476500">
                  <a:moveTo>
                    <a:pt x="9525" y="2476500"/>
                  </a:moveTo>
                  <a:lnTo>
                    <a:pt x="0" y="24765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2476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57350" y="395148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0074" y="395148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2810" y="3951481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4737" y="3951481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1761" y="3951481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3535" y="3951481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0712" y="3951481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250" y="1492994"/>
            <a:ext cx="1207770" cy="235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3815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Trebuchet MS"/>
                <a:cs typeface="Trebuchet MS"/>
              </a:rPr>
              <a:t>Sales</a:t>
            </a:r>
            <a:r>
              <a:rPr dirty="0" sz="900" spc="-12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Executive</a:t>
            </a:r>
            <a:endParaRPr sz="900">
              <a:latin typeface="Trebuchet MS"/>
              <a:cs typeface="Trebuchet MS"/>
            </a:endParaRPr>
          </a:p>
          <a:p>
            <a:pPr algn="just" marR="8255" indent="285750">
              <a:lnSpc>
                <a:spcPct val="199900"/>
              </a:lnSpc>
            </a:pPr>
            <a:r>
              <a:rPr dirty="0" sz="900" spc="-10">
                <a:latin typeface="Trebuchet MS"/>
                <a:cs typeface="Trebuchet MS"/>
              </a:rPr>
              <a:t>Research</a:t>
            </a:r>
            <a:r>
              <a:rPr dirty="0" sz="900" spc="-1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Scientist  </a:t>
            </a:r>
            <a:r>
              <a:rPr dirty="0" sz="900">
                <a:latin typeface="Trebuchet MS"/>
                <a:cs typeface="Trebuchet MS"/>
              </a:rPr>
              <a:t>Laboratory </a:t>
            </a:r>
            <a:r>
              <a:rPr dirty="0" sz="900" spc="-20">
                <a:latin typeface="Trebuchet MS"/>
                <a:cs typeface="Trebuchet MS"/>
              </a:rPr>
              <a:t>Technician  </a:t>
            </a:r>
            <a:r>
              <a:rPr dirty="0" sz="900" spc="5">
                <a:latin typeface="Trebuchet MS"/>
                <a:cs typeface="Trebuchet MS"/>
              </a:rPr>
              <a:t>Manufacturing</a:t>
            </a:r>
            <a:r>
              <a:rPr dirty="0" sz="900" spc="-10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Director</a:t>
            </a:r>
            <a:endParaRPr sz="900">
              <a:latin typeface="Trebuchet MS"/>
              <a:cs typeface="Trebuchet MS"/>
            </a:endParaRPr>
          </a:p>
          <a:p>
            <a:pPr algn="r" marL="447675" marR="5080" indent="200025">
              <a:lnSpc>
                <a:spcPct val="111100"/>
              </a:lnSpc>
              <a:spcBef>
                <a:spcPts val="355"/>
              </a:spcBef>
            </a:pPr>
            <a:r>
              <a:rPr dirty="0" sz="900" spc="5">
                <a:latin typeface="Trebuchet MS"/>
                <a:cs typeface="Trebuchet MS"/>
              </a:rPr>
              <a:t>H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60">
                <a:latin typeface="Trebuchet MS"/>
                <a:cs typeface="Trebuchet MS"/>
              </a:rPr>
              <a:t>t</a:t>
            </a:r>
            <a:r>
              <a:rPr dirty="0" sz="900" spc="30">
                <a:latin typeface="Trebuchet MS"/>
                <a:cs typeface="Trebuchet MS"/>
              </a:rPr>
              <a:t>h</a:t>
            </a:r>
            <a:r>
              <a:rPr dirty="0" sz="900">
                <a:latin typeface="Trebuchet MS"/>
                <a:cs typeface="Trebuchet MS"/>
              </a:rPr>
              <a:t>c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20">
                <a:latin typeface="Trebuchet MS"/>
                <a:cs typeface="Trebuchet MS"/>
              </a:rPr>
              <a:t>r</a:t>
            </a:r>
            <a:r>
              <a:rPr dirty="0" sz="900" spc="-10">
                <a:latin typeface="Trebuchet MS"/>
                <a:cs typeface="Trebuchet MS"/>
              </a:rPr>
              <a:t>e  </a:t>
            </a:r>
            <a:r>
              <a:rPr dirty="0" sz="900" spc="-5">
                <a:latin typeface="Trebuchet MS"/>
                <a:cs typeface="Trebuchet MS"/>
              </a:rPr>
              <a:t>R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20">
                <a:latin typeface="Trebuchet MS"/>
                <a:cs typeface="Trebuchet MS"/>
              </a:rPr>
              <a:t>p</a:t>
            </a:r>
            <a:r>
              <a:rPr dirty="0" sz="900" spc="20">
                <a:latin typeface="Trebuchet MS"/>
                <a:cs typeface="Trebuchet MS"/>
              </a:rPr>
              <a:t>r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5">
                <a:latin typeface="Trebuchet MS"/>
                <a:cs typeface="Trebuchet MS"/>
              </a:rPr>
              <a:t>s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30">
                <a:latin typeface="Trebuchet MS"/>
                <a:cs typeface="Trebuchet MS"/>
              </a:rPr>
              <a:t>n</a:t>
            </a:r>
            <a:r>
              <a:rPr dirty="0" sz="900" spc="-60">
                <a:latin typeface="Trebuchet MS"/>
                <a:cs typeface="Trebuchet MS"/>
              </a:rPr>
              <a:t>t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60">
                <a:latin typeface="Trebuchet MS"/>
                <a:cs typeface="Trebuchet MS"/>
              </a:rPr>
              <a:t>t</a:t>
            </a:r>
            <a:r>
              <a:rPr dirty="0" sz="900" spc="-35">
                <a:latin typeface="Trebuchet MS"/>
                <a:cs typeface="Trebuchet MS"/>
              </a:rPr>
              <a:t>i</a:t>
            </a:r>
            <a:r>
              <a:rPr dirty="0" sz="900" spc="5">
                <a:latin typeface="Trebuchet MS"/>
                <a:cs typeface="Trebuchet MS"/>
              </a:rPr>
              <a:t>v</a:t>
            </a:r>
            <a:r>
              <a:rPr dirty="0" sz="900" spc="-1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  <a:p>
            <a:pPr algn="r" marR="10795">
              <a:lnSpc>
                <a:spcPct val="100000"/>
              </a:lnSpc>
              <a:spcBef>
                <a:spcPts val="480"/>
              </a:spcBef>
            </a:pPr>
            <a:r>
              <a:rPr dirty="0" sz="900" spc="105">
                <a:latin typeface="Trebuchet MS"/>
                <a:cs typeface="Trebuchet MS"/>
              </a:rPr>
              <a:t>M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30">
                <a:latin typeface="Trebuchet MS"/>
                <a:cs typeface="Trebuchet MS"/>
              </a:rPr>
              <a:t>n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10">
                <a:latin typeface="Trebuchet MS"/>
                <a:cs typeface="Trebuchet MS"/>
              </a:rPr>
              <a:t>g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5"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  <a:p>
            <a:pPr algn="r" marL="171450" marR="5080" indent="114300">
              <a:lnSpc>
                <a:spcPct val="199800"/>
              </a:lnSpc>
            </a:pPr>
            <a:r>
              <a:rPr dirty="0" sz="900" spc="-10">
                <a:latin typeface="Trebuchet MS"/>
                <a:cs typeface="Trebuchet MS"/>
              </a:rPr>
              <a:t>Research</a:t>
            </a:r>
            <a:r>
              <a:rPr dirty="0" sz="900" spc="-10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Director </a:t>
            </a:r>
            <a:r>
              <a:rPr dirty="0" sz="900" spc="5">
                <a:latin typeface="Trebuchet MS"/>
                <a:cs typeface="Trebuchet MS"/>
              </a:rPr>
              <a:t> </a:t>
            </a:r>
            <a:r>
              <a:rPr dirty="0" sz="900" spc="-15">
                <a:latin typeface="Trebuchet MS"/>
                <a:cs typeface="Trebuchet MS"/>
              </a:rPr>
              <a:t>Sales</a:t>
            </a:r>
            <a:r>
              <a:rPr dirty="0" sz="900" spc="-11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Representative </a:t>
            </a:r>
            <a:r>
              <a:rPr dirty="0" sz="900" spc="-10">
                <a:latin typeface="Trebuchet MS"/>
                <a:cs typeface="Trebuchet MS"/>
              </a:rPr>
              <a:t> </a:t>
            </a:r>
            <a:r>
              <a:rPr dirty="0" sz="900" spc="25">
                <a:latin typeface="Trebuchet MS"/>
                <a:cs typeface="Trebuchet MS"/>
              </a:rPr>
              <a:t>Human</a:t>
            </a:r>
            <a:r>
              <a:rPr dirty="0" sz="900" spc="-145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Resources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675" y="4686300"/>
            <a:ext cx="5676900" cy="3743325"/>
          </a:xfrm>
          <a:custGeom>
            <a:avLst/>
            <a:gdLst/>
            <a:ahLst/>
            <a:cxnLst/>
            <a:rect l="l" t="t" r="r" b="b"/>
            <a:pathLst>
              <a:path w="5676900" h="3743325">
                <a:moveTo>
                  <a:pt x="5676900" y="3743325"/>
                </a:moveTo>
                <a:lnTo>
                  <a:pt x="0" y="3743325"/>
                </a:lnTo>
                <a:lnTo>
                  <a:pt x="0" y="0"/>
                </a:lnTo>
                <a:lnTo>
                  <a:pt x="5676900" y="0"/>
                </a:lnTo>
                <a:lnTo>
                  <a:pt x="5676900" y="3743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68500" y="4864546"/>
            <a:ext cx="9398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Trebuchet MS"/>
                <a:cs typeface="Trebuchet MS"/>
              </a:rPr>
              <a:t>WorkLifeBalance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85925" y="495776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9050">
            <a:solidFill>
              <a:srgbClr val="8667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97250" y="4864546"/>
            <a:ext cx="2349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5">
                <a:latin typeface="Trebuchet MS"/>
                <a:cs typeface="Trebuchet MS"/>
              </a:rPr>
              <a:t>A</a:t>
            </a:r>
            <a:r>
              <a:rPr dirty="0" sz="950" spc="40">
                <a:latin typeface="Trebuchet MS"/>
                <a:cs typeface="Trebuchet MS"/>
              </a:rPr>
              <a:t>g</a:t>
            </a:r>
            <a:r>
              <a:rPr dirty="0" sz="950">
                <a:latin typeface="Trebuchet MS"/>
                <a:cs typeface="Trebuchet MS"/>
              </a:rPr>
              <a:t>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925" y="4895850"/>
            <a:ext cx="3495675" cy="3057525"/>
            <a:chOff x="1685925" y="4895850"/>
            <a:chExt cx="3495675" cy="3057525"/>
          </a:xfrm>
        </p:grpSpPr>
        <p:sp>
          <p:nvSpPr>
            <p:cNvPr id="22" name="object 22"/>
            <p:cNvSpPr/>
            <p:nvPr/>
          </p:nvSpPr>
          <p:spPr>
            <a:xfrm>
              <a:off x="3114675" y="4895850"/>
              <a:ext cx="247650" cy="123825"/>
            </a:xfrm>
            <a:custGeom>
              <a:avLst/>
              <a:gdLst/>
              <a:ahLst/>
              <a:cxnLst/>
              <a:rect l="l" t="t" r="r" b="b"/>
              <a:pathLst>
                <a:path w="247650" h="123825">
                  <a:moveTo>
                    <a:pt x="24765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247650" y="0"/>
                  </a:lnTo>
                  <a:lnTo>
                    <a:pt x="247650" y="123825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85925" y="5162549"/>
              <a:ext cx="3495675" cy="2790825"/>
            </a:xfrm>
            <a:custGeom>
              <a:avLst/>
              <a:gdLst/>
              <a:ahLst/>
              <a:cxnLst/>
              <a:rect l="l" t="t" r="r" b="b"/>
              <a:pathLst>
                <a:path w="3495675" h="2790825">
                  <a:moveTo>
                    <a:pt x="257175" y="2505075"/>
                  </a:moveTo>
                  <a:lnTo>
                    <a:pt x="0" y="2505075"/>
                  </a:lnTo>
                  <a:lnTo>
                    <a:pt x="0" y="2514600"/>
                  </a:lnTo>
                  <a:lnTo>
                    <a:pt x="257175" y="2514600"/>
                  </a:lnTo>
                  <a:lnTo>
                    <a:pt x="257175" y="2505075"/>
                  </a:lnTo>
                  <a:close/>
                </a:path>
                <a:path w="3495675" h="2790825">
                  <a:moveTo>
                    <a:pt x="257175" y="2228850"/>
                  </a:moveTo>
                  <a:lnTo>
                    <a:pt x="0" y="2228850"/>
                  </a:lnTo>
                  <a:lnTo>
                    <a:pt x="0" y="2238375"/>
                  </a:lnTo>
                  <a:lnTo>
                    <a:pt x="257175" y="2238375"/>
                  </a:lnTo>
                  <a:lnTo>
                    <a:pt x="257175" y="2228850"/>
                  </a:lnTo>
                  <a:close/>
                </a:path>
                <a:path w="3495675" h="2790825">
                  <a:moveTo>
                    <a:pt x="257175" y="1943100"/>
                  </a:moveTo>
                  <a:lnTo>
                    <a:pt x="0" y="1943100"/>
                  </a:lnTo>
                  <a:lnTo>
                    <a:pt x="0" y="1952625"/>
                  </a:lnTo>
                  <a:lnTo>
                    <a:pt x="257175" y="1952625"/>
                  </a:lnTo>
                  <a:lnTo>
                    <a:pt x="257175" y="1943100"/>
                  </a:lnTo>
                  <a:close/>
                </a:path>
                <a:path w="3495675" h="2790825">
                  <a:moveTo>
                    <a:pt x="257175" y="1666875"/>
                  </a:moveTo>
                  <a:lnTo>
                    <a:pt x="0" y="1666875"/>
                  </a:lnTo>
                  <a:lnTo>
                    <a:pt x="0" y="1676400"/>
                  </a:lnTo>
                  <a:lnTo>
                    <a:pt x="257175" y="1676400"/>
                  </a:lnTo>
                  <a:lnTo>
                    <a:pt x="257175" y="1666875"/>
                  </a:lnTo>
                  <a:close/>
                </a:path>
                <a:path w="3495675" h="2790825">
                  <a:moveTo>
                    <a:pt x="257175" y="1390650"/>
                  </a:moveTo>
                  <a:lnTo>
                    <a:pt x="0" y="1390650"/>
                  </a:lnTo>
                  <a:lnTo>
                    <a:pt x="0" y="1400175"/>
                  </a:lnTo>
                  <a:lnTo>
                    <a:pt x="257175" y="1400175"/>
                  </a:lnTo>
                  <a:lnTo>
                    <a:pt x="257175" y="1390650"/>
                  </a:lnTo>
                  <a:close/>
                </a:path>
                <a:path w="3495675" h="2790825">
                  <a:moveTo>
                    <a:pt x="257175" y="1114425"/>
                  </a:moveTo>
                  <a:lnTo>
                    <a:pt x="0" y="1114425"/>
                  </a:lnTo>
                  <a:lnTo>
                    <a:pt x="0" y="1123950"/>
                  </a:lnTo>
                  <a:lnTo>
                    <a:pt x="257175" y="1123950"/>
                  </a:lnTo>
                  <a:lnTo>
                    <a:pt x="257175" y="1114425"/>
                  </a:lnTo>
                  <a:close/>
                </a:path>
                <a:path w="3495675" h="2790825">
                  <a:moveTo>
                    <a:pt x="257175" y="838200"/>
                  </a:moveTo>
                  <a:lnTo>
                    <a:pt x="0" y="838200"/>
                  </a:lnTo>
                  <a:lnTo>
                    <a:pt x="0" y="847725"/>
                  </a:lnTo>
                  <a:lnTo>
                    <a:pt x="257175" y="847725"/>
                  </a:lnTo>
                  <a:lnTo>
                    <a:pt x="257175" y="838200"/>
                  </a:lnTo>
                  <a:close/>
                </a:path>
                <a:path w="3495675" h="2790825">
                  <a:moveTo>
                    <a:pt x="257175" y="552450"/>
                  </a:moveTo>
                  <a:lnTo>
                    <a:pt x="0" y="552450"/>
                  </a:lnTo>
                  <a:lnTo>
                    <a:pt x="0" y="561975"/>
                  </a:lnTo>
                  <a:lnTo>
                    <a:pt x="257175" y="561975"/>
                  </a:lnTo>
                  <a:lnTo>
                    <a:pt x="257175" y="552450"/>
                  </a:lnTo>
                  <a:close/>
                </a:path>
                <a:path w="3495675" h="2790825">
                  <a:moveTo>
                    <a:pt x="628650" y="2505075"/>
                  </a:moveTo>
                  <a:lnTo>
                    <a:pt x="485775" y="2505075"/>
                  </a:lnTo>
                  <a:lnTo>
                    <a:pt x="485775" y="2514600"/>
                  </a:lnTo>
                  <a:lnTo>
                    <a:pt x="628650" y="2514600"/>
                  </a:lnTo>
                  <a:lnTo>
                    <a:pt x="628650" y="2505075"/>
                  </a:lnTo>
                  <a:close/>
                </a:path>
                <a:path w="3495675" h="2790825">
                  <a:moveTo>
                    <a:pt x="628650" y="2228850"/>
                  </a:moveTo>
                  <a:lnTo>
                    <a:pt x="485775" y="2228850"/>
                  </a:lnTo>
                  <a:lnTo>
                    <a:pt x="485775" y="2238375"/>
                  </a:lnTo>
                  <a:lnTo>
                    <a:pt x="628650" y="2238375"/>
                  </a:lnTo>
                  <a:lnTo>
                    <a:pt x="628650" y="2228850"/>
                  </a:lnTo>
                  <a:close/>
                </a:path>
                <a:path w="3495675" h="2790825">
                  <a:moveTo>
                    <a:pt x="628650" y="1943100"/>
                  </a:moveTo>
                  <a:lnTo>
                    <a:pt x="485775" y="1943100"/>
                  </a:lnTo>
                  <a:lnTo>
                    <a:pt x="485775" y="1952625"/>
                  </a:lnTo>
                  <a:lnTo>
                    <a:pt x="628650" y="1952625"/>
                  </a:lnTo>
                  <a:lnTo>
                    <a:pt x="628650" y="1943100"/>
                  </a:lnTo>
                  <a:close/>
                </a:path>
                <a:path w="3495675" h="2790825">
                  <a:moveTo>
                    <a:pt x="628650" y="1666875"/>
                  </a:moveTo>
                  <a:lnTo>
                    <a:pt x="485775" y="1666875"/>
                  </a:lnTo>
                  <a:lnTo>
                    <a:pt x="485775" y="1676400"/>
                  </a:lnTo>
                  <a:lnTo>
                    <a:pt x="628650" y="1676400"/>
                  </a:lnTo>
                  <a:lnTo>
                    <a:pt x="628650" y="1666875"/>
                  </a:lnTo>
                  <a:close/>
                </a:path>
                <a:path w="3495675" h="2790825">
                  <a:moveTo>
                    <a:pt x="628650" y="1390650"/>
                  </a:moveTo>
                  <a:lnTo>
                    <a:pt x="485775" y="1390650"/>
                  </a:lnTo>
                  <a:lnTo>
                    <a:pt x="485775" y="1400175"/>
                  </a:lnTo>
                  <a:lnTo>
                    <a:pt x="628650" y="1400175"/>
                  </a:lnTo>
                  <a:lnTo>
                    <a:pt x="628650" y="1390650"/>
                  </a:lnTo>
                  <a:close/>
                </a:path>
                <a:path w="3495675" h="2790825">
                  <a:moveTo>
                    <a:pt x="628650" y="1114425"/>
                  </a:moveTo>
                  <a:lnTo>
                    <a:pt x="485775" y="1114425"/>
                  </a:lnTo>
                  <a:lnTo>
                    <a:pt x="485775" y="1123950"/>
                  </a:lnTo>
                  <a:lnTo>
                    <a:pt x="628650" y="1123950"/>
                  </a:lnTo>
                  <a:lnTo>
                    <a:pt x="628650" y="1114425"/>
                  </a:lnTo>
                  <a:close/>
                </a:path>
                <a:path w="3495675" h="2790825">
                  <a:moveTo>
                    <a:pt x="628650" y="838200"/>
                  </a:moveTo>
                  <a:lnTo>
                    <a:pt x="485775" y="838200"/>
                  </a:lnTo>
                  <a:lnTo>
                    <a:pt x="485775" y="847725"/>
                  </a:lnTo>
                  <a:lnTo>
                    <a:pt x="628650" y="847725"/>
                  </a:lnTo>
                  <a:lnTo>
                    <a:pt x="628650" y="838200"/>
                  </a:lnTo>
                  <a:close/>
                </a:path>
                <a:path w="3495675" h="2790825">
                  <a:moveTo>
                    <a:pt x="628650" y="552450"/>
                  </a:moveTo>
                  <a:lnTo>
                    <a:pt x="485775" y="552450"/>
                  </a:lnTo>
                  <a:lnTo>
                    <a:pt x="485775" y="561975"/>
                  </a:lnTo>
                  <a:lnTo>
                    <a:pt x="628650" y="561975"/>
                  </a:lnTo>
                  <a:lnTo>
                    <a:pt x="628650" y="552450"/>
                  </a:lnTo>
                  <a:close/>
                </a:path>
                <a:path w="3495675" h="2790825">
                  <a:moveTo>
                    <a:pt x="990600" y="2505075"/>
                  </a:moveTo>
                  <a:lnTo>
                    <a:pt x="847725" y="2505075"/>
                  </a:lnTo>
                  <a:lnTo>
                    <a:pt x="847725" y="2514600"/>
                  </a:lnTo>
                  <a:lnTo>
                    <a:pt x="990600" y="2514600"/>
                  </a:lnTo>
                  <a:lnTo>
                    <a:pt x="990600" y="2505075"/>
                  </a:lnTo>
                  <a:close/>
                </a:path>
                <a:path w="3495675" h="2790825">
                  <a:moveTo>
                    <a:pt x="990600" y="2228850"/>
                  </a:moveTo>
                  <a:lnTo>
                    <a:pt x="847725" y="2228850"/>
                  </a:lnTo>
                  <a:lnTo>
                    <a:pt x="847725" y="2238375"/>
                  </a:lnTo>
                  <a:lnTo>
                    <a:pt x="990600" y="2238375"/>
                  </a:lnTo>
                  <a:lnTo>
                    <a:pt x="990600" y="2228850"/>
                  </a:lnTo>
                  <a:close/>
                </a:path>
                <a:path w="3495675" h="2790825">
                  <a:moveTo>
                    <a:pt x="990600" y="1943100"/>
                  </a:moveTo>
                  <a:lnTo>
                    <a:pt x="847725" y="1943100"/>
                  </a:lnTo>
                  <a:lnTo>
                    <a:pt x="847725" y="1952625"/>
                  </a:lnTo>
                  <a:lnTo>
                    <a:pt x="990600" y="1952625"/>
                  </a:lnTo>
                  <a:lnTo>
                    <a:pt x="990600" y="1943100"/>
                  </a:lnTo>
                  <a:close/>
                </a:path>
                <a:path w="3495675" h="2790825">
                  <a:moveTo>
                    <a:pt x="990600" y="1666875"/>
                  </a:moveTo>
                  <a:lnTo>
                    <a:pt x="847725" y="1666875"/>
                  </a:lnTo>
                  <a:lnTo>
                    <a:pt x="847725" y="1676400"/>
                  </a:lnTo>
                  <a:lnTo>
                    <a:pt x="990600" y="1676400"/>
                  </a:lnTo>
                  <a:lnTo>
                    <a:pt x="990600" y="1666875"/>
                  </a:lnTo>
                  <a:close/>
                </a:path>
                <a:path w="3495675" h="2790825">
                  <a:moveTo>
                    <a:pt x="990600" y="1390650"/>
                  </a:moveTo>
                  <a:lnTo>
                    <a:pt x="847725" y="1390650"/>
                  </a:lnTo>
                  <a:lnTo>
                    <a:pt x="847725" y="1400175"/>
                  </a:lnTo>
                  <a:lnTo>
                    <a:pt x="990600" y="1400175"/>
                  </a:lnTo>
                  <a:lnTo>
                    <a:pt x="990600" y="1390650"/>
                  </a:lnTo>
                  <a:close/>
                </a:path>
                <a:path w="3495675" h="2790825">
                  <a:moveTo>
                    <a:pt x="990600" y="1114425"/>
                  </a:moveTo>
                  <a:lnTo>
                    <a:pt x="847725" y="1114425"/>
                  </a:lnTo>
                  <a:lnTo>
                    <a:pt x="847725" y="1123950"/>
                  </a:lnTo>
                  <a:lnTo>
                    <a:pt x="990600" y="1123950"/>
                  </a:lnTo>
                  <a:lnTo>
                    <a:pt x="990600" y="1114425"/>
                  </a:lnTo>
                  <a:close/>
                </a:path>
                <a:path w="3495675" h="2790825">
                  <a:moveTo>
                    <a:pt x="990600" y="838200"/>
                  </a:moveTo>
                  <a:lnTo>
                    <a:pt x="847725" y="838200"/>
                  </a:lnTo>
                  <a:lnTo>
                    <a:pt x="847725" y="847725"/>
                  </a:lnTo>
                  <a:lnTo>
                    <a:pt x="990600" y="847725"/>
                  </a:lnTo>
                  <a:lnTo>
                    <a:pt x="990600" y="838200"/>
                  </a:lnTo>
                  <a:close/>
                </a:path>
                <a:path w="3495675" h="2790825">
                  <a:moveTo>
                    <a:pt x="990600" y="552450"/>
                  </a:moveTo>
                  <a:lnTo>
                    <a:pt x="847725" y="552450"/>
                  </a:lnTo>
                  <a:lnTo>
                    <a:pt x="847725" y="561975"/>
                  </a:lnTo>
                  <a:lnTo>
                    <a:pt x="990600" y="561975"/>
                  </a:lnTo>
                  <a:lnTo>
                    <a:pt x="990600" y="552450"/>
                  </a:lnTo>
                  <a:close/>
                </a:path>
                <a:path w="3495675" h="2790825">
                  <a:moveTo>
                    <a:pt x="1362075" y="2505075"/>
                  </a:moveTo>
                  <a:lnTo>
                    <a:pt x="1219200" y="2505075"/>
                  </a:lnTo>
                  <a:lnTo>
                    <a:pt x="1219200" y="2514600"/>
                  </a:lnTo>
                  <a:lnTo>
                    <a:pt x="1362075" y="2514600"/>
                  </a:lnTo>
                  <a:lnTo>
                    <a:pt x="1362075" y="2505075"/>
                  </a:lnTo>
                  <a:close/>
                </a:path>
                <a:path w="3495675" h="2790825">
                  <a:moveTo>
                    <a:pt x="1362075" y="2228850"/>
                  </a:moveTo>
                  <a:lnTo>
                    <a:pt x="1219200" y="2228850"/>
                  </a:lnTo>
                  <a:lnTo>
                    <a:pt x="1219200" y="2238375"/>
                  </a:lnTo>
                  <a:lnTo>
                    <a:pt x="1362075" y="2238375"/>
                  </a:lnTo>
                  <a:lnTo>
                    <a:pt x="1362075" y="2228850"/>
                  </a:lnTo>
                  <a:close/>
                </a:path>
                <a:path w="3495675" h="2790825">
                  <a:moveTo>
                    <a:pt x="1362075" y="1943100"/>
                  </a:moveTo>
                  <a:lnTo>
                    <a:pt x="1219200" y="1943100"/>
                  </a:lnTo>
                  <a:lnTo>
                    <a:pt x="1219200" y="1952625"/>
                  </a:lnTo>
                  <a:lnTo>
                    <a:pt x="1362075" y="1952625"/>
                  </a:lnTo>
                  <a:lnTo>
                    <a:pt x="1362075" y="1943100"/>
                  </a:lnTo>
                  <a:close/>
                </a:path>
                <a:path w="3495675" h="2790825">
                  <a:moveTo>
                    <a:pt x="1362075" y="1666875"/>
                  </a:moveTo>
                  <a:lnTo>
                    <a:pt x="1219200" y="1666875"/>
                  </a:lnTo>
                  <a:lnTo>
                    <a:pt x="1219200" y="1676400"/>
                  </a:lnTo>
                  <a:lnTo>
                    <a:pt x="1362075" y="1676400"/>
                  </a:lnTo>
                  <a:lnTo>
                    <a:pt x="1362075" y="1666875"/>
                  </a:lnTo>
                  <a:close/>
                </a:path>
                <a:path w="3495675" h="2790825">
                  <a:moveTo>
                    <a:pt x="1362075" y="1390650"/>
                  </a:moveTo>
                  <a:lnTo>
                    <a:pt x="1219200" y="1390650"/>
                  </a:lnTo>
                  <a:lnTo>
                    <a:pt x="1219200" y="1400175"/>
                  </a:lnTo>
                  <a:lnTo>
                    <a:pt x="1362075" y="1400175"/>
                  </a:lnTo>
                  <a:lnTo>
                    <a:pt x="1362075" y="1390650"/>
                  </a:lnTo>
                  <a:close/>
                </a:path>
                <a:path w="3495675" h="2790825">
                  <a:moveTo>
                    <a:pt x="1362075" y="1114425"/>
                  </a:moveTo>
                  <a:lnTo>
                    <a:pt x="1219200" y="1114425"/>
                  </a:lnTo>
                  <a:lnTo>
                    <a:pt x="1219200" y="1123950"/>
                  </a:lnTo>
                  <a:lnTo>
                    <a:pt x="1362075" y="1123950"/>
                  </a:lnTo>
                  <a:lnTo>
                    <a:pt x="1362075" y="1114425"/>
                  </a:lnTo>
                  <a:close/>
                </a:path>
                <a:path w="3495675" h="2790825">
                  <a:moveTo>
                    <a:pt x="1362075" y="838200"/>
                  </a:moveTo>
                  <a:lnTo>
                    <a:pt x="1219200" y="838200"/>
                  </a:lnTo>
                  <a:lnTo>
                    <a:pt x="1219200" y="847725"/>
                  </a:lnTo>
                  <a:lnTo>
                    <a:pt x="1362075" y="847725"/>
                  </a:lnTo>
                  <a:lnTo>
                    <a:pt x="1362075" y="838200"/>
                  </a:lnTo>
                  <a:close/>
                </a:path>
                <a:path w="3495675" h="2790825">
                  <a:moveTo>
                    <a:pt x="1724025" y="2505075"/>
                  </a:moveTo>
                  <a:lnTo>
                    <a:pt x="1590675" y="2505075"/>
                  </a:lnTo>
                  <a:lnTo>
                    <a:pt x="1590675" y="2514600"/>
                  </a:lnTo>
                  <a:lnTo>
                    <a:pt x="1724025" y="2514600"/>
                  </a:lnTo>
                  <a:lnTo>
                    <a:pt x="1724025" y="2505075"/>
                  </a:lnTo>
                  <a:close/>
                </a:path>
                <a:path w="3495675" h="2790825">
                  <a:moveTo>
                    <a:pt x="1724025" y="2228850"/>
                  </a:moveTo>
                  <a:lnTo>
                    <a:pt x="1590675" y="2228850"/>
                  </a:lnTo>
                  <a:lnTo>
                    <a:pt x="1590675" y="2238375"/>
                  </a:lnTo>
                  <a:lnTo>
                    <a:pt x="1724025" y="2238375"/>
                  </a:lnTo>
                  <a:lnTo>
                    <a:pt x="1724025" y="2228850"/>
                  </a:lnTo>
                  <a:close/>
                </a:path>
                <a:path w="3495675" h="2790825">
                  <a:moveTo>
                    <a:pt x="1724025" y="1943100"/>
                  </a:moveTo>
                  <a:lnTo>
                    <a:pt x="1590675" y="1943100"/>
                  </a:lnTo>
                  <a:lnTo>
                    <a:pt x="1590675" y="1952625"/>
                  </a:lnTo>
                  <a:lnTo>
                    <a:pt x="1724025" y="1952625"/>
                  </a:lnTo>
                  <a:lnTo>
                    <a:pt x="1724025" y="1943100"/>
                  </a:lnTo>
                  <a:close/>
                </a:path>
                <a:path w="3495675" h="2790825">
                  <a:moveTo>
                    <a:pt x="1724025" y="1666875"/>
                  </a:moveTo>
                  <a:lnTo>
                    <a:pt x="1590675" y="1666875"/>
                  </a:lnTo>
                  <a:lnTo>
                    <a:pt x="1590675" y="1676400"/>
                  </a:lnTo>
                  <a:lnTo>
                    <a:pt x="1724025" y="1676400"/>
                  </a:lnTo>
                  <a:lnTo>
                    <a:pt x="1724025" y="1666875"/>
                  </a:lnTo>
                  <a:close/>
                </a:path>
                <a:path w="3495675" h="2790825">
                  <a:moveTo>
                    <a:pt x="1724025" y="1390650"/>
                  </a:moveTo>
                  <a:lnTo>
                    <a:pt x="1590675" y="1390650"/>
                  </a:lnTo>
                  <a:lnTo>
                    <a:pt x="1590675" y="1400175"/>
                  </a:lnTo>
                  <a:lnTo>
                    <a:pt x="1724025" y="1400175"/>
                  </a:lnTo>
                  <a:lnTo>
                    <a:pt x="1724025" y="1390650"/>
                  </a:lnTo>
                  <a:close/>
                </a:path>
                <a:path w="3495675" h="2790825">
                  <a:moveTo>
                    <a:pt x="1724025" y="1114425"/>
                  </a:moveTo>
                  <a:lnTo>
                    <a:pt x="1590675" y="1114425"/>
                  </a:lnTo>
                  <a:lnTo>
                    <a:pt x="1590675" y="1123950"/>
                  </a:lnTo>
                  <a:lnTo>
                    <a:pt x="1724025" y="1123950"/>
                  </a:lnTo>
                  <a:lnTo>
                    <a:pt x="1724025" y="1114425"/>
                  </a:lnTo>
                  <a:close/>
                </a:path>
                <a:path w="3495675" h="2790825">
                  <a:moveTo>
                    <a:pt x="1724025" y="838200"/>
                  </a:moveTo>
                  <a:lnTo>
                    <a:pt x="1590675" y="838200"/>
                  </a:lnTo>
                  <a:lnTo>
                    <a:pt x="1590675" y="847725"/>
                  </a:lnTo>
                  <a:lnTo>
                    <a:pt x="1724025" y="847725"/>
                  </a:lnTo>
                  <a:lnTo>
                    <a:pt x="1724025" y="838200"/>
                  </a:lnTo>
                  <a:close/>
                </a:path>
                <a:path w="3495675" h="2790825">
                  <a:moveTo>
                    <a:pt x="2095500" y="2505075"/>
                  </a:moveTo>
                  <a:lnTo>
                    <a:pt x="1952625" y="2505075"/>
                  </a:lnTo>
                  <a:lnTo>
                    <a:pt x="1952625" y="2514600"/>
                  </a:lnTo>
                  <a:lnTo>
                    <a:pt x="2095500" y="2514600"/>
                  </a:lnTo>
                  <a:lnTo>
                    <a:pt x="2095500" y="2505075"/>
                  </a:lnTo>
                  <a:close/>
                </a:path>
                <a:path w="3495675" h="2790825">
                  <a:moveTo>
                    <a:pt x="2095500" y="2228850"/>
                  </a:moveTo>
                  <a:lnTo>
                    <a:pt x="1952625" y="2228850"/>
                  </a:lnTo>
                  <a:lnTo>
                    <a:pt x="1952625" y="2238375"/>
                  </a:lnTo>
                  <a:lnTo>
                    <a:pt x="2095500" y="2238375"/>
                  </a:lnTo>
                  <a:lnTo>
                    <a:pt x="2095500" y="2228850"/>
                  </a:lnTo>
                  <a:close/>
                </a:path>
                <a:path w="3495675" h="2790825">
                  <a:moveTo>
                    <a:pt x="2095500" y="1943100"/>
                  </a:moveTo>
                  <a:lnTo>
                    <a:pt x="1952625" y="1943100"/>
                  </a:lnTo>
                  <a:lnTo>
                    <a:pt x="1952625" y="1952625"/>
                  </a:lnTo>
                  <a:lnTo>
                    <a:pt x="2095500" y="1952625"/>
                  </a:lnTo>
                  <a:lnTo>
                    <a:pt x="2095500" y="1943100"/>
                  </a:lnTo>
                  <a:close/>
                </a:path>
                <a:path w="3495675" h="2790825">
                  <a:moveTo>
                    <a:pt x="2095500" y="1666875"/>
                  </a:moveTo>
                  <a:lnTo>
                    <a:pt x="1952625" y="1666875"/>
                  </a:lnTo>
                  <a:lnTo>
                    <a:pt x="1952625" y="1676400"/>
                  </a:lnTo>
                  <a:lnTo>
                    <a:pt x="2095500" y="1676400"/>
                  </a:lnTo>
                  <a:lnTo>
                    <a:pt x="2095500" y="1666875"/>
                  </a:lnTo>
                  <a:close/>
                </a:path>
                <a:path w="3495675" h="2790825">
                  <a:moveTo>
                    <a:pt x="2095500" y="1390650"/>
                  </a:moveTo>
                  <a:lnTo>
                    <a:pt x="1952625" y="1390650"/>
                  </a:lnTo>
                  <a:lnTo>
                    <a:pt x="1952625" y="1400175"/>
                  </a:lnTo>
                  <a:lnTo>
                    <a:pt x="2095500" y="1400175"/>
                  </a:lnTo>
                  <a:lnTo>
                    <a:pt x="2095500" y="1390650"/>
                  </a:lnTo>
                  <a:close/>
                </a:path>
                <a:path w="3495675" h="2790825">
                  <a:moveTo>
                    <a:pt x="2095500" y="1114425"/>
                  </a:moveTo>
                  <a:lnTo>
                    <a:pt x="1952625" y="1114425"/>
                  </a:lnTo>
                  <a:lnTo>
                    <a:pt x="1952625" y="1123950"/>
                  </a:lnTo>
                  <a:lnTo>
                    <a:pt x="2095500" y="1123950"/>
                  </a:lnTo>
                  <a:lnTo>
                    <a:pt x="2095500" y="1114425"/>
                  </a:lnTo>
                  <a:close/>
                </a:path>
                <a:path w="3495675" h="2790825">
                  <a:moveTo>
                    <a:pt x="2095500" y="838200"/>
                  </a:moveTo>
                  <a:lnTo>
                    <a:pt x="1952625" y="838200"/>
                  </a:lnTo>
                  <a:lnTo>
                    <a:pt x="1952625" y="847725"/>
                  </a:lnTo>
                  <a:lnTo>
                    <a:pt x="2095500" y="847725"/>
                  </a:lnTo>
                  <a:lnTo>
                    <a:pt x="2095500" y="838200"/>
                  </a:lnTo>
                  <a:close/>
                </a:path>
                <a:path w="3495675" h="2790825">
                  <a:moveTo>
                    <a:pt x="2457450" y="2505075"/>
                  </a:moveTo>
                  <a:lnTo>
                    <a:pt x="2324100" y="2505075"/>
                  </a:lnTo>
                  <a:lnTo>
                    <a:pt x="2324100" y="2514600"/>
                  </a:lnTo>
                  <a:lnTo>
                    <a:pt x="2457450" y="2514600"/>
                  </a:lnTo>
                  <a:lnTo>
                    <a:pt x="2457450" y="2505075"/>
                  </a:lnTo>
                  <a:close/>
                </a:path>
                <a:path w="3495675" h="2790825">
                  <a:moveTo>
                    <a:pt x="2457450" y="2228850"/>
                  </a:moveTo>
                  <a:lnTo>
                    <a:pt x="2324100" y="2228850"/>
                  </a:lnTo>
                  <a:lnTo>
                    <a:pt x="2324100" y="2238375"/>
                  </a:lnTo>
                  <a:lnTo>
                    <a:pt x="2457450" y="2238375"/>
                  </a:lnTo>
                  <a:lnTo>
                    <a:pt x="2457450" y="2228850"/>
                  </a:lnTo>
                  <a:close/>
                </a:path>
                <a:path w="3495675" h="2790825">
                  <a:moveTo>
                    <a:pt x="2457450" y="1943100"/>
                  </a:moveTo>
                  <a:lnTo>
                    <a:pt x="2324100" y="1943100"/>
                  </a:lnTo>
                  <a:lnTo>
                    <a:pt x="2324100" y="1952625"/>
                  </a:lnTo>
                  <a:lnTo>
                    <a:pt x="2457450" y="1952625"/>
                  </a:lnTo>
                  <a:lnTo>
                    <a:pt x="2457450" y="1943100"/>
                  </a:lnTo>
                  <a:close/>
                </a:path>
                <a:path w="3495675" h="2790825">
                  <a:moveTo>
                    <a:pt x="2457450" y="1666875"/>
                  </a:moveTo>
                  <a:lnTo>
                    <a:pt x="2324100" y="1666875"/>
                  </a:lnTo>
                  <a:lnTo>
                    <a:pt x="2324100" y="1676400"/>
                  </a:lnTo>
                  <a:lnTo>
                    <a:pt x="2457450" y="1676400"/>
                  </a:lnTo>
                  <a:lnTo>
                    <a:pt x="2457450" y="1666875"/>
                  </a:lnTo>
                  <a:close/>
                </a:path>
                <a:path w="3495675" h="2790825">
                  <a:moveTo>
                    <a:pt x="2457450" y="1390650"/>
                  </a:moveTo>
                  <a:lnTo>
                    <a:pt x="2324100" y="1390650"/>
                  </a:lnTo>
                  <a:lnTo>
                    <a:pt x="2324100" y="1400175"/>
                  </a:lnTo>
                  <a:lnTo>
                    <a:pt x="2457450" y="1400175"/>
                  </a:lnTo>
                  <a:lnTo>
                    <a:pt x="2457450" y="1390650"/>
                  </a:lnTo>
                  <a:close/>
                </a:path>
                <a:path w="3495675" h="2790825">
                  <a:moveTo>
                    <a:pt x="2457450" y="1114425"/>
                  </a:moveTo>
                  <a:lnTo>
                    <a:pt x="2324100" y="1114425"/>
                  </a:lnTo>
                  <a:lnTo>
                    <a:pt x="2324100" y="1123950"/>
                  </a:lnTo>
                  <a:lnTo>
                    <a:pt x="2457450" y="1123950"/>
                  </a:lnTo>
                  <a:lnTo>
                    <a:pt x="2457450" y="1114425"/>
                  </a:lnTo>
                  <a:close/>
                </a:path>
                <a:path w="3495675" h="2790825">
                  <a:moveTo>
                    <a:pt x="2828925" y="2505075"/>
                  </a:moveTo>
                  <a:lnTo>
                    <a:pt x="2686050" y="2505075"/>
                  </a:lnTo>
                  <a:lnTo>
                    <a:pt x="2686050" y="2514600"/>
                  </a:lnTo>
                  <a:lnTo>
                    <a:pt x="2828925" y="2514600"/>
                  </a:lnTo>
                  <a:lnTo>
                    <a:pt x="2828925" y="2505075"/>
                  </a:lnTo>
                  <a:close/>
                </a:path>
                <a:path w="3495675" h="2790825">
                  <a:moveTo>
                    <a:pt x="2828925" y="2228850"/>
                  </a:moveTo>
                  <a:lnTo>
                    <a:pt x="2686050" y="2228850"/>
                  </a:lnTo>
                  <a:lnTo>
                    <a:pt x="2686050" y="2238375"/>
                  </a:lnTo>
                  <a:lnTo>
                    <a:pt x="2828925" y="2238375"/>
                  </a:lnTo>
                  <a:lnTo>
                    <a:pt x="2828925" y="2228850"/>
                  </a:lnTo>
                  <a:close/>
                </a:path>
                <a:path w="3495675" h="2790825">
                  <a:moveTo>
                    <a:pt x="2828925" y="1943100"/>
                  </a:moveTo>
                  <a:lnTo>
                    <a:pt x="2686050" y="1943100"/>
                  </a:lnTo>
                  <a:lnTo>
                    <a:pt x="2686050" y="1952625"/>
                  </a:lnTo>
                  <a:lnTo>
                    <a:pt x="2828925" y="1952625"/>
                  </a:lnTo>
                  <a:lnTo>
                    <a:pt x="2828925" y="1943100"/>
                  </a:lnTo>
                  <a:close/>
                </a:path>
                <a:path w="3495675" h="2790825">
                  <a:moveTo>
                    <a:pt x="2828925" y="1666875"/>
                  </a:moveTo>
                  <a:lnTo>
                    <a:pt x="2686050" y="1666875"/>
                  </a:lnTo>
                  <a:lnTo>
                    <a:pt x="2686050" y="1676400"/>
                  </a:lnTo>
                  <a:lnTo>
                    <a:pt x="2828925" y="1676400"/>
                  </a:lnTo>
                  <a:lnTo>
                    <a:pt x="2828925" y="1666875"/>
                  </a:lnTo>
                  <a:close/>
                </a:path>
                <a:path w="3495675" h="2790825">
                  <a:moveTo>
                    <a:pt x="2828925" y="1390650"/>
                  </a:moveTo>
                  <a:lnTo>
                    <a:pt x="2686050" y="1390650"/>
                  </a:lnTo>
                  <a:lnTo>
                    <a:pt x="2686050" y="1400175"/>
                  </a:lnTo>
                  <a:lnTo>
                    <a:pt x="2828925" y="1400175"/>
                  </a:lnTo>
                  <a:lnTo>
                    <a:pt x="2828925" y="1390650"/>
                  </a:lnTo>
                  <a:close/>
                </a:path>
                <a:path w="3495675" h="2790825">
                  <a:moveTo>
                    <a:pt x="3190875" y="2505075"/>
                  </a:moveTo>
                  <a:lnTo>
                    <a:pt x="3057525" y="2505075"/>
                  </a:lnTo>
                  <a:lnTo>
                    <a:pt x="3057525" y="2514600"/>
                  </a:lnTo>
                  <a:lnTo>
                    <a:pt x="3190875" y="2514600"/>
                  </a:lnTo>
                  <a:lnTo>
                    <a:pt x="3190875" y="2505075"/>
                  </a:lnTo>
                  <a:close/>
                </a:path>
                <a:path w="3495675" h="2790825">
                  <a:moveTo>
                    <a:pt x="3190875" y="2228850"/>
                  </a:moveTo>
                  <a:lnTo>
                    <a:pt x="3057525" y="2228850"/>
                  </a:lnTo>
                  <a:lnTo>
                    <a:pt x="3057525" y="2238375"/>
                  </a:lnTo>
                  <a:lnTo>
                    <a:pt x="3190875" y="2238375"/>
                  </a:lnTo>
                  <a:lnTo>
                    <a:pt x="3190875" y="2228850"/>
                  </a:lnTo>
                  <a:close/>
                </a:path>
                <a:path w="3495675" h="2790825">
                  <a:moveTo>
                    <a:pt x="3190875" y="1943100"/>
                  </a:moveTo>
                  <a:lnTo>
                    <a:pt x="3057525" y="1943100"/>
                  </a:lnTo>
                  <a:lnTo>
                    <a:pt x="3057525" y="1952625"/>
                  </a:lnTo>
                  <a:lnTo>
                    <a:pt x="3190875" y="1952625"/>
                  </a:lnTo>
                  <a:lnTo>
                    <a:pt x="3190875" y="1943100"/>
                  </a:lnTo>
                  <a:close/>
                </a:path>
                <a:path w="3495675" h="2790825">
                  <a:moveTo>
                    <a:pt x="3190875" y="1666875"/>
                  </a:moveTo>
                  <a:lnTo>
                    <a:pt x="3057525" y="1666875"/>
                  </a:lnTo>
                  <a:lnTo>
                    <a:pt x="3057525" y="1676400"/>
                  </a:lnTo>
                  <a:lnTo>
                    <a:pt x="3190875" y="1676400"/>
                  </a:lnTo>
                  <a:lnTo>
                    <a:pt x="3190875" y="1666875"/>
                  </a:lnTo>
                  <a:close/>
                </a:path>
                <a:path w="3495675" h="2790825">
                  <a:moveTo>
                    <a:pt x="3495675" y="2781300"/>
                  </a:moveTo>
                  <a:lnTo>
                    <a:pt x="0" y="2781300"/>
                  </a:lnTo>
                  <a:lnTo>
                    <a:pt x="0" y="2790825"/>
                  </a:lnTo>
                  <a:lnTo>
                    <a:pt x="3495675" y="2790825"/>
                  </a:lnTo>
                  <a:lnTo>
                    <a:pt x="3495675" y="2781300"/>
                  </a:lnTo>
                  <a:close/>
                </a:path>
                <a:path w="3495675" h="2790825">
                  <a:moveTo>
                    <a:pt x="3495675" y="2505075"/>
                  </a:moveTo>
                  <a:lnTo>
                    <a:pt x="3419475" y="2505075"/>
                  </a:lnTo>
                  <a:lnTo>
                    <a:pt x="3419475" y="2514600"/>
                  </a:lnTo>
                  <a:lnTo>
                    <a:pt x="3495675" y="2514600"/>
                  </a:lnTo>
                  <a:lnTo>
                    <a:pt x="3495675" y="2505075"/>
                  </a:lnTo>
                  <a:close/>
                </a:path>
                <a:path w="3495675" h="2790825">
                  <a:moveTo>
                    <a:pt x="3495675" y="2228850"/>
                  </a:moveTo>
                  <a:lnTo>
                    <a:pt x="3419475" y="2228850"/>
                  </a:lnTo>
                  <a:lnTo>
                    <a:pt x="3419475" y="2238375"/>
                  </a:lnTo>
                  <a:lnTo>
                    <a:pt x="3495675" y="2238375"/>
                  </a:lnTo>
                  <a:lnTo>
                    <a:pt x="3495675" y="2228850"/>
                  </a:lnTo>
                  <a:close/>
                </a:path>
                <a:path w="3495675" h="2790825">
                  <a:moveTo>
                    <a:pt x="3495675" y="1943100"/>
                  </a:moveTo>
                  <a:lnTo>
                    <a:pt x="3419475" y="1943100"/>
                  </a:lnTo>
                  <a:lnTo>
                    <a:pt x="3419475" y="1952625"/>
                  </a:lnTo>
                  <a:lnTo>
                    <a:pt x="3495675" y="1952625"/>
                  </a:lnTo>
                  <a:lnTo>
                    <a:pt x="3495675" y="1943100"/>
                  </a:lnTo>
                  <a:close/>
                </a:path>
                <a:path w="3495675" h="2790825">
                  <a:moveTo>
                    <a:pt x="3495675" y="1666875"/>
                  </a:moveTo>
                  <a:lnTo>
                    <a:pt x="3419475" y="1666875"/>
                  </a:lnTo>
                  <a:lnTo>
                    <a:pt x="3419475" y="1676400"/>
                  </a:lnTo>
                  <a:lnTo>
                    <a:pt x="3495675" y="1676400"/>
                  </a:lnTo>
                  <a:lnTo>
                    <a:pt x="3495675" y="1666875"/>
                  </a:lnTo>
                  <a:close/>
                </a:path>
                <a:path w="3495675" h="2790825">
                  <a:moveTo>
                    <a:pt x="3495675" y="1390650"/>
                  </a:moveTo>
                  <a:lnTo>
                    <a:pt x="3057525" y="1390650"/>
                  </a:lnTo>
                  <a:lnTo>
                    <a:pt x="3057525" y="1400175"/>
                  </a:lnTo>
                  <a:lnTo>
                    <a:pt x="3495675" y="1400175"/>
                  </a:lnTo>
                  <a:lnTo>
                    <a:pt x="3495675" y="1390650"/>
                  </a:lnTo>
                  <a:close/>
                </a:path>
                <a:path w="3495675" h="2790825">
                  <a:moveTo>
                    <a:pt x="3495675" y="1114425"/>
                  </a:moveTo>
                  <a:lnTo>
                    <a:pt x="2686050" y="1114425"/>
                  </a:lnTo>
                  <a:lnTo>
                    <a:pt x="2686050" y="1123950"/>
                  </a:lnTo>
                  <a:lnTo>
                    <a:pt x="3495675" y="1123950"/>
                  </a:lnTo>
                  <a:lnTo>
                    <a:pt x="3495675" y="1114425"/>
                  </a:lnTo>
                  <a:close/>
                </a:path>
                <a:path w="3495675" h="2790825">
                  <a:moveTo>
                    <a:pt x="3495675" y="838200"/>
                  </a:moveTo>
                  <a:lnTo>
                    <a:pt x="2324100" y="838200"/>
                  </a:lnTo>
                  <a:lnTo>
                    <a:pt x="2324100" y="847725"/>
                  </a:lnTo>
                  <a:lnTo>
                    <a:pt x="3495675" y="847725"/>
                  </a:lnTo>
                  <a:lnTo>
                    <a:pt x="3495675" y="838200"/>
                  </a:lnTo>
                  <a:close/>
                </a:path>
                <a:path w="3495675" h="2790825">
                  <a:moveTo>
                    <a:pt x="3495675" y="552450"/>
                  </a:moveTo>
                  <a:lnTo>
                    <a:pt x="1219200" y="552450"/>
                  </a:lnTo>
                  <a:lnTo>
                    <a:pt x="1219200" y="561975"/>
                  </a:lnTo>
                  <a:lnTo>
                    <a:pt x="3495675" y="561975"/>
                  </a:lnTo>
                  <a:lnTo>
                    <a:pt x="3495675" y="552450"/>
                  </a:lnTo>
                  <a:close/>
                </a:path>
                <a:path w="3495675" h="2790825">
                  <a:moveTo>
                    <a:pt x="3495675" y="276225"/>
                  </a:moveTo>
                  <a:lnTo>
                    <a:pt x="0" y="276225"/>
                  </a:lnTo>
                  <a:lnTo>
                    <a:pt x="0" y="285750"/>
                  </a:lnTo>
                  <a:lnTo>
                    <a:pt x="3495675" y="285750"/>
                  </a:lnTo>
                  <a:lnTo>
                    <a:pt x="3495675" y="276225"/>
                  </a:lnTo>
                  <a:close/>
                </a:path>
                <a:path w="3495675" h="2790825">
                  <a:moveTo>
                    <a:pt x="3495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85925" y="5162549"/>
              <a:ext cx="3495675" cy="2790825"/>
            </a:xfrm>
            <a:custGeom>
              <a:avLst/>
              <a:gdLst/>
              <a:ahLst/>
              <a:cxnLst/>
              <a:rect l="l" t="t" r="r" b="b"/>
              <a:pathLst>
                <a:path w="3495675" h="2790825">
                  <a:moveTo>
                    <a:pt x="257175" y="2505075"/>
                  </a:moveTo>
                  <a:lnTo>
                    <a:pt x="0" y="2505075"/>
                  </a:lnTo>
                  <a:lnTo>
                    <a:pt x="0" y="2514600"/>
                  </a:lnTo>
                  <a:lnTo>
                    <a:pt x="257175" y="2514600"/>
                  </a:lnTo>
                  <a:lnTo>
                    <a:pt x="257175" y="2505075"/>
                  </a:lnTo>
                  <a:close/>
                </a:path>
                <a:path w="3495675" h="2790825">
                  <a:moveTo>
                    <a:pt x="257175" y="2228850"/>
                  </a:moveTo>
                  <a:lnTo>
                    <a:pt x="0" y="2228850"/>
                  </a:lnTo>
                  <a:lnTo>
                    <a:pt x="0" y="2238375"/>
                  </a:lnTo>
                  <a:lnTo>
                    <a:pt x="257175" y="2238375"/>
                  </a:lnTo>
                  <a:lnTo>
                    <a:pt x="257175" y="2228850"/>
                  </a:lnTo>
                  <a:close/>
                </a:path>
                <a:path w="3495675" h="2790825">
                  <a:moveTo>
                    <a:pt x="257175" y="1943100"/>
                  </a:moveTo>
                  <a:lnTo>
                    <a:pt x="0" y="1943100"/>
                  </a:lnTo>
                  <a:lnTo>
                    <a:pt x="0" y="1952625"/>
                  </a:lnTo>
                  <a:lnTo>
                    <a:pt x="257175" y="1952625"/>
                  </a:lnTo>
                  <a:lnTo>
                    <a:pt x="257175" y="1943100"/>
                  </a:lnTo>
                  <a:close/>
                </a:path>
                <a:path w="3495675" h="2790825">
                  <a:moveTo>
                    <a:pt x="257175" y="1666875"/>
                  </a:moveTo>
                  <a:lnTo>
                    <a:pt x="0" y="1666875"/>
                  </a:lnTo>
                  <a:lnTo>
                    <a:pt x="0" y="1676400"/>
                  </a:lnTo>
                  <a:lnTo>
                    <a:pt x="257175" y="1676400"/>
                  </a:lnTo>
                  <a:lnTo>
                    <a:pt x="257175" y="1666875"/>
                  </a:lnTo>
                  <a:close/>
                </a:path>
                <a:path w="3495675" h="2790825">
                  <a:moveTo>
                    <a:pt x="257175" y="1390650"/>
                  </a:moveTo>
                  <a:lnTo>
                    <a:pt x="0" y="1390650"/>
                  </a:lnTo>
                  <a:lnTo>
                    <a:pt x="0" y="1400175"/>
                  </a:lnTo>
                  <a:lnTo>
                    <a:pt x="257175" y="1400175"/>
                  </a:lnTo>
                  <a:lnTo>
                    <a:pt x="257175" y="1390650"/>
                  </a:lnTo>
                  <a:close/>
                </a:path>
                <a:path w="3495675" h="2790825">
                  <a:moveTo>
                    <a:pt x="257175" y="1114425"/>
                  </a:moveTo>
                  <a:lnTo>
                    <a:pt x="0" y="1114425"/>
                  </a:lnTo>
                  <a:lnTo>
                    <a:pt x="0" y="1123950"/>
                  </a:lnTo>
                  <a:lnTo>
                    <a:pt x="257175" y="1123950"/>
                  </a:lnTo>
                  <a:lnTo>
                    <a:pt x="257175" y="1114425"/>
                  </a:lnTo>
                  <a:close/>
                </a:path>
                <a:path w="3495675" h="2790825">
                  <a:moveTo>
                    <a:pt x="257175" y="838200"/>
                  </a:moveTo>
                  <a:lnTo>
                    <a:pt x="0" y="838200"/>
                  </a:lnTo>
                  <a:lnTo>
                    <a:pt x="0" y="847725"/>
                  </a:lnTo>
                  <a:lnTo>
                    <a:pt x="257175" y="847725"/>
                  </a:lnTo>
                  <a:lnTo>
                    <a:pt x="257175" y="838200"/>
                  </a:lnTo>
                  <a:close/>
                </a:path>
                <a:path w="3495675" h="2790825">
                  <a:moveTo>
                    <a:pt x="257175" y="552450"/>
                  </a:moveTo>
                  <a:lnTo>
                    <a:pt x="0" y="552450"/>
                  </a:lnTo>
                  <a:lnTo>
                    <a:pt x="0" y="561975"/>
                  </a:lnTo>
                  <a:lnTo>
                    <a:pt x="257175" y="561975"/>
                  </a:lnTo>
                  <a:lnTo>
                    <a:pt x="257175" y="552450"/>
                  </a:lnTo>
                  <a:close/>
                </a:path>
                <a:path w="3495675" h="2790825">
                  <a:moveTo>
                    <a:pt x="628650" y="2505075"/>
                  </a:moveTo>
                  <a:lnTo>
                    <a:pt x="485775" y="2505075"/>
                  </a:lnTo>
                  <a:lnTo>
                    <a:pt x="485775" y="2514600"/>
                  </a:lnTo>
                  <a:lnTo>
                    <a:pt x="628650" y="2514600"/>
                  </a:lnTo>
                  <a:lnTo>
                    <a:pt x="628650" y="2505075"/>
                  </a:lnTo>
                  <a:close/>
                </a:path>
                <a:path w="3495675" h="2790825">
                  <a:moveTo>
                    <a:pt x="628650" y="2228850"/>
                  </a:moveTo>
                  <a:lnTo>
                    <a:pt x="485775" y="2228850"/>
                  </a:lnTo>
                  <a:lnTo>
                    <a:pt x="485775" y="2238375"/>
                  </a:lnTo>
                  <a:lnTo>
                    <a:pt x="628650" y="2238375"/>
                  </a:lnTo>
                  <a:lnTo>
                    <a:pt x="628650" y="2228850"/>
                  </a:lnTo>
                  <a:close/>
                </a:path>
                <a:path w="3495675" h="2790825">
                  <a:moveTo>
                    <a:pt x="628650" y="1943100"/>
                  </a:moveTo>
                  <a:lnTo>
                    <a:pt x="485775" y="1943100"/>
                  </a:lnTo>
                  <a:lnTo>
                    <a:pt x="485775" y="1952625"/>
                  </a:lnTo>
                  <a:lnTo>
                    <a:pt x="628650" y="1952625"/>
                  </a:lnTo>
                  <a:lnTo>
                    <a:pt x="628650" y="1943100"/>
                  </a:lnTo>
                  <a:close/>
                </a:path>
                <a:path w="3495675" h="2790825">
                  <a:moveTo>
                    <a:pt x="628650" y="1666875"/>
                  </a:moveTo>
                  <a:lnTo>
                    <a:pt x="485775" y="1666875"/>
                  </a:lnTo>
                  <a:lnTo>
                    <a:pt x="485775" y="1676400"/>
                  </a:lnTo>
                  <a:lnTo>
                    <a:pt x="628650" y="1676400"/>
                  </a:lnTo>
                  <a:lnTo>
                    <a:pt x="628650" y="1666875"/>
                  </a:lnTo>
                  <a:close/>
                </a:path>
                <a:path w="3495675" h="2790825">
                  <a:moveTo>
                    <a:pt x="628650" y="1390650"/>
                  </a:moveTo>
                  <a:lnTo>
                    <a:pt x="485775" y="1390650"/>
                  </a:lnTo>
                  <a:lnTo>
                    <a:pt x="485775" y="1400175"/>
                  </a:lnTo>
                  <a:lnTo>
                    <a:pt x="628650" y="1400175"/>
                  </a:lnTo>
                  <a:lnTo>
                    <a:pt x="628650" y="1390650"/>
                  </a:lnTo>
                  <a:close/>
                </a:path>
                <a:path w="3495675" h="2790825">
                  <a:moveTo>
                    <a:pt x="628650" y="1114425"/>
                  </a:moveTo>
                  <a:lnTo>
                    <a:pt x="485775" y="1114425"/>
                  </a:lnTo>
                  <a:lnTo>
                    <a:pt x="485775" y="1123950"/>
                  </a:lnTo>
                  <a:lnTo>
                    <a:pt x="628650" y="1123950"/>
                  </a:lnTo>
                  <a:lnTo>
                    <a:pt x="628650" y="1114425"/>
                  </a:lnTo>
                  <a:close/>
                </a:path>
                <a:path w="3495675" h="2790825">
                  <a:moveTo>
                    <a:pt x="628650" y="838200"/>
                  </a:moveTo>
                  <a:lnTo>
                    <a:pt x="485775" y="838200"/>
                  </a:lnTo>
                  <a:lnTo>
                    <a:pt x="485775" y="847725"/>
                  </a:lnTo>
                  <a:lnTo>
                    <a:pt x="628650" y="847725"/>
                  </a:lnTo>
                  <a:lnTo>
                    <a:pt x="628650" y="838200"/>
                  </a:lnTo>
                  <a:close/>
                </a:path>
                <a:path w="3495675" h="2790825">
                  <a:moveTo>
                    <a:pt x="628650" y="552450"/>
                  </a:moveTo>
                  <a:lnTo>
                    <a:pt x="485775" y="552450"/>
                  </a:lnTo>
                  <a:lnTo>
                    <a:pt x="485775" y="561975"/>
                  </a:lnTo>
                  <a:lnTo>
                    <a:pt x="628650" y="561975"/>
                  </a:lnTo>
                  <a:lnTo>
                    <a:pt x="628650" y="552450"/>
                  </a:lnTo>
                  <a:close/>
                </a:path>
                <a:path w="3495675" h="2790825">
                  <a:moveTo>
                    <a:pt x="990600" y="2505075"/>
                  </a:moveTo>
                  <a:lnTo>
                    <a:pt x="847725" y="2505075"/>
                  </a:lnTo>
                  <a:lnTo>
                    <a:pt x="847725" y="2514600"/>
                  </a:lnTo>
                  <a:lnTo>
                    <a:pt x="990600" y="2514600"/>
                  </a:lnTo>
                  <a:lnTo>
                    <a:pt x="990600" y="2505075"/>
                  </a:lnTo>
                  <a:close/>
                </a:path>
                <a:path w="3495675" h="2790825">
                  <a:moveTo>
                    <a:pt x="990600" y="2228850"/>
                  </a:moveTo>
                  <a:lnTo>
                    <a:pt x="847725" y="2228850"/>
                  </a:lnTo>
                  <a:lnTo>
                    <a:pt x="847725" y="2238375"/>
                  </a:lnTo>
                  <a:lnTo>
                    <a:pt x="990600" y="2238375"/>
                  </a:lnTo>
                  <a:lnTo>
                    <a:pt x="990600" y="2228850"/>
                  </a:lnTo>
                  <a:close/>
                </a:path>
                <a:path w="3495675" h="2790825">
                  <a:moveTo>
                    <a:pt x="990600" y="1943100"/>
                  </a:moveTo>
                  <a:lnTo>
                    <a:pt x="847725" y="1943100"/>
                  </a:lnTo>
                  <a:lnTo>
                    <a:pt x="847725" y="1952625"/>
                  </a:lnTo>
                  <a:lnTo>
                    <a:pt x="990600" y="1952625"/>
                  </a:lnTo>
                  <a:lnTo>
                    <a:pt x="990600" y="1943100"/>
                  </a:lnTo>
                  <a:close/>
                </a:path>
                <a:path w="3495675" h="2790825">
                  <a:moveTo>
                    <a:pt x="990600" y="1666875"/>
                  </a:moveTo>
                  <a:lnTo>
                    <a:pt x="847725" y="1666875"/>
                  </a:lnTo>
                  <a:lnTo>
                    <a:pt x="847725" y="1676400"/>
                  </a:lnTo>
                  <a:lnTo>
                    <a:pt x="990600" y="1676400"/>
                  </a:lnTo>
                  <a:lnTo>
                    <a:pt x="990600" y="1666875"/>
                  </a:lnTo>
                  <a:close/>
                </a:path>
                <a:path w="3495675" h="2790825">
                  <a:moveTo>
                    <a:pt x="990600" y="1390650"/>
                  </a:moveTo>
                  <a:lnTo>
                    <a:pt x="847725" y="1390650"/>
                  </a:lnTo>
                  <a:lnTo>
                    <a:pt x="847725" y="1400175"/>
                  </a:lnTo>
                  <a:lnTo>
                    <a:pt x="990600" y="1400175"/>
                  </a:lnTo>
                  <a:lnTo>
                    <a:pt x="990600" y="1390650"/>
                  </a:lnTo>
                  <a:close/>
                </a:path>
                <a:path w="3495675" h="2790825">
                  <a:moveTo>
                    <a:pt x="990600" y="1114425"/>
                  </a:moveTo>
                  <a:lnTo>
                    <a:pt x="847725" y="1114425"/>
                  </a:lnTo>
                  <a:lnTo>
                    <a:pt x="847725" y="1123950"/>
                  </a:lnTo>
                  <a:lnTo>
                    <a:pt x="990600" y="1123950"/>
                  </a:lnTo>
                  <a:lnTo>
                    <a:pt x="990600" y="1114425"/>
                  </a:lnTo>
                  <a:close/>
                </a:path>
                <a:path w="3495675" h="2790825">
                  <a:moveTo>
                    <a:pt x="990600" y="838200"/>
                  </a:moveTo>
                  <a:lnTo>
                    <a:pt x="847725" y="838200"/>
                  </a:lnTo>
                  <a:lnTo>
                    <a:pt x="847725" y="847725"/>
                  </a:lnTo>
                  <a:lnTo>
                    <a:pt x="990600" y="847725"/>
                  </a:lnTo>
                  <a:lnTo>
                    <a:pt x="990600" y="838200"/>
                  </a:lnTo>
                  <a:close/>
                </a:path>
                <a:path w="3495675" h="2790825">
                  <a:moveTo>
                    <a:pt x="990600" y="552450"/>
                  </a:moveTo>
                  <a:lnTo>
                    <a:pt x="847725" y="552450"/>
                  </a:lnTo>
                  <a:lnTo>
                    <a:pt x="847725" y="561975"/>
                  </a:lnTo>
                  <a:lnTo>
                    <a:pt x="990600" y="561975"/>
                  </a:lnTo>
                  <a:lnTo>
                    <a:pt x="990600" y="552450"/>
                  </a:lnTo>
                  <a:close/>
                </a:path>
                <a:path w="3495675" h="2790825">
                  <a:moveTo>
                    <a:pt x="1362075" y="2505075"/>
                  </a:moveTo>
                  <a:lnTo>
                    <a:pt x="1219200" y="2505075"/>
                  </a:lnTo>
                  <a:lnTo>
                    <a:pt x="1219200" y="2514600"/>
                  </a:lnTo>
                  <a:lnTo>
                    <a:pt x="1362075" y="2514600"/>
                  </a:lnTo>
                  <a:lnTo>
                    <a:pt x="1362075" y="2505075"/>
                  </a:lnTo>
                  <a:close/>
                </a:path>
                <a:path w="3495675" h="2790825">
                  <a:moveTo>
                    <a:pt x="1362075" y="2228850"/>
                  </a:moveTo>
                  <a:lnTo>
                    <a:pt x="1219200" y="2228850"/>
                  </a:lnTo>
                  <a:lnTo>
                    <a:pt x="1219200" y="2238375"/>
                  </a:lnTo>
                  <a:lnTo>
                    <a:pt x="1362075" y="2238375"/>
                  </a:lnTo>
                  <a:lnTo>
                    <a:pt x="1362075" y="2228850"/>
                  </a:lnTo>
                  <a:close/>
                </a:path>
                <a:path w="3495675" h="2790825">
                  <a:moveTo>
                    <a:pt x="1362075" y="1943100"/>
                  </a:moveTo>
                  <a:lnTo>
                    <a:pt x="1219200" y="1943100"/>
                  </a:lnTo>
                  <a:lnTo>
                    <a:pt x="1219200" y="1952625"/>
                  </a:lnTo>
                  <a:lnTo>
                    <a:pt x="1362075" y="1952625"/>
                  </a:lnTo>
                  <a:lnTo>
                    <a:pt x="1362075" y="1943100"/>
                  </a:lnTo>
                  <a:close/>
                </a:path>
                <a:path w="3495675" h="2790825">
                  <a:moveTo>
                    <a:pt x="1362075" y="1666875"/>
                  </a:moveTo>
                  <a:lnTo>
                    <a:pt x="1219200" y="1666875"/>
                  </a:lnTo>
                  <a:lnTo>
                    <a:pt x="1219200" y="1676400"/>
                  </a:lnTo>
                  <a:lnTo>
                    <a:pt x="1362075" y="1676400"/>
                  </a:lnTo>
                  <a:lnTo>
                    <a:pt x="1362075" y="1666875"/>
                  </a:lnTo>
                  <a:close/>
                </a:path>
                <a:path w="3495675" h="2790825">
                  <a:moveTo>
                    <a:pt x="1362075" y="1390650"/>
                  </a:moveTo>
                  <a:lnTo>
                    <a:pt x="1219200" y="1390650"/>
                  </a:lnTo>
                  <a:lnTo>
                    <a:pt x="1219200" y="1400175"/>
                  </a:lnTo>
                  <a:lnTo>
                    <a:pt x="1362075" y="1400175"/>
                  </a:lnTo>
                  <a:lnTo>
                    <a:pt x="1362075" y="1390650"/>
                  </a:lnTo>
                  <a:close/>
                </a:path>
                <a:path w="3495675" h="2790825">
                  <a:moveTo>
                    <a:pt x="1362075" y="1114425"/>
                  </a:moveTo>
                  <a:lnTo>
                    <a:pt x="1219200" y="1114425"/>
                  </a:lnTo>
                  <a:lnTo>
                    <a:pt x="1219200" y="1123950"/>
                  </a:lnTo>
                  <a:lnTo>
                    <a:pt x="1362075" y="1123950"/>
                  </a:lnTo>
                  <a:lnTo>
                    <a:pt x="1362075" y="1114425"/>
                  </a:lnTo>
                  <a:close/>
                </a:path>
                <a:path w="3495675" h="2790825">
                  <a:moveTo>
                    <a:pt x="1362075" y="838200"/>
                  </a:moveTo>
                  <a:lnTo>
                    <a:pt x="1219200" y="838200"/>
                  </a:lnTo>
                  <a:lnTo>
                    <a:pt x="1219200" y="847725"/>
                  </a:lnTo>
                  <a:lnTo>
                    <a:pt x="1362075" y="847725"/>
                  </a:lnTo>
                  <a:lnTo>
                    <a:pt x="1362075" y="838200"/>
                  </a:lnTo>
                  <a:close/>
                </a:path>
                <a:path w="3495675" h="2790825">
                  <a:moveTo>
                    <a:pt x="1724025" y="2505075"/>
                  </a:moveTo>
                  <a:lnTo>
                    <a:pt x="1590675" y="2505075"/>
                  </a:lnTo>
                  <a:lnTo>
                    <a:pt x="1590675" y="2514600"/>
                  </a:lnTo>
                  <a:lnTo>
                    <a:pt x="1724025" y="2514600"/>
                  </a:lnTo>
                  <a:lnTo>
                    <a:pt x="1724025" y="2505075"/>
                  </a:lnTo>
                  <a:close/>
                </a:path>
                <a:path w="3495675" h="2790825">
                  <a:moveTo>
                    <a:pt x="1724025" y="2228850"/>
                  </a:moveTo>
                  <a:lnTo>
                    <a:pt x="1590675" y="2228850"/>
                  </a:lnTo>
                  <a:lnTo>
                    <a:pt x="1590675" y="2238375"/>
                  </a:lnTo>
                  <a:lnTo>
                    <a:pt x="1724025" y="2238375"/>
                  </a:lnTo>
                  <a:lnTo>
                    <a:pt x="1724025" y="2228850"/>
                  </a:lnTo>
                  <a:close/>
                </a:path>
                <a:path w="3495675" h="2790825">
                  <a:moveTo>
                    <a:pt x="1724025" y="1943100"/>
                  </a:moveTo>
                  <a:lnTo>
                    <a:pt x="1590675" y="1943100"/>
                  </a:lnTo>
                  <a:lnTo>
                    <a:pt x="1590675" y="1952625"/>
                  </a:lnTo>
                  <a:lnTo>
                    <a:pt x="1724025" y="1952625"/>
                  </a:lnTo>
                  <a:lnTo>
                    <a:pt x="1724025" y="1943100"/>
                  </a:lnTo>
                  <a:close/>
                </a:path>
                <a:path w="3495675" h="2790825">
                  <a:moveTo>
                    <a:pt x="1724025" y="1666875"/>
                  </a:moveTo>
                  <a:lnTo>
                    <a:pt x="1590675" y="1666875"/>
                  </a:lnTo>
                  <a:lnTo>
                    <a:pt x="1590675" y="1676400"/>
                  </a:lnTo>
                  <a:lnTo>
                    <a:pt x="1724025" y="1676400"/>
                  </a:lnTo>
                  <a:lnTo>
                    <a:pt x="1724025" y="1666875"/>
                  </a:lnTo>
                  <a:close/>
                </a:path>
                <a:path w="3495675" h="2790825">
                  <a:moveTo>
                    <a:pt x="1724025" y="1390650"/>
                  </a:moveTo>
                  <a:lnTo>
                    <a:pt x="1590675" y="1390650"/>
                  </a:lnTo>
                  <a:lnTo>
                    <a:pt x="1590675" y="1400175"/>
                  </a:lnTo>
                  <a:lnTo>
                    <a:pt x="1724025" y="1400175"/>
                  </a:lnTo>
                  <a:lnTo>
                    <a:pt x="1724025" y="1390650"/>
                  </a:lnTo>
                  <a:close/>
                </a:path>
                <a:path w="3495675" h="2790825">
                  <a:moveTo>
                    <a:pt x="1724025" y="1114425"/>
                  </a:moveTo>
                  <a:lnTo>
                    <a:pt x="1590675" y="1114425"/>
                  </a:lnTo>
                  <a:lnTo>
                    <a:pt x="1590675" y="1123950"/>
                  </a:lnTo>
                  <a:lnTo>
                    <a:pt x="1724025" y="1123950"/>
                  </a:lnTo>
                  <a:lnTo>
                    <a:pt x="1724025" y="1114425"/>
                  </a:lnTo>
                  <a:close/>
                </a:path>
                <a:path w="3495675" h="2790825">
                  <a:moveTo>
                    <a:pt x="1724025" y="838200"/>
                  </a:moveTo>
                  <a:lnTo>
                    <a:pt x="1590675" y="838200"/>
                  </a:lnTo>
                  <a:lnTo>
                    <a:pt x="1590675" y="847725"/>
                  </a:lnTo>
                  <a:lnTo>
                    <a:pt x="1724025" y="847725"/>
                  </a:lnTo>
                  <a:lnTo>
                    <a:pt x="1724025" y="838200"/>
                  </a:lnTo>
                  <a:close/>
                </a:path>
                <a:path w="3495675" h="2790825">
                  <a:moveTo>
                    <a:pt x="2095500" y="2505075"/>
                  </a:moveTo>
                  <a:lnTo>
                    <a:pt x="1952625" y="2505075"/>
                  </a:lnTo>
                  <a:lnTo>
                    <a:pt x="1952625" y="2514600"/>
                  </a:lnTo>
                  <a:lnTo>
                    <a:pt x="2095500" y="2514600"/>
                  </a:lnTo>
                  <a:lnTo>
                    <a:pt x="2095500" y="2505075"/>
                  </a:lnTo>
                  <a:close/>
                </a:path>
                <a:path w="3495675" h="2790825">
                  <a:moveTo>
                    <a:pt x="2095500" y="2228850"/>
                  </a:moveTo>
                  <a:lnTo>
                    <a:pt x="1952625" y="2228850"/>
                  </a:lnTo>
                  <a:lnTo>
                    <a:pt x="1952625" y="2238375"/>
                  </a:lnTo>
                  <a:lnTo>
                    <a:pt x="2095500" y="2238375"/>
                  </a:lnTo>
                  <a:lnTo>
                    <a:pt x="2095500" y="2228850"/>
                  </a:lnTo>
                  <a:close/>
                </a:path>
                <a:path w="3495675" h="2790825">
                  <a:moveTo>
                    <a:pt x="2095500" y="1943100"/>
                  </a:moveTo>
                  <a:lnTo>
                    <a:pt x="1952625" y="1943100"/>
                  </a:lnTo>
                  <a:lnTo>
                    <a:pt x="1952625" y="1952625"/>
                  </a:lnTo>
                  <a:lnTo>
                    <a:pt x="2095500" y="1952625"/>
                  </a:lnTo>
                  <a:lnTo>
                    <a:pt x="2095500" y="1943100"/>
                  </a:lnTo>
                  <a:close/>
                </a:path>
                <a:path w="3495675" h="2790825">
                  <a:moveTo>
                    <a:pt x="2095500" y="1666875"/>
                  </a:moveTo>
                  <a:lnTo>
                    <a:pt x="1952625" y="1666875"/>
                  </a:lnTo>
                  <a:lnTo>
                    <a:pt x="1952625" y="1676400"/>
                  </a:lnTo>
                  <a:lnTo>
                    <a:pt x="2095500" y="1676400"/>
                  </a:lnTo>
                  <a:lnTo>
                    <a:pt x="2095500" y="1666875"/>
                  </a:lnTo>
                  <a:close/>
                </a:path>
                <a:path w="3495675" h="2790825">
                  <a:moveTo>
                    <a:pt x="2095500" y="1390650"/>
                  </a:moveTo>
                  <a:lnTo>
                    <a:pt x="1952625" y="1390650"/>
                  </a:lnTo>
                  <a:lnTo>
                    <a:pt x="1952625" y="1400175"/>
                  </a:lnTo>
                  <a:lnTo>
                    <a:pt x="2095500" y="1400175"/>
                  </a:lnTo>
                  <a:lnTo>
                    <a:pt x="2095500" y="1390650"/>
                  </a:lnTo>
                  <a:close/>
                </a:path>
                <a:path w="3495675" h="2790825">
                  <a:moveTo>
                    <a:pt x="2095500" y="1114425"/>
                  </a:moveTo>
                  <a:lnTo>
                    <a:pt x="1952625" y="1114425"/>
                  </a:lnTo>
                  <a:lnTo>
                    <a:pt x="1952625" y="1123950"/>
                  </a:lnTo>
                  <a:lnTo>
                    <a:pt x="2095500" y="1123950"/>
                  </a:lnTo>
                  <a:lnTo>
                    <a:pt x="2095500" y="1114425"/>
                  </a:lnTo>
                  <a:close/>
                </a:path>
                <a:path w="3495675" h="2790825">
                  <a:moveTo>
                    <a:pt x="2095500" y="838200"/>
                  </a:moveTo>
                  <a:lnTo>
                    <a:pt x="1952625" y="838200"/>
                  </a:lnTo>
                  <a:lnTo>
                    <a:pt x="1952625" y="847725"/>
                  </a:lnTo>
                  <a:lnTo>
                    <a:pt x="2095500" y="847725"/>
                  </a:lnTo>
                  <a:lnTo>
                    <a:pt x="2095500" y="838200"/>
                  </a:lnTo>
                  <a:close/>
                </a:path>
                <a:path w="3495675" h="2790825">
                  <a:moveTo>
                    <a:pt x="2457450" y="2505075"/>
                  </a:moveTo>
                  <a:lnTo>
                    <a:pt x="2324100" y="2505075"/>
                  </a:lnTo>
                  <a:lnTo>
                    <a:pt x="2324100" y="2514600"/>
                  </a:lnTo>
                  <a:lnTo>
                    <a:pt x="2457450" y="2514600"/>
                  </a:lnTo>
                  <a:lnTo>
                    <a:pt x="2457450" y="2505075"/>
                  </a:lnTo>
                  <a:close/>
                </a:path>
                <a:path w="3495675" h="2790825">
                  <a:moveTo>
                    <a:pt x="2457450" y="2228850"/>
                  </a:moveTo>
                  <a:lnTo>
                    <a:pt x="2324100" y="2228850"/>
                  </a:lnTo>
                  <a:lnTo>
                    <a:pt x="2324100" y="2238375"/>
                  </a:lnTo>
                  <a:lnTo>
                    <a:pt x="2457450" y="2238375"/>
                  </a:lnTo>
                  <a:lnTo>
                    <a:pt x="2457450" y="2228850"/>
                  </a:lnTo>
                  <a:close/>
                </a:path>
                <a:path w="3495675" h="2790825">
                  <a:moveTo>
                    <a:pt x="2457450" y="1943100"/>
                  </a:moveTo>
                  <a:lnTo>
                    <a:pt x="2324100" y="1943100"/>
                  </a:lnTo>
                  <a:lnTo>
                    <a:pt x="2324100" y="1952625"/>
                  </a:lnTo>
                  <a:lnTo>
                    <a:pt x="2457450" y="1952625"/>
                  </a:lnTo>
                  <a:lnTo>
                    <a:pt x="2457450" y="1943100"/>
                  </a:lnTo>
                  <a:close/>
                </a:path>
                <a:path w="3495675" h="2790825">
                  <a:moveTo>
                    <a:pt x="2457450" y="1666875"/>
                  </a:moveTo>
                  <a:lnTo>
                    <a:pt x="2324100" y="1666875"/>
                  </a:lnTo>
                  <a:lnTo>
                    <a:pt x="2324100" y="1676400"/>
                  </a:lnTo>
                  <a:lnTo>
                    <a:pt x="2457450" y="1676400"/>
                  </a:lnTo>
                  <a:lnTo>
                    <a:pt x="2457450" y="1666875"/>
                  </a:lnTo>
                  <a:close/>
                </a:path>
                <a:path w="3495675" h="2790825">
                  <a:moveTo>
                    <a:pt x="2457450" y="1390650"/>
                  </a:moveTo>
                  <a:lnTo>
                    <a:pt x="2324100" y="1390650"/>
                  </a:lnTo>
                  <a:lnTo>
                    <a:pt x="2324100" y="1400175"/>
                  </a:lnTo>
                  <a:lnTo>
                    <a:pt x="2457450" y="1400175"/>
                  </a:lnTo>
                  <a:lnTo>
                    <a:pt x="2457450" y="1390650"/>
                  </a:lnTo>
                  <a:close/>
                </a:path>
                <a:path w="3495675" h="2790825">
                  <a:moveTo>
                    <a:pt x="2457450" y="1114425"/>
                  </a:moveTo>
                  <a:lnTo>
                    <a:pt x="2324100" y="1114425"/>
                  </a:lnTo>
                  <a:lnTo>
                    <a:pt x="2324100" y="1123950"/>
                  </a:lnTo>
                  <a:lnTo>
                    <a:pt x="2457450" y="1123950"/>
                  </a:lnTo>
                  <a:lnTo>
                    <a:pt x="2457450" y="1114425"/>
                  </a:lnTo>
                  <a:close/>
                </a:path>
                <a:path w="3495675" h="2790825">
                  <a:moveTo>
                    <a:pt x="2828925" y="2505075"/>
                  </a:moveTo>
                  <a:lnTo>
                    <a:pt x="2686050" y="2505075"/>
                  </a:lnTo>
                  <a:lnTo>
                    <a:pt x="2686050" y="2514600"/>
                  </a:lnTo>
                  <a:lnTo>
                    <a:pt x="2828925" y="2514600"/>
                  </a:lnTo>
                  <a:lnTo>
                    <a:pt x="2828925" y="2505075"/>
                  </a:lnTo>
                  <a:close/>
                </a:path>
                <a:path w="3495675" h="2790825">
                  <a:moveTo>
                    <a:pt x="2828925" y="2228850"/>
                  </a:moveTo>
                  <a:lnTo>
                    <a:pt x="2686050" y="2228850"/>
                  </a:lnTo>
                  <a:lnTo>
                    <a:pt x="2686050" y="2238375"/>
                  </a:lnTo>
                  <a:lnTo>
                    <a:pt x="2828925" y="2238375"/>
                  </a:lnTo>
                  <a:lnTo>
                    <a:pt x="2828925" y="2228850"/>
                  </a:lnTo>
                  <a:close/>
                </a:path>
                <a:path w="3495675" h="2790825">
                  <a:moveTo>
                    <a:pt x="2828925" y="1943100"/>
                  </a:moveTo>
                  <a:lnTo>
                    <a:pt x="2686050" y="1943100"/>
                  </a:lnTo>
                  <a:lnTo>
                    <a:pt x="2686050" y="1952625"/>
                  </a:lnTo>
                  <a:lnTo>
                    <a:pt x="2828925" y="1952625"/>
                  </a:lnTo>
                  <a:lnTo>
                    <a:pt x="2828925" y="1943100"/>
                  </a:lnTo>
                  <a:close/>
                </a:path>
                <a:path w="3495675" h="2790825">
                  <a:moveTo>
                    <a:pt x="2828925" y="1666875"/>
                  </a:moveTo>
                  <a:lnTo>
                    <a:pt x="2686050" y="1666875"/>
                  </a:lnTo>
                  <a:lnTo>
                    <a:pt x="2686050" y="1676400"/>
                  </a:lnTo>
                  <a:lnTo>
                    <a:pt x="2828925" y="1676400"/>
                  </a:lnTo>
                  <a:lnTo>
                    <a:pt x="2828925" y="1666875"/>
                  </a:lnTo>
                  <a:close/>
                </a:path>
                <a:path w="3495675" h="2790825">
                  <a:moveTo>
                    <a:pt x="2828925" y="1390650"/>
                  </a:moveTo>
                  <a:lnTo>
                    <a:pt x="2686050" y="1390650"/>
                  </a:lnTo>
                  <a:lnTo>
                    <a:pt x="2686050" y="1400175"/>
                  </a:lnTo>
                  <a:lnTo>
                    <a:pt x="2828925" y="1400175"/>
                  </a:lnTo>
                  <a:lnTo>
                    <a:pt x="2828925" y="1390650"/>
                  </a:lnTo>
                  <a:close/>
                </a:path>
                <a:path w="3495675" h="2790825">
                  <a:moveTo>
                    <a:pt x="3190875" y="2505075"/>
                  </a:moveTo>
                  <a:lnTo>
                    <a:pt x="3057525" y="2505075"/>
                  </a:lnTo>
                  <a:lnTo>
                    <a:pt x="3057525" y="2514600"/>
                  </a:lnTo>
                  <a:lnTo>
                    <a:pt x="3190875" y="2514600"/>
                  </a:lnTo>
                  <a:lnTo>
                    <a:pt x="3190875" y="2505075"/>
                  </a:lnTo>
                  <a:close/>
                </a:path>
                <a:path w="3495675" h="2790825">
                  <a:moveTo>
                    <a:pt x="3190875" y="2228850"/>
                  </a:moveTo>
                  <a:lnTo>
                    <a:pt x="3057525" y="2228850"/>
                  </a:lnTo>
                  <a:lnTo>
                    <a:pt x="3057525" y="2238375"/>
                  </a:lnTo>
                  <a:lnTo>
                    <a:pt x="3190875" y="2238375"/>
                  </a:lnTo>
                  <a:lnTo>
                    <a:pt x="3190875" y="2228850"/>
                  </a:lnTo>
                  <a:close/>
                </a:path>
                <a:path w="3495675" h="2790825">
                  <a:moveTo>
                    <a:pt x="3190875" y="1943100"/>
                  </a:moveTo>
                  <a:lnTo>
                    <a:pt x="3057525" y="1943100"/>
                  </a:lnTo>
                  <a:lnTo>
                    <a:pt x="3057525" y="1952625"/>
                  </a:lnTo>
                  <a:lnTo>
                    <a:pt x="3190875" y="1952625"/>
                  </a:lnTo>
                  <a:lnTo>
                    <a:pt x="3190875" y="1943100"/>
                  </a:lnTo>
                  <a:close/>
                </a:path>
                <a:path w="3495675" h="2790825">
                  <a:moveTo>
                    <a:pt x="3190875" y="1666875"/>
                  </a:moveTo>
                  <a:lnTo>
                    <a:pt x="3057525" y="1666875"/>
                  </a:lnTo>
                  <a:lnTo>
                    <a:pt x="3057525" y="1676400"/>
                  </a:lnTo>
                  <a:lnTo>
                    <a:pt x="3190875" y="1676400"/>
                  </a:lnTo>
                  <a:lnTo>
                    <a:pt x="3190875" y="1666875"/>
                  </a:lnTo>
                  <a:close/>
                </a:path>
                <a:path w="3495675" h="2790825">
                  <a:moveTo>
                    <a:pt x="3495675" y="2781300"/>
                  </a:moveTo>
                  <a:lnTo>
                    <a:pt x="0" y="2781300"/>
                  </a:lnTo>
                  <a:lnTo>
                    <a:pt x="0" y="2790825"/>
                  </a:lnTo>
                  <a:lnTo>
                    <a:pt x="3495675" y="2790825"/>
                  </a:lnTo>
                  <a:lnTo>
                    <a:pt x="3495675" y="2781300"/>
                  </a:lnTo>
                  <a:close/>
                </a:path>
                <a:path w="3495675" h="2790825">
                  <a:moveTo>
                    <a:pt x="3495675" y="2505075"/>
                  </a:moveTo>
                  <a:lnTo>
                    <a:pt x="3419475" y="2505075"/>
                  </a:lnTo>
                  <a:lnTo>
                    <a:pt x="3419475" y="2514600"/>
                  </a:lnTo>
                  <a:lnTo>
                    <a:pt x="3495675" y="2514600"/>
                  </a:lnTo>
                  <a:lnTo>
                    <a:pt x="3495675" y="2505075"/>
                  </a:lnTo>
                  <a:close/>
                </a:path>
                <a:path w="3495675" h="2790825">
                  <a:moveTo>
                    <a:pt x="3495675" y="2228850"/>
                  </a:moveTo>
                  <a:lnTo>
                    <a:pt x="3419475" y="2228850"/>
                  </a:lnTo>
                  <a:lnTo>
                    <a:pt x="3419475" y="2238375"/>
                  </a:lnTo>
                  <a:lnTo>
                    <a:pt x="3495675" y="2238375"/>
                  </a:lnTo>
                  <a:lnTo>
                    <a:pt x="3495675" y="2228850"/>
                  </a:lnTo>
                  <a:close/>
                </a:path>
                <a:path w="3495675" h="2790825">
                  <a:moveTo>
                    <a:pt x="3495675" y="1943100"/>
                  </a:moveTo>
                  <a:lnTo>
                    <a:pt x="3419475" y="1943100"/>
                  </a:lnTo>
                  <a:lnTo>
                    <a:pt x="3419475" y="1952625"/>
                  </a:lnTo>
                  <a:lnTo>
                    <a:pt x="3495675" y="1952625"/>
                  </a:lnTo>
                  <a:lnTo>
                    <a:pt x="3495675" y="1943100"/>
                  </a:lnTo>
                  <a:close/>
                </a:path>
                <a:path w="3495675" h="2790825">
                  <a:moveTo>
                    <a:pt x="3495675" y="1666875"/>
                  </a:moveTo>
                  <a:lnTo>
                    <a:pt x="3419475" y="1666875"/>
                  </a:lnTo>
                  <a:lnTo>
                    <a:pt x="3419475" y="1676400"/>
                  </a:lnTo>
                  <a:lnTo>
                    <a:pt x="3495675" y="1676400"/>
                  </a:lnTo>
                  <a:lnTo>
                    <a:pt x="3495675" y="1666875"/>
                  </a:lnTo>
                  <a:close/>
                </a:path>
                <a:path w="3495675" h="2790825">
                  <a:moveTo>
                    <a:pt x="3495675" y="1390650"/>
                  </a:moveTo>
                  <a:lnTo>
                    <a:pt x="3057525" y="1390650"/>
                  </a:lnTo>
                  <a:lnTo>
                    <a:pt x="3057525" y="1400175"/>
                  </a:lnTo>
                  <a:lnTo>
                    <a:pt x="3495675" y="1400175"/>
                  </a:lnTo>
                  <a:lnTo>
                    <a:pt x="3495675" y="1390650"/>
                  </a:lnTo>
                  <a:close/>
                </a:path>
                <a:path w="3495675" h="2790825">
                  <a:moveTo>
                    <a:pt x="3495675" y="1114425"/>
                  </a:moveTo>
                  <a:lnTo>
                    <a:pt x="2686050" y="1114425"/>
                  </a:lnTo>
                  <a:lnTo>
                    <a:pt x="2686050" y="1123950"/>
                  </a:lnTo>
                  <a:lnTo>
                    <a:pt x="3495675" y="1123950"/>
                  </a:lnTo>
                  <a:lnTo>
                    <a:pt x="3495675" y="1114425"/>
                  </a:lnTo>
                  <a:close/>
                </a:path>
                <a:path w="3495675" h="2790825">
                  <a:moveTo>
                    <a:pt x="3495675" y="838200"/>
                  </a:moveTo>
                  <a:lnTo>
                    <a:pt x="2324100" y="838200"/>
                  </a:lnTo>
                  <a:lnTo>
                    <a:pt x="2324100" y="847725"/>
                  </a:lnTo>
                  <a:lnTo>
                    <a:pt x="3495675" y="847725"/>
                  </a:lnTo>
                  <a:lnTo>
                    <a:pt x="3495675" y="838200"/>
                  </a:lnTo>
                  <a:close/>
                </a:path>
                <a:path w="3495675" h="2790825">
                  <a:moveTo>
                    <a:pt x="3495675" y="552450"/>
                  </a:moveTo>
                  <a:lnTo>
                    <a:pt x="1219200" y="552450"/>
                  </a:lnTo>
                  <a:lnTo>
                    <a:pt x="1219200" y="561975"/>
                  </a:lnTo>
                  <a:lnTo>
                    <a:pt x="3495675" y="561975"/>
                  </a:lnTo>
                  <a:lnTo>
                    <a:pt x="3495675" y="552450"/>
                  </a:lnTo>
                  <a:close/>
                </a:path>
                <a:path w="3495675" h="2790825">
                  <a:moveTo>
                    <a:pt x="3495675" y="276225"/>
                  </a:moveTo>
                  <a:lnTo>
                    <a:pt x="0" y="276225"/>
                  </a:lnTo>
                  <a:lnTo>
                    <a:pt x="0" y="285750"/>
                  </a:lnTo>
                  <a:lnTo>
                    <a:pt x="3495675" y="285750"/>
                  </a:lnTo>
                  <a:lnTo>
                    <a:pt x="3495675" y="276225"/>
                  </a:lnTo>
                  <a:close/>
                </a:path>
                <a:path w="3495675" h="2790825">
                  <a:moveTo>
                    <a:pt x="3495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85925" y="5438774"/>
              <a:ext cx="3495675" cy="571500"/>
            </a:xfrm>
            <a:custGeom>
              <a:avLst/>
              <a:gdLst/>
              <a:ahLst/>
              <a:cxnLst/>
              <a:rect l="l" t="t" r="r" b="b"/>
              <a:pathLst>
                <a:path w="3495675" h="571500">
                  <a:moveTo>
                    <a:pt x="3495675" y="561975"/>
                  </a:moveTo>
                  <a:lnTo>
                    <a:pt x="2324100" y="561975"/>
                  </a:lnTo>
                  <a:lnTo>
                    <a:pt x="2324100" y="571500"/>
                  </a:lnTo>
                  <a:lnTo>
                    <a:pt x="3495675" y="571500"/>
                  </a:lnTo>
                  <a:lnTo>
                    <a:pt x="3495675" y="561975"/>
                  </a:lnTo>
                  <a:close/>
                </a:path>
                <a:path w="3495675" h="571500">
                  <a:moveTo>
                    <a:pt x="3495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43100" y="5619749"/>
              <a:ext cx="3162300" cy="2324100"/>
            </a:xfrm>
            <a:custGeom>
              <a:avLst/>
              <a:gdLst/>
              <a:ahLst/>
              <a:cxnLst/>
              <a:rect l="l" t="t" r="r" b="b"/>
              <a:pathLst>
                <a:path w="3162300" h="2324100">
                  <a:moveTo>
                    <a:pt x="228600" y="0"/>
                  </a:moveTo>
                  <a:lnTo>
                    <a:pt x="0" y="0"/>
                  </a:lnTo>
                  <a:lnTo>
                    <a:pt x="0" y="2324100"/>
                  </a:lnTo>
                  <a:lnTo>
                    <a:pt x="228600" y="2324100"/>
                  </a:lnTo>
                  <a:lnTo>
                    <a:pt x="228600" y="0"/>
                  </a:lnTo>
                  <a:close/>
                </a:path>
                <a:path w="3162300" h="2324100">
                  <a:moveTo>
                    <a:pt x="590550" y="57150"/>
                  </a:moveTo>
                  <a:lnTo>
                    <a:pt x="371475" y="57150"/>
                  </a:lnTo>
                  <a:lnTo>
                    <a:pt x="371475" y="2324100"/>
                  </a:lnTo>
                  <a:lnTo>
                    <a:pt x="590550" y="2324100"/>
                  </a:lnTo>
                  <a:lnTo>
                    <a:pt x="590550" y="57150"/>
                  </a:lnTo>
                  <a:close/>
                </a:path>
                <a:path w="3162300" h="2324100">
                  <a:moveTo>
                    <a:pt x="962025" y="0"/>
                  </a:moveTo>
                  <a:lnTo>
                    <a:pt x="733425" y="0"/>
                  </a:lnTo>
                  <a:lnTo>
                    <a:pt x="733425" y="2324100"/>
                  </a:lnTo>
                  <a:lnTo>
                    <a:pt x="962025" y="2324100"/>
                  </a:lnTo>
                  <a:lnTo>
                    <a:pt x="962025" y="0"/>
                  </a:lnTo>
                  <a:close/>
                </a:path>
                <a:path w="3162300" h="2324100">
                  <a:moveTo>
                    <a:pt x="1333500" y="161925"/>
                  </a:moveTo>
                  <a:lnTo>
                    <a:pt x="1104900" y="161925"/>
                  </a:lnTo>
                  <a:lnTo>
                    <a:pt x="1104900" y="2324100"/>
                  </a:lnTo>
                  <a:lnTo>
                    <a:pt x="1333500" y="2324100"/>
                  </a:lnTo>
                  <a:lnTo>
                    <a:pt x="1333500" y="161925"/>
                  </a:lnTo>
                  <a:close/>
                </a:path>
                <a:path w="3162300" h="2324100">
                  <a:moveTo>
                    <a:pt x="1695450" y="333375"/>
                  </a:moveTo>
                  <a:lnTo>
                    <a:pt x="1466850" y="333375"/>
                  </a:lnTo>
                  <a:lnTo>
                    <a:pt x="1466850" y="2324100"/>
                  </a:lnTo>
                  <a:lnTo>
                    <a:pt x="1695450" y="2324100"/>
                  </a:lnTo>
                  <a:lnTo>
                    <a:pt x="1695450" y="333375"/>
                  </a:lnTo>
                  <a:close/>
                </a:path>
                <a:path w="3162300" h="2324100">
                  <a:moveTo>
                    <a:pt x="2066925" y="276225"/>
                  </a:moveTo>
                  <a:lnTo>
                    <a:pt x="1838325" y="276225"/>
                  </a:lnTo>
                  <a:lnTo>
                    <a:pt x="1838325" y="2324100"/>
                  </a:lnTo>
                  <a:lnTo>
                    <a:pt x="2066925" y="2324100"/>
                  </a:lnTo>
                  <a:lnTo>
                    <a:pt x="2066925" y="276225"/>
                  </a:lnTo>
                  <a:close/>
                </a:path>
                <a:path w="3162300" h="2324100">
                  <a:moveTo>
                    <a:pt x="2428875" y="552450"/>
                  </a:moveTo>
                  <a:lnTo>
                    <a:pt x="2200275" y="552450"/>
                  </a:lnTo>
                  <a:lnTo>
                    <a:pt x="2200275" y="2324100"/>
                  </a:lnTo>
                  <a:lnTo>
                    <a:pt x="2428875" y="2324100"/>
                  </a:lnTo>
                  <a:lnTo>
                    <a:pt x="2428875" y="552450"/>
                  </a:lnTo>
                  <a:close/>
                </a:path>
                <a:path w="3162300" h="2324100">
                  <a:moveTo>
                    <a:pt x="2800350" y="771525"/>
                  </a:moveTo>
                  <a:lnTo>
                    <a:pt x="2571750" y="771525"/>
                  </a:lnTo>
                  <a:lnTo>
                    <a:pt x="2571750" y="2324100"/>
                  </a:lnTo>
                  <a:lnTo>
                    <a:pt x="2800350" y="2324100"/>
                  </a:lnTo>
                  <a:lnTo>
                    <a:pt x="2800350" y="771525"/>
                  </a:lnTo>
                  <a:close/>
                </a:path>
                <a:path w="3162300" h="2324100">
                  <a:moveTo>
                    <a:pt x="3162300" y="1000125"/>
                  </a:moveTo>
                  <a:lnTo>
                    <a:pt x="2933700" y="1000125"/>
                  </a:lnTo>
                  <a:lnTo>
                    <a:pt x="2933700" y="2324100"/>
                  </a:lnTo>
                  <a:lnTo>
                    <a:pt x="3162300" y="2324100"/>
                  </a:lnTo>
                  <a:lnTo>
                    <a:pt x="3162300" y="1000125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85925" y="7943850"/>
              <a:ext cx="3495675" cy="9525"/>
            </a:xfrm>
            <a:custGeom>
              <a:avLst/>
              <a:gdLst/>
              <a:ahLst/>
              <a:cxnLst/>
              <a:rect l="l" t="t" r="r" b="b"/>
              <a:pathLst>
                <a:path w="3495675" h="9525">
                  <a:moveTo>
                    <a:pt x="3495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57647" y="5228501"/>
              <a:ext cx="2936240" cy="2286635"/>
            </a:xfrm>
            <a:custGeom>
              <a:avLst/>
              <a:gdLst/>
              <a:ahLst/>
              <a:cxnLst/>
              <a:rect l="l" t="t" r="r" b="b"/>
              <a:pathLst>
                <a:path w="2936240" h="2286634">
                  <a:moveTo>
                    <a:pt x="0" y="0"/>
                  </a:moveTo>
                  <a:lnTo>
                    <a:pt x="366969" y="283692"/>
                  </a:lnTo>
                  <a:lnTo>
                    <a:pt x="733929" y="559041"/>
                  </a:lnTo>
                  <a:lnTo>
                    <a:pt x="1100889" y="1510245"/>
                  </a:lnTo>
                  <a:lnTo>
                    <a:pt x="1467859" y="1627060"/>
                  </a:lnTo>
                  <a:lnTo>
                    <a:pt x="1834819" y="1869033"/>
                  </a:lnTo>
                  <a:lnTo>
                    <a:pt x="2201779" y="2027567"/>
                  </a:lnTo>
                  <a:lnTo>
                    <a:pt x="2568749" y="2052599"/>
                  </a:lnTo>
                  <a:lnTo>
                    <a:pt x="2935709" y="2286228"/>
                  </a:lnTo>
                </a:path>
              </a:pathLst>
            </a:custGeom>
            <a:ln w="19050">
              <a:solidFill>
                <a:srgbClr val="8667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 rot="19860000">
            <a:off x="1710716" y="8064120"/>
            <a:ext cx="38199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5">
                <a:latin typeface="Trebuchet MS"/>
                <a:cs typeface="Trebuchet MS"/>
              </a:rPr>
              <a:t>Sale</a:t>
            </a:r>
            <a:r>
              <a:rPr dirty="0" baseline="3086" sz="1350" spc="-52">
                <a:latin typeface="Trebuchet MS"/>
                <a:cs typeface="Trebuchet MS"/>
              </a:rPr>
              <a:t>s</a:t>
            </a:r>
            <a:r>
              <a:rPr dirty="0" baseline="3086" sz="1350" spc="-52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19860000">
            <a:off x="2094908" y="8059414"/>
            <a:ext cx="36385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Trebuchet MS"/>
                <a:cs typeface="Trebuchet MS"/>
              </a:rPr>
              <a:t>R</a:t>
            </a:r>
            <a:r>
              <a:rPr dirty="0" sz="900" spc="-60">
                <a:latin typeface="Trebuchet MS"/>
                <a:cs typeface="Trebuchet MS"/>
              </a:rPr>
              <a:t>e</a:t>
            </a:r>
            <a:r>
              <a:rPr dirty="0" sz="900" spc="-10">
                <a:latin typeface="Trebuchet MS"/>
                <a:cs typeface="Trebuchet MS"/>
              </a:rPr>
              <a:t>s</a:t>
            </a:r>
            <a:r>
              <a:rPr dirty="0" sz="900" spc="-60">
                <a:latin typeface="Trebuchet MS"/>
                <a:cs typeface="Trebuchet MS"/>
              </a:rPr>
              <a:t>e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 rot="19860000">
            <a:off x="2401160" y="8076114"/>
            <a:ext cx="42767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0">
                <a:latin typeface="Trebuchet MS"/>
                <a:cs typeface="Trebuchet MS"/>
              </a:rPr>
              <a:t>L</a:t>
            </a:r>
            <a:r>
              <a:rPr dirty="0" sz="900" spc="-50">
                <a:latin typeface="Trebuchet MS"/>
                <a:cs typeface="Trebuchet MS"/>
              </a:rPr>
              <a:t>a</a:t>
            </a:r>
            <a:r>
              <a:rPr dirty="0" sz="900">
                <a:latin typeface="Trebuchet MS"/>
                <a:cs typeface="Trebuchet MS"/>
              </a:rPr>
              <a:t>b</a:t>
            </a:r>
            <a:r>
              <a:rPr dirty="0" sz="900" spc="20">
                <a:latin typeface="Trebuchet MS"/>
                <a:cs typeface="Trebuchet MS"/>
              </a:rPr>
              <a:t>o</a:t>
            </a:r>
            <a:r>
              <a:rPr dirty="0" baseline="3086" sz="1350">
                <a:latin typeface="Trebuchet MS"/>
                <a:cs typeface="Trebuchet MS"/>
              </a:rPr>
              <a:t>r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9860000">
            <a:off x="2776861" y="8073668"/>
            <a:ext cx="41850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85">
                <a:latin typeface="Trebuchet MS"/>
                <a:cs typeface="Trebuchet MS"/>
              </a:rPr>
              <a:t>M</a:t>
            </a:r>
            <a:r>
              <a:rPr dirty="0" sz="900" spc="-50">
                <a:latin typeface="Trebuchet MS"/>
                <a:cs typeface="Trebuchet MS"/>
              </a:rPr>
              <a:t>a</a:t>
            </a:r>
            <a:r>
              <a:rPr dirty="0" sz="900" spc="10">
                <a:latin typeface="Trebuchet MS"/>
                <a:cs typeface="Trebuchet MS"/>
              </a:rPr>
              <a:t>n</a:t>
            </a:r>
            <a:r>
              <a:rPr dirty="0" baseline="3086" sz="1350" spc="15">
                <a:latin typeface="Trebuchet MS"/>
                <a:cs typeface="Trebuchet MS"/>
              </a:rPr>
              <a:t>u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19860000">
            <a:off x="3169816" y="8066582"/>
            <a:ext cx="3910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Trebuchet MS"/>
                <a:cs typeface="Trebuchet MS"/>
              </a:rPr>
              <a:t>H</a:t>
            </a:r>
            <a:r>
              <a:rPr dirty="0" sz="900" spc="-60">
                <a:latin typeface="Trebuchet MS"/>
                <a:cs typeface="Trebuchet MS"/>
              </a:rPr>
              <a:t>e</a:t>
            </a:r>
            <a:r>
              <a:rPr dirty="0" sz="900" spc="-50">
                <a:latin typeface="Trebuchet MS"/>
                <a:cs typeface="Trebuchet MS"/>
              </a:rPr>
              <a:t>a</a:t>
            </a:r>
            <a:r>
              <a:rPr dirty="0" baseline="3086" sz="1350" spc="-97">
                <a:latin typeface="Trebuchet MS"/>
                <a:cs typeface="Trebuchet MS"/>
              </a:rPr>
              <a:t>l</a:t>
            </a:r>
            <a:r>
              <a:rPr dirty="0" baseline="3086" sz="1350" spc="-120">
                <a:latin typeface="Trebuchet MS"/>
                <a:cs typeface="Trebuchet MS"/>
              </a:rPr>
              <a:t>t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9860000">
            <a:off x="3519431" y="8071308"/>
            <a:ext cx="409346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85">
                <a:latin typeface="Trebuchet MS"/>
                <a:cs typeface="Trebuchet MS"/>
              </a:rPr>
              <a:t>M</a:t>
            </a:r>
            <a:r>
              <a:rPr dirty="0" sz="900" spc="-50">
                <a:latin typeface="Trebuchet MS"/>
                <a:cs typeface="Trebuchet MS"/>
              </a:rPr>
              <a:t>a</a:t>
            </a:r>
            <a:r>
              <a:rPr dirty="0" sz="900" spc="10">
                <a:latin typeface="Trebuchet MS"/>
                <a:cs typeface="Trebuchet MS"/>
              </a:rPr>
              <a:t>n</a:t>
            </a:r>
            <a:r>
              <a:rPr dirty="0" baseline="3086" sz="1350" spc="-75">
                <a:latin typeface="Trebuchet MS"/>
                <a:cs typeface="Trebuchet MS"/>
              </a:rPr>
              <a:t>a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 rot="19860000">
            <a:off x="3912480" y="8064147"/>
            <a:ext cx="38199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35">
                <a:latin typeface="Trebuchet MS"/>
                <a:cs typeface="Trebuchet MS"/>
              </a:rPr>
              <a:t>Sale</a:t>
            </a:r>
            <a:r>
              <a:rPr dirty="0" baseline="3086" sz="1350" spc="-52">
                <a:latin typeface="Trebuchet MS"/>
                <a:cs typeface="Trebuchet MS"/>
              </a:rPr>
              <a:t>s</a:t>
            </a:r>
            <a:r>
              <a:rPr dirty="0" baseline="3086" sz="1350" spc="-52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 rot="19860000">
            <a:off x="4296672" y="8059410"/>
            <a:ext cx="36385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Trebuchet MS"/>
                <a:cs typeface="Trebuchet MS"/>
              </a:rPr>
              <a:t>R</a:t>
            </a:r>
            <a:r>
              <a:rPr dirty="0" sz="900" spc="-60">
                <a:latin typeface="Trebuchet MS"/>
                <a:cs typeface="Trebuchet MS"/>
              </a:rPr>
              <a:t>e</a:t>
            </a:r>
            <a:r>
              <a:rPr dirty="0" sz="900" spc="-10">
                <a:latin typeface="Trebuchet MS"/>
                <a:cs typeface="Trebuchet MS"/>
              </a:rPr>
              <a:t>s</a:t>
            </a:r>
            <a:r>
              <a:rPr dirty="0" sz="900" spc="-60">
                <a:latin typeface="Trebuchet MS"/>
                <a:cs typeface="Trebuchet MS"/>
              </a:rPr>
              <a:t>e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9860000">
            <a:off x="4646384" y="8064207"/>
            <a:ext cx="38199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Trebuchet MS"/>
                <a:cs typeface="Trebuchet MS"/>
              </a:rPr>
              <a:t>H</a:t>
            </a:r>
            <a:r>
              <a:rPr dirty="0" sz="900" spc="10">
                <a:latin typeface="Trebuchet MS"/>
                <a:cs typeface="Trebuchet MS"/>
              </a:rPr>
              <a:t>u</a:t>
            </a:r>
            <a:r>
              <a:rPr dirty="0" sz="900" spc="55">
                <a:latin typeface="Trebuchet MS"/>
                <a:cs typeface="Trebuchet MS"/>
              </a:rPr>
              <a:t>m</a:t>
            </a:r>
            <a:r>
              <a:rPr dirty="0" baseline="3086" sz="1350">
                <a:latin typeface="Arial"/>
                <a:cs typeface="Arial"/>
              </a:rPr>
              <a:t>…</a:t>
            </a:r>
            <a:endParaRPr baseline="3086"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92250" y="7861493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8900" y="7305329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8900" y="6749011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58900" y="6192837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60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58900" y="5636520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80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25575" y="5080198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83200" y="7861493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83200" y="7305329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83200" y="6749011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3200" y="6192837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3200" y="5636520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83200" y="5080198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0562" y="8262797"/>
            <a:ext cx="41084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04" i="1">
                <a:latin typeface="Trebuchet MS"/>
                <a:cs typeface="Trebuchet MS"/>
              </a:rPr>
              <a:t>J</a:t>
            </a:r>
            <a:r>
              <a:rPr dirty="0" sz="900" spc="40" i="1">
                <a:latin typeface="Trebuchet MS"/>
                <a:cs typeface="Trebuchet MS"/>
              </a:rPr>
              <a:t>o</a:t>
            </a:r>
            <a:r>
              <a:rPr dirty="0" sz="900" spc="20" i="1">
                <a:latin typeface="Trebuchet MS"/>
                <a:cs typeface="Trebuchet MS"/>
              </a:rPr>
              <a:t>b</a:t>
            </a:r>
            <a:r>
              <a:rPr dirty="0" sz="900" spc="-5" i="1">
                <a:latin typeface="Trebuchet MS"/>
                <a:cs typeface="Trebuchet MS"/>
              </a:rPr>
              <a:t>R</a:t>
            </a:r>
            <a:r>
              <a:rPr dirty="0" sz="900" spc="40" i="1">
                <a:latin typeface="Trebuchet MS"/>
                <a:cs typeface="Trebuchet MS"/>
              </a:rPr>
              <a:t>o</a:t>
            </a:r>
            <a:r>
              <a:rPr dirty="0" sz="900" spc="-70" i="1">
                <a:latin typeface="Trebuchet MS"/>
                <a:cs typeface="Trebuchet MS"/>
              </a:rPr>
              <a:t>l</a:t>
            </a:r>
            <a:r>
              <a:rPr dirty="0" sz="900" spc="-5" i="1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2000" y="6117492"/>
            <a:ext cx="163830" cy="877569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10" i="1">
                <a:latin typeface="Trebuchet MS"/>
                <a:cs typeface="Trebuchet MS"/>
              </a:rPr>
              <a:t>WorkLifeBalance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38990" y="1066799"/>
            <a:ext cx="4067175" cy="3324225"/>
          </a:xfrm>
          <a:custGeom>
            <a:avLst/>
            <a:gdLst/>
            <a:ahLst/>
            <a:cxnLst/>
            <a:rect l="l" t="t" r="r" b="b"/>
            <a:pathLst>
              <a:path w="4067175" h="3324225">
                <a:moveTo>
                  <a:pt x="4067175" y="3324225"/>
                </a:moveTo>
                <a:lnTo>
                  <a:pt x="0" y="3324225"/>
                </a:lnTo>
                <a:lnTo>
                  <a:pt x="0" y="0"/>
                </a:lnTo>
                <a:lnTo>
                  <a:pt x="4067175" y="0"/>
                </a:lnTo>
                <a:lnTo>
                  <a:pt x="4067175" y="3324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791465" y="1246385"/>
            <a:ext cx="756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515240" y="1276349"/>
            <a:ext cx="3352800" cy="2638425"/>
            <a:chOff x="7515240" y="1276349"/>
            <a:chExt cx="3352800" cy="2638425"/>
          </a:xfrm>
        </p:grpSpPr>
        <p:sp>
          <p:nvSpPr>
            <p:cNvPr id="55" name="object 55"/>
            <p:cNvSpPr/>
            <p:nvPr/>
          </p:nvSpPr>
          <p:spPr>
            <a:xfrm>
              <a:off x="7515240" y="12763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515238" y="1543049"/>
              <a:ext cx="3352800" cy="2371725"/>
            </a:xfrm>
            <a:custGeom>
              <a:avLst/>
              <a:gdLst/>
              <a:ahLst/>
              <a:cxnLst/>
              <a:rect l="l" t="t" r="r" b="b"/>
              <a:pathLst>
                <a:path w="3352800" h="2371725">
                  <a:moveTo>
                    <a:pt x="114300" y="2066925"/>
                  </a:moveTo>
                  <a:lnTo>
                    <a:pt x="0" y="2066925"/>
                  </a:lnTo>
                  <a:lnTo>
                    <a:pt x="0" y="2076450"/>
                  </a:lnTo>
                  <a:lnTo>
                    <a:pt x="114300" y="2076450"/>
                  </a:lnTo>
                  <a:lnTo>
                    <a:pt x="114300" y="2066925"/>
                  </a:lnTo>
                  <a:close/>
                </a:path>
                <a:path w="3352800" h="2371725">
                  <a:moveTo>
                    <a:pt x="114300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114300" y="1781175"/>
                  </a:lnTo>
                  <a:lnTo>
                    <a:pt x="114300" y="1771650"/>
                  </a:lnTo>
                  <a:close/>
                </a:path>
                <a:path w="3352800" h="2371725">
                  <a:moveTo>
                    <a:pt x="114300" y="1476375"/>
                  </a:moveTo>
                  <a:lnTo>
                    <a:pt x="0" y="1476375"/>
                  </a:lnTo>
                  <a:lnTo>
                    <a:pt x="0" y="1485900"/>
                  </a:lnTo>
                  <a:lnTo>
                    <a:pt x="114300" y="1485900"/>
                  </a:lnTo>
                  <a:lnTo>
                    <a:pt x="114300" y="1476375"/>
                  </a:lnTo>
                  <a:close/>
                </a:path>
                <a:path w="3352800" h="2371725">
                  <a:moveTo>
                    <a:pt x="114300" y="1181100"/>
                  </a:moveTo>
                  <a:lnTo>
                    <a:pt x="0" y="1181100"/>
                  </a:lnTo>
                  <a:lnTo>
                    <a:pt x="0" y="1190625"/>
                  </a:lnTo>
                  <a:lnTo>
                    <a:pt x="114300" y="1190625"/>
                  </a:lnTo>
                  <a:lnTo>
                    <a:pt x="114300" y="1181100"/>
                  </a:lnTo>
                  <a:close/>
                </a:path>
                <a:path w="3352800" h="2371725">
                  <a:moveTo>
                    <a:pt x="114300" y="885825"/>
                  </a:moveTo>
                  <a:lnTo>
                    <a:pt x="0" y="885825"/>
                  </a:lnTo>
                  <a:lnTo>
                    <a:pt x="0" y="895350"/>
                  </a:lnTo>
                  <a:lnTo>
                    <a:pt x="114300" y="895350"/>
                  </a:lnTo>
                  <a:lnTo>
                    <a:pt x="114300" y="885825"/>
                  </a:lnTo>
                  <a:close/>
                </a:path>
                <a:path w="3352800" h="2371725">
                  <a:moveTo>
                    <a:pt x="114300" y="590550"/>
                  </a:moveTo>
                  <a:lnTo>
                    <a:pt x="0" y="590550"/>
                  </a:lnTo>
                  <a:lnTo>
                    <a:pt x="0" y="600075"/>
                  </a:lnTo>
                  <a:lnTo>
                    <a:pt x="114300" y="600075"/>
                  </a:lnTo>
                  <a:lnTo>
                    <a:pt x="114300" y="590550"/>
                  </a:lnTo>
                  <a:close/>
                </a:path>
                <a:path w="3352800" h="2371725">
                  <a:moveTo>
                    <a:pt x="1228725" y="2066925"/>
                  </a:moveTo>
                  <a:lnTo>
                    <a:pt x="1009650" y="2066925"/>
                  </a:lnTo>
                  <a:lnTo>
                    <a:pt x="1009650" y="2076450"/>
                  </a:lnTo>
                  <a:lnTo>
                    <a:pt x="1228725" y="2076450"/>
                  </a:lnTo>
                  <a:lnTo>
                    <a:pt x="1228725" y="2066925"/>
                  </a:lnTo>
                  <a:close/>
                </a:path>
                <a:path w="3352800" h="2371725">
                  <a:moveTo>
                    <a:pt x="3352800" y="2362200"/>
                  </a:moveTo>
                  <a:lnTo>
                    <a:pt x="0" y="2362200"/>
                  </a:lnTo>
                  <a:lnTo>
                    <a:pt x="0" y="2371725"/>
                  </a:lnTo>
                  <a:lnTo>
                    <a:pt x="3352800" y="2371725"/>
                  </a:lnTo>
                  <a:lnTo>
                    <a:pt x="3352800" y="2362200"/>
                  </a:lnTo>
                  <a:close/>
                </a:path>
                <a:path w="3352800" h="2371725">
                  <a:moveTo>
                    <a:pt x="3352800" y="2066925"/>
                  </a:moveTo>
                  <a:lnTo>
                    <a:pt x="2124075" y="2066925"/>
                  </a:lnTo>
                  <a:lnTo>
                    <a:pt x="2124075" y="2076450"/>
                  </a:lnTo>
                  <a:lnTo>
                    <a:pt x="3352800" y="2076450"/>
                  </a:lnTo>
                  <a:lnTo>
                    <a:pt x="3352800" y="2066925"/>
                  </a:lnTo>
                  <a:close/>
                </a:path>
                <a:path w="3352800" h="2371725">
                  <a:moveTo>
                    <a:pt x="3352800" y="1771650"/>
                  </a:moveTo>
                  <a:lnTo>
                    <a:pt x="1009650" y="1771650"/>
                  </a:lnTo>
                  <a:lnTo>
                    <a:pt x="1009650" y="1781175"/>
                  </a:lnTo>
                  <a:lnTo>
                    <a:pt x="3352800" y="1781175"/>
                  </a:lnTo>
                  <a:lnTo>
                    <a:pt x="3352800" y="1771650"/>
                  </a:lnTo>
                  <a:close/>
                </a:path>
                <a:path w="3352800" h="2371725">
                  <a:moveTo>
                    <a:pt x="3352800" y="1476375"/>
                  </a:moveTo>
                  <a:lnTo>
                    <a:pt x="1009650" y="1476375"/>
                  </a:lnTo>
                  <a:lnTo>
                    <a:pt x="1009650" y="1485900"/>
                  </a:lnTo>
                  <a:lnTo>
                    <a:pt x="3352800" y="1485900"/>
                  </a:lnTo>
                  <a:lnTo>
                    <a:pt x="3352800" y="1476375"/>
                  </a:lnTo>
                  <a:close/>
                </a:path>
                <a:path w="3352800" h="2371725">
                  <a:moveTo>
                    <a:pt x="3352800" y="1181100"/>
                  </a:moveTo>
                  <a:lnTo>
                    <a:pt x="1009650" y="1181100"/>
                  </a:lnTo>
                  <a:lnTo>
                    <a:pt x="1009650" y="1190625"/>
                  </a:lnTo>
                  <a:lnTo>
                    <a:pt x="3352800" y="1190625"/>
                  </a:lnTo>
                  <a:lnTo>
                    <a:pt x="3352800" y="1181100"/>
                  </a:lnTo>
                  <a:close/>
                </a:path>
                <a:path w="3352800" h="2371725">
                  <a:moveTo>
                    <a:pt x="3352800" y="885825"/>
                  </a:moveTo>
                  <a:lnTo>
                    <a:pt x="1009650" y="885825"/>
                  </a:lnTo>
                  <a:lnTo>
                    <a:pt x="1009650" y="895350"/>
                  </a:lnTo>
                  <a:lnTo>
                    <a:pt x="3352800" y="895350"/>
                  </a:lnTo>
                  <a:lnTo>
                    <a:pt x="3352800" y="885825"/>
                  </a:lnTo>
                  <a:close/>
                </a:path>
                <a:path w="3352800" h="2371725">
                  <a:moveTo>
                    <a:pt x="3352800" y="590550"/>
                  </a:moveTo>
                  <a:lnTo>
                    <a:pt x="1009650" y="590550"/>
                  </a:lnTo>
                  <a:lnTo>
                    <a:pt x="1009650" y="600075"/>
                  </a:lnTo>
                  <a:lnTo>
                    <a:pt x="3352800" y="600075"/>
                  </a:lnTo>
                  <a:lnTo>
                    <a:pt x="3352800" y="590550"/>
                  </a:lnTo>
                  <a:close/>
                </a:path>
                <a:path w="3352800" h="2371725">
                  <a:moveTo>
                    <a:pt x="3352800" y="295275"/>
                  </a:moveTo>
                  <a:lnTo>
                    <a:pt x="0" y="295275"/>
                  </a:lnTo>
                  <a:lnTo>
                    <a:pt x="0" y="304800"/>
                  </a:lnTo>
                  <a:lnTo>
                    <a:pt x="3352800" y="304800"/>
                  </a:lnTo>
                  <a:lnTo>
                    <a:pt x="3352800" y="295275"/>
                  </a:lnTo>
                  <a:close/>
                </a:path>
                <a:path w="3352800" h="2371725">
                  <a:moveTo>
                    <a:pt x="33528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352800" y="952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29538" y="2066924"/>
              <a:ext cx="3124200" cy="1838325"/>
            </a:xfrm>
            <a:custGeom>
              <a:avLst/>
              <a:gdLst/>
              <a:ahLst/>
              <a:cxnLst/>
              <a:rect l="l" t="t" r="r" b="b"/>
              <a:pathLst>
                <a:path w="3124200" h="1838325">
                  <a:moveTo>
                    <a:pt x="895350" y="0"/>
                  </a:moveTo>
                  <a:lnTo>
                    <a:pt x="0" y="0"/>
                  </a:lnTo>
                  <a:lnTo>
                    <a:pt x="0" y="1838325"/>
                  </a:lnTo>
                  <a:lnTo>
                    <a:pt x="895350" y="1838325"/>
                  </a:lnTo>
                  <a:lnTo>
                    <a:pt x="895350" y="0"/>
                  </a:lnTo>
                  <a:close/>
                </a:path>
                <a:path w="3124200" h="1838325">
                  <a:moveTo>
                    <a:pt x="2009775" y="1352550"/>
                  </a:moveTo>
                  <a:lnTo>
                    <a:pt x="1114425" y="1352550"/>
                  </a:lnTo>
                  <a:lnTo>
                    <a:pt x="1114425" y="1838325"/>
                  </a:lnTo>
                  <a:lnTo>
                    <a:pt x="2009775" y="1838325"/>
                  </a:lnTo>
                  <a:lnTo>
                    <a:pt x="2009775" y="1352550"/>
                  </a:lnTo>
                  <a:close/>
                </a:path>
                <a:path w="3124200" h="1838325">
                  <a:moveTo>
                    <a:pt x="3124200" y="1581150"/>
                  </a:moveTo>
                  <a:lnTo>
                    <a:pt x="2228850" y="1581150"/>
                  </a:lnTo>
                  <a:lnTo>
                    <a:pt x="2228850" y="1838325"/>
                  </a:lnTo>
                  <a:lnTo>
                    <a:pt x="3124200" y="1838325"/>
                  </a:lnTo>
                  <a:lnTo>
                    <a:pt x="3124200" y="158115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515240" y="3905249"/>
              <a:ext cx="3352800" cy="9525"/>
            </a:xfrm>
            <a:custGeom>
              <a:avLst/>
              <a:gdLst/>
              <a:ahLst/>
              <a:cxnLst/>
              <a:rect l="l" t="t" r="r" b="b"/>
              <a:pathLst>
                <a:path w="3352800" h="9525">
                  <a:moveTo>
                    <a:pt x="33528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352800" y="0"/>
                  </a:lnTo>
                  <a:lnTo>
                    <a:pt x="335280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743840" y="3951490"/>
            <a:ext cx="678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30">
                <a:latin typeface="Trebuchet MS"/>
                <a:cs typeface="Trebuchet MS"/>
              </a:rPr>
              <a:t>Travel_Rarely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029840" y="3951490"/>
            <a:ext cx="566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95">
                <a:latin typeface="Trebuchet MS"/>
                <a:cs typeface="Trebuchet MS"/>
              </a:rPr>
              <a:t>N</a:t>
            </a:r>
            <a:r>
              <a:rPr dirty="0" sz="900" spc="40">
                <a:latin typeface="Trebuchet MS"/>
                <a:cs typeface="Trebuchet MS"/>
              </a:rPr>
              <a:t>o</a:t>
            </a:r>
            <a:r>
              <a:rPr dirty="0" sz="900" spc="30">
                <a:latin typeface="Trebuchet MS"/>
                <a:cs typeface="Trebuchet MS"/>
              </a:rPr>
              <a:t>n</a:t>
            </a:r>
            <a:r>
              <a:rPr dirty="0" sz="900" spc="-110">
                <a:latin typeface="Trebuchet MS"/>
                <a:cs typeface="Trebuchet MS"/>
              </a:rPr>
              <a:t>-</a:t>
            </a:r>
            <a:r>
              <a:rPr dirty="0" sz="900" spc="-80">
                <a:latin typeface="Trebuchet MS"/>
                <a:cs typeface="Trebuchet MS"/>
              </a:rPr>
              <a:t>T</a:t>
            </a:r>
            <a:r>
              <a:rPr dirty="0" sz="900" spc="20">
                <a:latin typeface="Trebuchet MS"/>
                <a:cs typeface="Trebuchet MS"/>
              </a:rPr>
              <a:t>r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5">
                <a:latin typeface="Trebuchet MS"/>
                <a:cs typeface="Trebuchet MS"/>
              </a:rPr>
              <a:t>v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-35">
                <a:latin typeface="Trebuchet MS"/>
                <a:cs typeface="Trebuchet MS"/>
              </a:rPr>
              <a:t>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75490" y="3822893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08815" y="3232343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08815" y="2641803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08815" y="2051253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08815" y="1460698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43965" y="3889304"/>
            <a:ext cx="906780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590"/>
              </a:spcBef>
            </a:pPr>
            <a:r>
              <a:rPr dirty="0" sz="900" spc="-80">
                <a:latin typeface="Trebuchet MS"/>
                <a:cs typeface="Trebuchet MS"/>
              </a:rPr>
              <a:t>T</a:t>
            </a:r>
            <a:r>
              <a:rPr dirty="0" sz="900" spc="20">
                <a:latin typeface="Trebuchet MS"/>
                <a:cs typeface="Trebuchet MS"/>
              </a:rPr>
              <a:t>r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5">
                <a:latin typeface="Trebuchet MS"/>
                <a:cs typeface="Trebuchet MS"/>
              </a:rPr>
              <a:t>v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100">
                <a:latin typeface="Trebuchet MS"/>
                <a:cs typeface="Trebuchet MS"/>
              </a:rPr>
              <a:t>_</a:t>
            </a:r>
            <a:r>
              <a:rPr dirty="0" sz="900" spc="-30">
                <a:latin typeface="Trebuchet MS"/>
                <a:cs typeface="Trebuchet MS"/>
              </a:rPr>
              <a:t>F</a:t>
            </a:r>
            <a:r>
              <a:rPr dirty="0" sz="900" spc="20">
                <a:latin typeface="Trebuchet MS"/>
                <a:cs typeface="Trebuchet MS"/>
              </a:rPr>
              <a:t>r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20">
                <a:latin typeface="Trebuchet MS"/>
                <a:cs typeface="Trebuchet MS"/>
              </a:rPr>
              <a:t>q</a:t>
            </a:r>
            <a:r>
              <a:rPr dirty="0" sz="900" spc="30">
                <a:latin typeface="Trebuchet MS"/>
                <a:cs typeface="Trebuchet MS"/>
              </a:rPr>
              <a:t>u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30">
                <a:latin typeface="Trebuchet MS"/>
                <a:cs typeface="Trebuchet MS"/>
              </a:rPr>
              <a:t>n</a:t>
            </a:r>
            <a:r>
              <a:rPr dirty="0" sz="900" spc="-60">
                <a:latin typeface="Trebuchet MS"/>
                <a:cs typeface="Trebuchet MS"/>
              </a:rPr>
              <a:t>t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5">
                <a:latin typeface="Trebuchet MS"/>
                <a:cs typeface="Trebuchet MS"/>
              </a:rPr>
              <a:t>y</a:t>
            </a:r>
            <a:endParaRPr sz="900">
              <a:latin typeface="Trebuchet MS"/>
              <a:cs typeface="Trebuchet MS"/>
            </a:endParaRPr>
          </a:p>
          <a:p>
            <a:pPr algn="ctr" marR="2540">
              <a:lnSpc>
                <a:spcPct val="100000"/>
              </a:lnSpc>
              <a:spcBef>
                <a:spcPts val="530"/>
              </a:spcBef>
            </a:pPr>
            <a:r>
              <a:rPr dirty="0" sz="900" spc="-15" i="1">
                <a:latin typeface="Trebuchet MS"/>
                <a:cs typeface="Trebuchet MS"/>
              </a:rPr>
              <a:t>BusinessTravel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86761" y="2344025"/>
            <a:ext cx="163830" cy="76898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30" i="1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972300" y="4686300"/>
            <a:ext cx="4191000" cy="3609975"/>
          </a:xfrm>
          <a:custGeom>
            <a:avLst/>
            <a:gdLst/>
            <a:ahLst/>
            <a:cxnLst/>
            <a:rect l="l" t="t" r="r" b="b"/>
            <a:pathLst>
              <a:path w="4191000" h="3609975">
                <a:moveTo>
                  <a:pt x="4191000" y="3609975"/>
                </a:moveTo>
                <a:lnTo>
                  <a:pt x="0" y="3609975"/>
                </a:lnTo>
                <a:lnTo>
                  <a:pt x="0" y="0"/>
                </a:lnTo>
                <a:lnTo>
                  <a:pt x="4191000" y="0"/>
                </a:lnTo>
                <a:lnTo>
                  <a:pt x="4191000" y="3609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724775" y="4865885"/>
            <a:ext cx="756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448550" y="4895850"/>
            <a:ext cx="3476625" cy="2924175"/>
            <a:chOff x="7448550" y="4895850"/>
            <a:chExt cx="3476625" cy="2924175"/>
          </a:xfrm>
        </p:grpSpPr>
        <p:sp>
          <p:nvSpPr>
            <p:cNvPr id="71" name="object 71"/>
            <p:cNvSpPr/>
            <p:nvPr/>
          </p:nvSpPr>
          <p:spPr>
            <a:xfrm>
              <a:off x="7448550" y="4895850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448550" y="5162549"/>
              <a:ext cx="3476625" cy="2657475"/>
            </a:xfrm>
            <a:custGeom>
              <a:avLst/>
              <a:gdLst/>
              <a:ahLst/>
              <a:cxnLst/>
              <a:rect l="l" t="t" r="r" b="b"/>
              <a:pathLst>
                <a:path w="3476625" h="2657475">
                  <a:moveTo>
                    <a:pt x="38100" y="2428875"/>
                  </a:moveTo>
                  <a:lnTo>
                    <a:pt x="0" y="2428875"/>
                  </a:lnTo>
                  <a:lnTo>
                    <a:pt x="0" y="2438400"/>
                  </a:lnTo>
                  <a:lnTo>
                    <a:pt x="38100" y="2438400"/>
                  </a:lnTo>
                  <a:lnTo>
                    <a:pt x="38100" y="2428875"/>
                  </a:lnTo>
                  <a:close/>
                </a:path>
                <a:path w="3476625" h="2657475">
                  <a:moveTo>
                    <a:pt x="38100" y="2209800"/>
                  </a:moveTo>
                  <a:lnTo>
                    <a:pt x="0" y="2209800"/>
                  </a:lnTo>
                  <a:lnTo>
                    <a:pt x="0" y="2219325"/>
                  </a:lnTo>
                  <a:lnTo>
                    <a:pt x="38100" y="2219325"/>
                  </a:lnTo>
                  <a:lnTo>
                    <a:pt x="38100" y="2209800"/>
                  </a:lnTo>
                  <a:close/>
                </a:path>
                <a:path w="3476625" h="2657475">
                  <a:moveTo>
                    <a:pt x="38100" y="1990725"/>
                  </a:moveTo>
                  <a:lnTo>
                    <a:pt x="0" y="1990725"/>
                  </a:lnTo>
                  <a:lnTo>
                    <a:pt x="0" y="2000250"/>
                  </a:lnTo>
                  <a:lnTo>
                    <a:pt x="38100" y="2000250"/>
                  </a:lnTo>
                  <a:lnTo>
                    <a:pt x="38100" y="1990725"/>
                  </a:lnTo>
                  <a:close/>
                </a:path>
                <a:path w="3476625" h="2657475">
                  <a:moveTo>
                    <a:pt x="38100" y="1762125"/>
                  </a:moveTo>
                  <a:lnTo>
                    <a:pt x="0" y="1762125"/>
                  </a:lnTo>
                  <a:lnTo>
                    <a:pt x="0" y="1771650"/>
                  </a:lnTo>
                  <a:lnTo>
                    <a:pt x="38100" y="1771650"/>
                  </a:lnTo>
                  <a:lnTo>
                    <a:pt x="38100" y="1762125"/>
                  </a:lnTo>
                  <a:close/>
                </a:path>
                <a:path w="3476625" h="2657475">
                  <a:moveTo>
                    <a:pt x="38100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38100" y="1552575"/>
                  </a:lnTo>
                  <a:lnTo>
                    <a:pt x="38100" y="1543050"/>
                  </a:lnTo>
                  <a:close/>
                </a:path>
                <a:path w="3476625" h="2657475">
                  <a:moveTo>
                    <a:pt x="38100" y="1323975"/>
                  </a:moveTo>
                  <a:lnTo>
                    <a:pt x="0" y="1323975"/>
                  </a:lnTo>
                  <a:lnTo>
                    <a:pt x="0" y="1333500"/>
                  </a:lnTo>
                  <a:lnTo>
                    <a:pt x="38100" y="1333500"/>
                  </a:lnTo>
                  <a:lnTo>
                    <a:pt x="38100" y="1323975"/>
                  </a:lnTo>
                  <a:close/>
                </a:path>
                <a:path w="3476625" h="2657475">
                  <a:moveTo>
                    <a:pt x="38100" y="1104900"/>
                  </a:moveTo>
                  <a:lnTo>
                    <a:pt x="0" y="1104900"/>
                  </a:lnTo>
                  <a:lnTo>
                    <a:pt x="0" y="1114425"/>
                  </a:lnTo>
                  <a:lnTo>
                    <a:pt x="38100" y="1114425"/>
                  </a:lnTo>
                  <a:lnTo>
                    <a:pt x="38100" y="1104900"/>
                  </a:lnTo>
                  <a:close/>
                </a:path>
                <a:path w="3476625" h="2657475">
                  <a:moveTo>
                    <a:pt x="38100" y="885825"/>
                  </a:moveTo>
                  <a:lnTo>
                    <a:pt x="0" y="885825"/>
                  </a:lnTo>
                  <a:lnTo>
                    <a:pt x="0" y="895350"/>
                  </a:lnTo>
                  <a:lnTo>
                    <a:pt x="38100" y="895350"/>
                  </a:lnTo>
                  <a:lnTo>
                    <a:pt x="38100" y="885825"/>
                  </a:lnTo>
                  <a:close/>
                </a:path>
                <a:path w="3476625" h="2657475">
                  <a:moveTo>
                    <a:pt x="38100" y="666750"/>
                  </a:moveTo>
                  <a:lnTo>
                    <a:pt x="0" y="666750"/>
                  </a:lnTo>
                  <a:lnTo>
                    <a:pt x="0" y="676275"/>
                  </a:lnTo>
                  <a:lnTo>
                    <a:pt x="38100" y="676275"/>
                  </a:lnTo>
                  <a:lnTo>
                    <a:pt x="38100" y="666750"/>
                  </a:lnTo>
                  <a:close/>
                </a:path>
                <a:path w="3476625" h="2657475">
                  <a:moveTo>
                    <a:pt x="38100" y="438150"/>
                  </a:moveTo>
                  <a:lnTo>
                    <a:pt x="0" y="438150"/>
                  </a:lnTo>
                  <a:lnTo>
                    <a:pt x="0" y="447675"/>
                  </a:lnTo>
                  <a:lnTo>
                    <a:pt x="38100" y="447675"/>
                  </a:lnTo>
                  <a:lnTo>
                    <a:pt x="38100" y="438150"/>
                  </a:lnTo>
                  <a:close/>
                </a:path>
                <a:path w="3476625" h="2657475">
                  <a:moveTo>
                    <a:pt x="390525" y="2428875"/>
                  </a:moveTo>
                  <a:lnTo>
                    <a:pt x="314325" y="2428875"/>
                  </a:lnTo>
                  <a:lnTo>
                    <a:pt x="314325" y="2438400"/>
                  </a:lnTo>
                  <a:lnTo>
                    <a:pt x="390525" y="2438400"/>
                  </a:lnTo>
                  <a:lnTo>
                    <a:pt x="390525" y="2428875"/>
                  </a:lnTo>
                  <a:close/>
                </a:path>
                <a:path w="3476625" h="2657475">
                  <a:moveTo>
                    <a:pt x="390525" y="2209800"/>
                  </a:moveTo>
                  <a:lnTo>
                    <a:pt x="314325" y="2209800"/>
                  </a:lnTo>
                  <a:lnTo>
                    <a:pt x="314325" y="2219325"/>
                  </a:lnTo>
                  <a:lnTo>
                    <a:pt x="390525" y="2219325"/>
                  </a:lnTo>
                  <a:lnTo>
                    <a:pt x="390525" y="2209800"/>
                  </a:lnTo>
                  <a:close/>
                </a:path>
                <a:path w="3476625" h="2657475">
                  <a:moveTo>
                    <a:pt x="390525" y="1990725"/>
                  </a:moveTo>
                  <a:lnTo>
                    <a:pt x="314325" y="1990725"/>
                  </a:lnTo>
                  <a:lnTo>
                    <a:pt x="314325" y="2000250"/>
                  </a:lnTo>
                  <a:lnTo>
                    <a:pt x="390525" y="2000250"/>
                  </a:lnTo>
                  <a:lnTo>
                    <a:pt x="390525" y="1990725"/>
                  </a:lnTo>
                  <a:close/>
                </a:path>
                <a:path w="3476625" h="2657475">
                  <a:moveTo>
                    <a:pt x="390525" y="1762125"/>
                  </a:moveTo>
                  <a:lnTo>
                    <a:pt x="314325" y="1762125"/>
                  </a:lnTo>
                  <a:lnTo>
                    <a:pt x="314325" y="1771650"/>
                  </a:lnTo>
                  <a:lnTo>
                    <a:pt x="390525" y="1771650"/>
                  </a:lnTo>
                  <a:lnTo>
                    <a:pt x="390525" y="1762125"/>
                  </a:lnTo>
                  <a:close/>
                </a:path>
                <a:path w="3476625" h="2657475">
                  <a:moveTo>
                    <a:pt x="390525" y="1543050"/>
                  </a:moveTo>
                  <a:lnTo>
                    <a:pt x="314325" y="1543050"/>
                  </a:lnTo>
                  <a:lnTo>
                    <a:pt x="314325" y="1552575"/>
                  </a:lnTo>
                  <a:lnTo>
                    <a:pt x="390525" y="1552575"/>
                  </a:lnTo>
                  <a:lnTo>
                    <a:pt x="390525" y="1543050"/>
                  </a:lnTo>
                  <a:close/>
                </a:path>
                <a:path w="3476625" h="2657475">
                  <a:moveTo>
                    <a:pt x="390525" y="1323975"/>
                  </a:moveTo>
                  <a:lnTo>
                    <a:pt x="314325" y="1323975"/>
                  </a:lnTo>
                  <a:lnTo>
                    <a:pt x="314325" y="1333500"/>
                  </a:lnTo>
                  <a:lnTo>
                    <a:pt x="390525" y="1333500"/>
                  </a:lnTo>
                  <a:lnTo>
                    <a:pt x="390525" y="1323975"/>
                  </a:lnTo>
                  <a:close/>
                </a:path>
                <a:path w="3476625" h="2657475">
                  <a:moveTo>
                    <a:pt x="390525" y="1104900"/>
                  </a:moveTo>
                  <a:lnTo>
                    <a:pt x="314325" y="1104900"/>
                  </a:lnTo>
                  <a:lnTo>
                    <a:pt x="314325" y="1114425"/>
                  </a:lnTo>
                  <a:lnTo>
                    <a:pt x="390525" y="1114425"/>
                  </a:lnTo>
                  <a:lnTo>
                    <a:pt x="390525" y="1104900"/>
                  </a:lnTo>
                  <a:close/>
                </a:path>
                <a:path w="3476625" h="2657475">
                  <a:moveTo>
                    <a:pt x="733425" y="2428875"/>
                  </a:moveTo>
                  <a:lnTo>
                    <a:pt x="666750" y="2428875"/>
                  </a:lnTo>
                  <a:lnTo>
                    <a:pt x="666750" y="2438400"/>
                  </a:lnTo>
                  <a:lnTo>
                    <a:pt x="733425" y="2438400"/>
                  </a:lnTo>
                  <a:lnTo>
                    <a:pt x="733425" y="2428875"/>
                  </a:lnTo>
                  <a:close/>
                </a:path>
                <a:path w="3476625" h="2657475">
                  <a:moveTo>
                    <a:pt x="733425" y="2209800"/>
                  </a:moveTo>
                  <a:lnTo>
                    <a:pt x="666750" y="2209800"/>
                  </a:lnTo>
                  <a:lnTo>
                    <a:pt x="666750" y="2219325"/>
                  </a:lnTo>
                  <a:lnTo>
                    <a:pt x="733425" y="2219325"/>
                  </a:lnTo>
                  <a:lnTo>
                    <a:pt x="733425" y="2209800"/>
                  </a:lnTo>
                  <a:close/>
                </a:path>
                <a:path w="3476625" h="2657475">
                  <a:moveTo>
                    <a:pt x="733425" y="1990725"/>
                  </a:moveTo>
                  <a:lnTo>
                    <a:pt x="666750" y="1990725"/>
                  </a:lnTo>
                  <a:lnTo>
                    <a:pt x="666750" y="2000250"/>
                  </a:lnTo>
                  <a:lnTo>
                    <a:pt x="733425" y="2000250"/>
                  </a:lnTo>
                  <a:lnTo>
                    <a:pt x="733425" y="1990725"/>
                  </a:lnTo>
                  <a:close/>
                </a:path>
                <a:path w="3476625" h="2657475">
                  <a:moveTo>
                    <a:pt x="733425" y="1762125"/>
                  </a:moveTo>
                  <a:lnTo>
                    <a:pt x="666750" y="1762125"/>
                  </a:lnTo>
                  <a:lnTo>
                    <a:pt x="666750" y="1771650"/>
                  </a:lnTo>
                  <a:lnTo>
                    <a:pt x="733425" y="1771650"/>
                  </a:lnTo>
                  <a:lnTo>
                    <a:pt x="733425" y="1762125"/>
                  </a:lnTo>
                  <a:close/>
                </a:path>
                <a:path w="3476625" h="2657475">
                  <a:moveTo>
                    <a:pt x="733425" y="1543050"/>
                  </a:moveTo>
                  <a:lnTo>
                    <a:pt x="666750" y="1543050"/>
                  </a:lnTo>
                  <a:lnTo>
                    <a:pt x="666750" y="1552575"/>
                  </a:lnTo>
                  <a:lnTo>
                    <a:pt x="733425" y="1552575"/>
                  </a:lnTo>
                  <a:lnTo>
                    <a:pt x="733425" y="1543050"/>
                  </a:lnTo>
                  <a:close/>
                </a:path>
                <a:path w="3476625" h="2657475">
                  <a:moveTo>
                    <a:pt x="733425" y="1323975"/>
                  </a:moveTo>
                  <a:lnTo>
                    <a:pt x="666750" y="1323975"/>
                  </a:lnTo>
                  <a:lnTo>
                    <a:pt x="666750" y="1333500"/>
                  </a:lnTo>
                  <a:lnTo>
                    <a:pt x="733425" y="1333500"/>
                  </a:lnTo>
                  <a:lnTo>
                    <a:pt x="733425" y="1323975"/>
                  </a:lnTo>
                  <a:close/>
                </a:path>
                <a:path w="3476625" h="2657475">
                  <a:moveTo>
                    <a:pt x="1076325" y="2428875"/>
                  </a:moveTo>
                  <a:lnTo>
                    <a:pt x="1009650" y="2428875"/>
                  </a:lnTo>
                  <a:lnTo>
                    <a:pt x="1009650" y="2438400"/>
                  </a:lnTo>
                  <a:lnTo>
                    <a:pt x="1076325" y="2438400"/>
                  </a:lnTo>
                  <a:lnTo>
                    <a:pt x="1076325" y="2428875"/>
                  </a:lnTo>
                  <a:close/>
                </a:path>
                <a:path w="3476625" h="2657475">
                  <a:moveTo>
                    <a:pt x="1076325" y="2209800"/>
                  </a:moveTo>
                  <a:lnTo>
                    <a:pt x="1009650" y="2209800"/>
                  </a:lnTo>
                  <a:lnTo>
                    <a:pt x="1009650" y="2219325"/>
                  </a:lnTo>
                  <a:lnTo>
                    <a:pt x="1076325" y="2219325"/>
                  </a:lnTo>
                  <a:lnTo>
                    <a:pt x="1076325" y="2209800"/>
                  </a:lnTo>
                  <a:close/>
                </a:path>
                <a:path w="3476625" h="2657475">
                  <a:moveTo>
                    <a:pt x="1076325" y="1990725"/>
                  </a:moveTo>
                  <a:lnTo>
                    <a:pt x="1009650" y="1990725"/>
                  </a:lnTo>
                  <a:lnTo>
                    <a:pt x="1009650" y="2000250"/>
                  </a:lnTo>
                  <a:lnTo>
                    <a:pt x="1076325" y="2000250"/>
                  </a:lnTo>
                  <a:lnTo>
                    <a:pt x="1076325" y="1990725"/>
                  </a:lnTo>
                  <a:close/>
                </a:path>
                <a:path w="3476625" h="2657475">
                  <a:moveTo>
                    <a:pt x="1076325" y="1762125"/>
                  </a:moveTo>
                  <a:lnTo>
                    <a:pt x="1009650" y="1762125"/>
                  </a:lnTo>
                  <a:lnTo>
                    <a:pt x="1009650" y="1771650"/>
                  </a:lnTo>
                  <a:lnTo>
                    <a:pt x="1076325" y="1771650"/>
                  </a:lnTo>
                  <a:lnTo>
                    <a:pt x="1076325" y="1762125"/>
                  </a:lnTo>
                  <a:close/>
                </a:path>
                <a:path w="3476625" h="2657475">
                  <a:moveTo>
                    <a:pt x="1428750" y="2428875"/>
                  </a:moveTo>
                  <a:lnTo>
                    <a:pt x="1352550" y="2428875"/>
                  </a:lnTo>
                  <a:lnTo>
                    <a:pt x="1352550" y="2438400"/>
                  </a:lnTo>
                  <a:lnTo>
                    <a:pt x="1428750" y="2438400"/>
                  </a:lnTo>
                  <a:lnTo>
                    <a:pt x="1428750" y="2428875"/>
                  </a:lnTo>
                  <a:close/>
                </a:path>
                <a:path w="3476625" h="2657475">
                  <a:moveTo>
                    <a:pt x="1428750" y="2209800"/>
                  </a:moveTo>
                  <a:lnTo>
                    <a:pt x="1352550" y="2209800"/>
                  </a:lnTo>
                  <a:lnTo>
                    <a:pt x="1352550" y="2219325"/>
                  </a:lnTo>
                  <a:lnTo>
                    <a:pt x="1428750" y="2219325"/>
                  </a:lnTo>
                  <a:lnTo>
                    <a:pt x="1428750" y="2209800"/>
                  </a:lnTo>
                  <a:close/>
                </a:path>
                <a:path w="3476625" h="2657475">
                  <a:moveTo>
                    <a:pt x="1428750" y="1990725"/>
                  </a:moveTo>
                  <a:lnTo>
                    <a:pt x="1352550" y="1990725"/>
                  </a:lnTo>
                  <a:lnTo>
                    <a:pt x="1352550" y="2000250"/>
                  </a:lnTo>
                  <a:lnTo>
                    <a:pt x="1428750" y="2000250"/>
                  </a:lnTo>
                  <a:lnTo>
                    <a:pt x="1428750" y="1990725"/>
                  </a:lnTo>
                  <a:close/>
                </a:path>
                <a:path w="3476625" h="2657475">
                  <a:moveTo>
                    <a:pt x="1771650" y="2428875"/>
                  </a:moveTo>
                  <a:lnTo>
                    <a:pt x="1704975" y="2428875"/>
                  </a:lnTo>
                  <a:lnTo>
                    <a:pt x="1704975" y="2438400"/>
                  </a:lnTo>
                  <a:lnTo>
                    <a:pt x="1771650" y="2438400"/>
                  </a:lnTo>
                  <a:lnTo>
                    <a:pt x="1771650" y="2428875"/>
                  </a:lnTo>
                  <a:close/>
                </a:path>
                <a:path w="3476625" h="2657475">
                  <a:moveTo>
                    <a:pt x="1771650" y="2209800"/>
                  </a:moveTo>
                  <a:lnTo>
                    <a:pt x="1704975" y="2209800"/>
                  </a:lnTo>
                  <a:lnTo>
                    <a:pt x="1704975" y="2219325"/>
                  </a:lnTo>
                  <a:lnTo>
                    <a:pt x="1771650" y="2219325"/>
                  </a:lnTo>
                  <a:lnTo>
                    <a:pt x="1771650" y="2209800"/>
                  </a:lnTo>
                  <a:close/>
                </a:path>
                <a:path w="3476625" h="2657475">
                  <a:moveTo>
                    <a:pt x="2124075" y="2428875"/>
                  </a:moveTo>
                  <a:lnTo>
                    <a:pt x="2047875" y="2428875"/>
                  </a:lnTo>
                  <a:lnTo>
                    <a:pt x="2047875" y="2438400"/>
                  </a:lnTo>
                  <a:lnTo>
                    <a:pt x="2124075" y="2438400"/>
                  </a:lnTo>
                  <a:lnTo>
                    <a:pt x="2124075" y="2428875"/>
                  </a:lnTo>
                  <a:close/>
                </a:path>
                <a:path w="3476625" h="2657475">
                  <a:moveTo>
                    <a:pt x="2124075" y="2209800"/>
                  </a:moveTo>
                  <a:lnTo>
                    <a:pt x="2047875" y="2209800"/>
                  </a:lnTo>
                  <a:lnTo>
                    <a:pt x="2047875" y="2219325"/>
                  </a:lnTo>
                  <a:lnTo>
                    <a:pt x="2124075" y="2219325"/>
                  </a:lnTo>
                  <a:lnTo>
                    <a:pt x="2124075" y="2209800"/>
                  </a:lnTo>
                  <a:close/>
                </a:path>
                <a:path w="3476625" h="2657475">
                  <a:moveTo>
                    <a:pt x="2466975" y="2428875"/>
                  </a:moveTo>
                  <a:lnTo>
                    <a:pt x="2400300" y="2428875"/>
                  </a:lnTo>
                  <a:lnTo>
                    <a:pt x="2400300" y="2438400"/>
                  </a:lnTo>
                  <a:lnTo>
                    <a:pt x="2466975" y="2438400"/>
                  </a:lnTo>
                  <a:lnTo>
                    <a:pt x="2466975" y="2428875"/>
                  </a:lnTo>
                  <a:close/>
                </a:path>
                <a:path w="3476625" h="2657475">
                  <a:moveTo>
                    <a:pt x="3476625" y="2647950"/>
                  </a:moveTo>
                  <a:lnTo>
                    <a:pt x="0" y="2647950"/>
                  </a:lnTo>
                  <a:lnTo>
                    <a:pt x="0" y="2657475"/>
                  </a:lnTo>
                  <a:lnTo>
                    <a:pt x="3476625" y="2657475"/>
                  </a:lnTo>
                  <a:lnTo>
                    <a:pt x="3476625" y="2647950"/>
                  </a:lnTo>
                  <a:close/>
                </a:path>
                <a:path w="3476625" h="2657475">
                  <a:moveTo>
                    <a:pt x="3476625" y="2428875"/>
                  </a:moveTo>
                  <a:lnTo>
                    <a:pt x="2743200" y="2428875"/>
                  </a:lnTo>
                  <a:lnTo>
                    <a:pt x="2743200" y="2438400"/>
                  </a:lnTo>
                  <a:lnTo>
                    <a:pt x="3476625" y="2438400"/>
                  </a:lnTo>
                  <a:lnTo>
                    <a:pt x="3476625" y="2428875"/>
                  </a:lnTo>
                  <a:close/>
                </a:path>
                <a:path w="3476625" h="2657475">
                  <a:moveTo>
                    <a:pt x="3476625" y="2209800"/>
                  </a:moveTo>
                  <a:lnTo>
                    <a:pt x="2400300" y="2209800"/>
                  </a:lnTo>
                  <a:lnTo>
                    <a:pt x="2400300" y="2219325"/>
                  </a:lnTo>
                  <a:lnTo>
                    <a:pt x="3476625" y="2219325"/>
                  </a:lnTo>
                  <a:lnTo>
                    <a:pt x="3476625" y="2209800"/>
                  </a:lnTo>
                  <a:close/>
                </a:path>
                <a:path w="3476625" h="2657475">
                  <a:moveTo>
                    <a:pt x="3476625" y="1990725"/>
                  </a:moveTo>
                  <a:lnTo>
                    <a:pt x="1704975" y="1990725"/>
                  </a:lnTo>
                  <a:lnTo>
                    <a:pt x="1704975" y="2000250"/>
                  </a:lnTo>
                  <a:lnTo>
                    <a:pt x="3476625" y="2000250"/>
                  </a:lnTo>
                  <a:lnTo>
                    <a:pt x="3476625" y="1990725"/>
                  </a:lnTo>
                  <a:close/>
                </a:path>
                <a:path w="3476625" h="2657475">
                  <a:moveTo>
                    <a:pt x="3476625" y="1762125"/>
                  </a:moveTo>
                  <a:lnTo>
                    <a:pt x="1352550" y="1762125"/>
                  </a:lnTo>
                  <a:lnTo>
                    <a:pt x="1352550" y="1771650"/>
                  </a:lnTo>
                  <a:lnTo>
                    <a:pt x="3476625" y="1771650"/>
                  </a:lnTo>
                  <a:lnTo>
                    <a:pt x="3476625" y="1762125"/>
                  </a:lnTo>
                  <a:close/>
                </a:path>
                <a:path w="3476625" h="2657475">
                  <a:moveTo>
                    <a:pt x="3476625" y="1543050"/>
                  </a:moveTo>
                  <a:lnTo>
                    <a:pt x="1009650" y="1543050"/>
                  </a:lnTo>
                  <a:lnTo>
                    <a:pt x="1009650" y="1552575"/>
                  </a:lnTo>
                  <a:lnTo>
                    <a:pt x="3476625" y="1552575"/>
                  </a:lnTo>
                  <a:lnTo>
                    <a:pt x="3476625" y="1543050"/>
                  </a:lnTo>
                  <a:close/>
                </a:path>
                <a:path w="3476625" h="2657475">
                  <a:moveTo>
                    <a:pt x="3476625" y="1323975"/>
                  </a:moveTo>
                  <a:lnTo>
                    <a:pt x="1009650" y="1323975"/>
                  </a:lnTo>
                  <a:lnTo>
                    <a:pt x="1009650" y="1333500"/>
                  </a:lnTo>
                  <a:lnTo>
                    <a:pt x="3476625" y="1333500"/>
                  </a:lnTo>
                  <a:lnTo>
                    <a:pt x="3476625" y="1323975"/>
                  </a:lnTo>
                  <a:close/>
                </a:path>
                <a:path w="3476625" h="2657475">
                  <a:moveTo>
                    <a:pt x="3476625" y="1104900"/>
                  </a:moveTo>
                  <a:lnTo>
                    <a:pt x="666750" y="1104900"/>
                  </a:lnTo>
                  <a:lnTo>
                    <a:pt x="666750" y="1114425"/>
                  </a:lnTo>
                  <a:lnTo>
                    <a:pt x="3476625" y="1114425"/>
                  </a:lnTo>
                  <a:lnTo>
                    <a:pt x="3476625" y="1104900"/>
                  </a:lnTo>
                  <a:close/>
                </a:path>
                <a:path w="3476625" h="2657475">
                  <a:moveTo>
                    <a:pt x="3476625" y="885825"/>
                  </a:moveTo>
                  <a:lnTo>
                    <a:pt x="314325" y="885825"/>
                  </a:lnTo>
                  <a:lnTo>
                    <a:pt x="314325" y="895350"/>
                  </a:lnTo>
                  <a:lnTo>
                    <a:pt x="3476625" y="895350"/>
                  </a:lnTo>
                  <a:lnTo>
                    <a:pt x="3476625" y="885825"/>
                  </a:lnTo>
                  <a:close/>
                </a:path>
                <a:path w="3476625" h="2657475">
                  <a:moveTo>
                    <a:pt x="3476625" y="666750"/>
                  </a:moveTo>
                  <a:lnTo>
                    <a:pt x="314325" y="666750"/>
                  </a:lnTo>
                  <a:lnTo>
                    <a:pt x="314325" y="676275"/>
                  </a:lnTo>
                  <a:lnTo>
                    <a:pt x="3476625" y="676275"/>
                  </a:lnTo>
                  <a:lnTo>
                    <a:pt x="3476625" y="666750"/>
                  </a:lnTo>
                  <a:close/>
                </a:path>
                <a:path w="3476625" h="2657475">
                  <a:moveTo>
                    <a:pt x="3476625" y="438150"/>
                  </a:moveTo>
                  <a:lnTo>
                    <a:pt x="314325" y="438150"/>
                  </a:lnTo>
                  <a:lnTo>
                    <a:pt x="314325" y="447675"/>
                  </a:lnTo>
                  <a:lnTo>
                    <a:pt x="3476625" y="447675"/>
                  </a:lnTo>
                  <a:lnTo>
                    <a:pt x="3476625" y="438150"/>
                  </a:lnTo>
                  <a:close/>
                </a:path>
                <a:path w="3476625" h="2657475">
                  <a:moveTo>
                    <a:pt x="3476625" y="219075"/>
                  </a:moveTo>
                  <a:lnTo>
                    <a:pt x="0" y="219075"/>
                  </a:lnTo>
                  <a:lnTo>
                    <a:pt x="0" y="228600"/>
                  </a:lnTo>
                  <a:lnTo>
                    <a:pt x="3476625" y="228600"/>
                  </a:lnTo>
                  <a:lnTo>
                    <a:pt x="3476625" y="219075"/>
                  </a:lnTo>
                  <a:close/>
                </a:path>
                <a:path w="3476625" h="2657475">
                  <a:moveTo>
                    <a:pt x="34766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476625" y="9525"/>
                  </a:lnTo>
                  <a:lnTo>
                    <a:pt x="34766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486650" y="5543549"/>
              <a:ext cx="3400425" cy="2266950"/>
            </a:xfrm>
            <a:custGeom>
              <a:avLst/>
              <a:gdLst/>
              <a:ahLst/>
              <a:cxnLst/>
              <a:rect l="l" t="t" r="r" b="b"/>
              <a:pathLst>
                <a:path w="3400425" h="2266950">
                  <a:moveTo>
                    <a:pt x="276225" y="0"/>
                  </a:moveTo>
                  <a:lnTo>
                    <a:pt x="0" y="0"/>
                  </a:lnTo>
                  <a:lnTo>
                    <a:pt x="0" y="2266950"/>
                  </a:lnTo>
                  <a:lnTo>
                    <a:pt x="276225" y="2266950"/>
                  </a:lnTo>
                  <a:lnTo>
                    <a:pt x="276225" y="0"/>
                  </a:lnTo>
                  <a:close/>
                </a:path>
                <a:path w="3400425" h="2266950">
                  <a:moveTo>
                    <a:pt x="628650" y="533400"/>
                  </a:moveTo>
                  <a:lnTo>
                    <a:pt x="352425" y="533400"/>
                  </a:lnTo>
                  <a:lnTo>
                    <a:pt x="352425" y="2266950"/>
                  </a:lnTo>
                  <a:lnTo>
                    <a:pt x="628650" y="2266950"/>
                  </a:lnTo>
                  <a:lnTo>
                    <a:pt x="628650" y="533400"/>
                  </a:lnTo>
                  <a:close/>
                </a:path>
                <a:path w="3400425" h="2266950">
                  <a:moveTo>
                    <a:pt x="971550" y="847725"/>
                  </a:moveTo>
                  <a:lnTo>
                    <a:pt x="695325" y="847725"/>
                  </a:lnTo>
                  <a:lnTo>
                    <a:pt x="695325" y="2266950"/>
                  </a:lnTo>
                  <a:lnTo>
                    <a:pt x="971550" y="2266950"/>
                  </a:lnTo>
                  <a:lnTo>
                    <a:pt x="971550" y="847725"/>
                  </a:lnTo>
                  <a:close/>
                </a:path>
                <a:path w="3400425" h="2266950">
                  <a:moveTo>
                    <a:pt x="1314450" y="1333500"/>
                  </a:moveTo>
                  <a:lnTo>
                    <a:pt x="1038225" y="1333500"/>
                  </a:lnTo>
                  <a:lnTo>
                    <a:pt x="1038225" y="2266950"/>
                  </a:lnTo>
                  <a:lnTo>
                    <a:pt x="1314450" y="2266950"/>
                  </a:lnTo>
                  <a:lnTo>
                    <a:pt x="1314450" y="1333500"/>
                  </a:lnTo>
                  <a:close/>
                </a:path>
                <a:path w="3400425" h="2266950">
                  <a:moveTo>
                    <a:pt x="1666875" y="1571625"/>
                  </a:moveTo>
                  <a:lnTo>
                    <a:pt x="1390650" y="1571625"/>
                  </a:lnTo>
                  <a:lnTo>
                    <a:pt x="1390650" y="2266950"/>
                  </a:lnTo>
                  <a:lnTo>
                    <a:pt x="1666875" y="2266950"/>
                  </a:lnTo>
                  <a:lnTo>
                    <a:pt x="1666875" y="1571625"/>
                  </a:lnTo>
                  <a:close/>
                </a:path>
                <a:path w="3400425" h="2266950">
                  <a:moveTo>
                    <a:pt x="2009775" y="1628775"/>
                  </a:moveTo>
                  <a:lnTo>
                    <a:pt x="1733550" y="1628775"/>
                  </a:lnTo>
                  <a:lnTo>
                    <a:pt x="1733550" y="2266950"/>
                  </a:lnTo>
                  <a:lnTo>
                    <a:pt x="2009775" y="2266950"/>
                  </a:lnTo>
                  <a:lnTo>
                    <a:pt x="2009775" y="1628775"/>
                  </a:lnTo>
                  <a:close/>
                </a:path>
                <a:path w="3400425" h="2266950">
                  <a:moveTo>
                    <a:pt x="2362200" y="1771650"/>
                  </a:moveTo>
                  <a:lnTo>
                    <a:pt x="2085975" y="1771650"/>
                  </a:lnTo>
                  <a:lnTo>
                    <a:pt x="2085975" y="2266950"/>
                  </a:lnTo>
                  <a:lnTo>
                    <a:pt x="2362200" y="2266950"/>
                  </a:lnTo>
                  <a:lnTo>
                    <a:pt x="2362200" y="1771650"/>
                  </a:lnTo>
                  <a:close/>
                </a:path>
                <a:path w="3400425" h="2266950">
                  <a:moveTo>
                    <a:pt x="2705100" y="1857375"/>
                  </a:moveTo>
                  <a:lnTo>
                    <a:pt x="2428875" y="1857375"/>
                  </a:lnTo>
                  <a:lnTo>
                    <a:pt x="2428875" y="2266950"/>
                  </a:lnTo>
                  <a:lnTo>
                    <a:pt x="2705100" y="2266950"/>
                  </a:lnTo>
                  <a:lnTo>
                    <a:pt x="2705100" y="1857375"/>
                  </a:lnTo>
                  <a:close/>
                </a:path>
                <a:path w="3400425" h="2266950">
                  <a:moveTo>
                    <a:pt x="3048000" y="2066925"/>
                  </a:moveTo>
                  <a:lnTo>
                    <a:pt x="2771775" y="2066925"/>
                  </a:lnTo>
                  <a:lnTo>
                    <a:pt x="2771775" y="2266950"/>
                  </a:lnTo>
                  <a:lnTo>
                    <a:pt x="3048000" y="2266950"/>
                  </a:lnTo>
                  <a:lnTo>
                    <a:pt x="3048000" y="2066925"/>
                  </a:lnTo>
                  <a:close/>
                </a:path>
                <a:path w="3400425" h="2266950">
                  <a:moveTo>
                    <a:pt x="3400425" y="2085975"/>
                  </a:moveTo>
                  <a:lnTo>
                    <a:pt x="3124200" y="2085975"/>
                  </a:lnTo>
                  <a:lnTo>
                    <a:pt x="3124200" y="2266950"/>
                  </a:lnTo>
                  <a:lnTo>
                    <a:pt x="3400425" y="2266950"/>
                  </a:lnTo>
                  <a:lnTo>
                    <a:pt x="3400425" y="2085975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48550" y="7810500"/>
              <a:ext cx="3476625" cy="9525"/>
            </a:xfrm>
            <a:custGeom>
              <a:avLst/>
              <a:gdLst/>
              <a:ahLst/>
              <a:cxnLst/>
              <a:rect l="l" t="t" r="r" b="b"/>
              <a:pathLst>
                <a:path w="3476625" h="9525">
                  <a:moveTo>
                    <a:pt x="34766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476625" y="0"/>
                  </a:lnTo>
                  <a:lnTo>
                    <a:pt x="34766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7593210" y="78567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39982" y="78567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86750" y="78567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020300" y="78567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366924" y="78567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713691" y="78567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40500" y="7728143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207150" y="7286869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07150" y="684559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207150" y="6404178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60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07150" y="5962894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80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73826" y="5521620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178576" y="5080198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7794535"/>
            <a:ext cx="1172845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590"/>
              </a:spcBef>
              <a:tabLst>
                <a:tab pos="374015" algn="l"/>
                <a:tab pos="720725" algn="l"/>
                <a:tab pos="1067435" algn="l"/>
              </a:tabLst>
            </a:pPr>
            <a:r>
              <a:rPr dirty="0" sz="900" spc="20">
                <a:latin typeface="Trebuchet MS"/>
                <a:cs typeface="Trebuchet MS"/>
              </a:rPr>
              <a:t>3	8	4	1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dirty="0" sz="900" spc="-15" i="1">
                <a:latin typeface="Trebuchet MS"/>
                <a:cs typeface="Trebuchet MS"/>
              </a:rPr>
              <a:t>YearsWithCurrManager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988326" y="6106337"/>
            <a:ext cx="163830" cy="76898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30" i="1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650" y="590549"/>
            <a:ext cx="5181600" cy="3095625"/>
          </a:xfrm>
          <a:custGeom>
            <a:avLst/>
            <a:gdLst/>
            <a:ahLst/>
            <a:cxnLst/>
            <a:rect l="l" t="t" r="r" b="b"/>
            <a:pathLst>
              <a:path w="5181600" h="3095625">
                <a:moveTo>
                  <a:pt x="5181600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5181600" y="0"/>
                </a:lnTo>
                <a:lnTo>
                  <a:pt x="5181600" y="3095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0125" y="770135"/>
            <a:ext cx="255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105">
                <a:latin typeface="Trebuchet MS"/>
                <a:cs typeface="Trebuchet MS"/>
              </a:rPr>
              <a:t>M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1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3900" y="800099"/>
            <a:ext cx="4467225" cy="2409825"/>
            <a:chOff x="723900" y="800099"/>
            <a:chExt cx="4467225" cy="2409825"/>
          </a:xfrm>
        </p:grpSpPr>
        <p:sp>
          <p:nvSpPr>
            <p:cNvPr id="5" name="object 5"/>
            <p:cNvSpPr/>
            <p:nvPr/>
          </p:nvSpPr>
          <p:spPr>
            <a:xfrm>
              <a:off x="723900" y="80009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9225" y="80009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00" y="1066799"/>
              <a:ext cx="4467225" cy="2143125"/>
            </a:xfrm>
            <a:custGeom>
              <a:avLst/>
              <a:gdLst/>
              <a:ahLst/>
              <a:cxnLst/>
              <a:rect l="l" t="t" r="r" b="b"/>
              <a:pathLst>
                <a:path w="4467225" h="2143125">
                  <a:moveTo>
                    <a:pt x="66675" y="1924050"/>
                  </a:moveTo>
                  <a:lnTo>
                    <a:pt x="0" y="1924050"/>
                  </a:lnTo>
                  <a:lnTo>
                    <a:pt x="0" y="1933575"/>
                  </a:lnTo>
                  <a:lnTo>
                    <a:pt x="66675" y="1933575"/>
                  </a:lnTo>
                  <a:lnTo>
                    <a:pt x="66675" y="1924050"/>
                  </a:lnTo>
                  <a:close/>
                </a:path>
                <a:path w="4467225" h="2143125">
                  <a:moveTo>
                    <a:pt x="66675" y="1704975"/>
                  </a:moveTo>
                  <a:lnTo>
                    <a:pt x="0" y="1704975"/>
                  </a:lnTo>
                  <a:lnTo>
                    <a:pt x="0" y="1714500"/>
                  </a:lnTo>
                  <a:lnTo>
                    <a:pt x="66675" y="1714500"/>
                  </a:lnTo>
                  <a:lnTo>
                    <a:pt x="66675" y="1704975"/>
                  </a:lnTo>
                  <a:close/>
                </a:path>
                <a:path w="4467225" h="2143125">
                  <a:moveTo>
                    <a:pt x="66675" y="1495425"/>
                  </a:moveTo>
                  <a:lnTo>
                    <a:pt x="0" y="1495425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1495425"/>
                  </a:lnTo>
                  <a:close/>
                </a:path>
                <a:path w="4467225" h="2143125">
                  <a:moveTo>
                    <a:pt x="66675" y="1276350"/>
                  </a:moveTo>
                  <a:lnTo>
                    <a:pt x="0" y="1276350"/>
                  </a:lnTo>
                  <a:lnTo>
                    <a:pt x="0" y="1285875"/>
                  </a:lnTo>
                  <a:lnTo>
                    <a:pt x="66675" y="1285875"/>
                  </a:lnTo>
                  <a:lnTo>
                    <a:pt x="66675" y="1276350"/>
                  </a:lnTo>
                  <a:close/>
                </a:path>
                <a:path w="4467225" h="2143125">
                  <a:moveTo>
                    <a:pt x="66675" y="1066800"/>
                  </a:moveTo>
                  <a:lnTo>
                    <a:pt x="0" y="1066800"/>
                  </a:lnTo>
                  <a:lnTo>
                    <a:pt x="0" y="1076325"/>
                  </a:lnTo>
                  <a:lnTo>
                    <a:pt x="66675" y="1076325"/>
                  </a:lnTo>
                  <a:lnTo>
                    <a:pt x="66675" y="1066800"/>
                  </a:lnTo>
                  <a:close/>
                </a:path>
                <a:path w="4467225" h="2143125">
                  <a:moveTo>
                    <a:pt x="6667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66675" y="866775"/>
                  </a:lnTo>
                  <a:lnTo>
                    <a:pt x="66675" y="857250"/>
                  </a:lnTo>
                  <a:close/>
                </a:path>
                <a:path w="4467225" h="2143125">
                  <a:moveTo>
                    <a:pt x="66675" y="638175"/>
                  </a:moveTo>
                  <a:lnTo>
                    <a:pt x="0" y="638175"/>
                  </a:lnTo>
                  <a:lnTo>
                    <a:pt x="0" y="647700"/>
                  </a:lnTo>
                  <a:lnTo>
                    <a:pt x="66675" y="647700"/>
                  </a:lnTo>
                  <a:lnTo>
                    <a:pt x="66675" y="638175"/>
                  </a:lnTo>
                  <a:close/>
                </a:path>
                <a:path w="4467225" h="2143125">
                  <a:moveTo>
                    <a:pt x="66675" y="428625"/>
                  </a:moveTo>
                  <a:lnTo>
                    <a:pt x="0" y="428625"/>
                  </a:lnTo>
                  <a:lnTo>
                    <a:pt x="0" y="438150"/>
                  </a:lnTo>
                  <a:lnTo>
                    <a:pt x="66675" y="438150"/>
                  </a:lnTo>
                  <a:lnTo>
                    <a:pt x="66675" y="428625"/>
                  </a:lnTo>
                  <a:close/>
                </a:path>
                <a:path w="4467225" h="2143125">
                  <a:moveTo>
                    <a:pt x="66675" y="209550"/>
                  </a:moveTo>
                  <a:lnTo>
                    <a:pt x="0" y="209550"/>
                  </a:lnTo>
                  <a:lnTo>
                    <a:pt x="0" y="219075"/>
                  </a:lnTo>
                  <a:lnTo>
                    <a:pt x="66675" y="219075"/>
                  </a:lnTo>
                  <a:lnTo>
                    <a:pt x="66675" y="209550"/>
                  </a:lnTo>
                  <a:close/>
                </a:path>
                <a:path w="4467225" h="2143125">
                  <a:moveTo>
                    <a:pt x="323850" y="1924050"/>
                  </a:moveTo>
                  <a:lnTo>
                    <a:pt x="314325" y="1924050"/>
                  </a:lnTo>
                  <a:lnTo>
                    <a:pt x="314325" y="1933575"/>
                  </a:lnTo>
                  <a:lnTo>
                    <a:pt x="323850" y="1933575"/>
                  </a:lnTo>
                  <a:lnTo>
                    <a:pt x="323850" y="1924050"/>
                  </a:lnTo>
                  <a:close/>
                </a:path>
                <a:path w="4467225" h="2143125">
                  <a:moveTo>
                    <a:pt x="323850" y="1704975"/>
                  </a:moveTo>
                  <a:lnTo>
                    <a:pt x="314325" y="1704975"/>
                  </a:lnTo>
                  <a:lnTo>
                    <a:pt x="314325" y="1714500"/>
                  </a:lnTo>
                  <a:lnTo>
                    <a:pt x="323850" y="1714500"/>
                  </a:lnTo>
                  <a:lnTo>
                    <a:pt x="323850" y="1704975"/>
                  </a:lnTo>
                  <a:close/>
                </a:path>
                <a:path w="4467225" h="2143125">
                  <a:moveTo>
                    <a:pt x="323850" y="1495425"/>
                  </a:moveTo>
                  <a:lnTo>
                    <a:pt x="314325" y="1495425"/>
                  </a:lnTo>
                  <a:lnTo>
                    <a:pt x="314325" y="1504950"/>
                  </a:lnTo>
                  <a:lnTo>
                    <a:pt x="323850" y="1504950"/>
                  </a:lnTo>
                  <a:lnTo>
                    <a:pt x="323850" y="1495425"/>
                  </a:lnTo>
                  <a:close/>
                </a:path>
                <a:path w="4467225" h="2143125">
                  <a:moveTo>
                    <a:pt x="323850" y="1276350"/>
                  </a:moveTo>
                  <a:lnTo>
                    <a:pt x="314325" y="1276350"/>
                  </a:lnTo>
                  <a:lnTo>
                    <a:pt x="314325" y="1285875"/>
                  </a:lnTo>
                  <a:lnTo>
                    <a:pt x="323850" y="1285875"/>
                  </a:lnTo>
                  <a:lnTo>
                    <a:pt x="323850" y="1276350"/>
                  </a:lnTo>
                  <a:close/>
                </a:path>
                <a:path w="4467225" h="2143125">
                  <a:moveTo>
                    <a:pt x="323850" y="1066800"/>
                  </a:moveTo>
                  <a:lnTo>
                    <a:pt x="314325" y="1066800"/>
                  </a:lnTo>
                  <a:lnTo>
                    <a:pt x="314325" y="1076325"/>
                  </a:lnTo>
                  <a:lnTo>
                    <a:pt x="323850" y="1076325"/>
                  </a:lnTo>
                  <a:lnTo>
                    <a:pt x="323850" y="1066800"/>
                  </a:lnTo>
                  <a:close/>
                </a:path>
                <a:path w="4467225" h="2143125">
                  <a:moveTo>
                    <a:pt x="323850" y="857250"/>
                  </a:moveTo>
                  <a:lnTo>
                    <a:pt x="314325" y="857250"/>
                  </a:lnTo>
                  <a:lnTo>
                    <a:pt x="314325" y="866775"/>
                  </a:lnTo>
                  <a:lnTo>
                    <a:pt x="323850" y="866775"/>
                  </a:lnTo>
                  <a:lnTo>
                    <a:pt x="323850" y="857250"/>
                  </a:lnTo>
                  <a:close/>
                </a:path>
                <a:path w="4467225" h="2143125">
                  <a:moveTo>
                    <a:pt x="704850" y="1924050"/>
                  </a:moveTo>
                  <a:lnTo>
                    <a:pt x="581025" y="1924050"/>
                  </a:lnTo>
                  <a:lnTo>
                    <a:pt x="581025" y="1933575"/>
                  </a:lnTo>
                  <a:lnTo>
                    <a:pt x="704850" y="1933575"/>
                  </a:lnTo>
                  <a:lnTo>
                    <a:pt x="704850" y="1924050"/>
                  </a:lnTo>
                  <a:close/>
                </a:path>
                <a:path w="4467225" h="2143125">
                  <a:moveTo>
                    <a:pt x="704850" y="1704975"/>
                  </a:moveTo>
                  <a:lnTo>
                    <a:pt x="581025" y="1704975"/>
                  </a:lnTo>
                  <a:lnTo>
                    <a:pt x="581025" y="1714500"/>
                  </a:lnTo>
                  <a:lnTo>
                    <a:pt x="704850" y="1714500"/>
                  </a:lnTo>
                  <a:lnTo>
                    <a:pt x="704850" y="1704975"/>
                  </a:lnTo>
                  <a:close/>
                </a:path>
                <a:path w="4467225" h="2143125">
                  <a:moveTo>
                    <a:pt x="704850" y="1495425"/>
                  </a:moveTo>
                  <a:lnTo>
                    <a:pt x="581025" y="1495425"/>
                  </a:lnTo>
                  <a:lnTo>
                    <a:pt x="581025" y="1504950"/>
                  </a:lnTo>
                  <a:lnTo>
                    <a:pt x="704850" y="1504950"/>
                  </a:lnTo>
                  <a:lnTo>
                    <a:pt x="704850" y="1495425"/>
                  </a:lnTo>
                  <a:close/>
                </a:path>
                <a:path w="4467225" h="2143125">
                  <a:moveTo>
                    <a:pt x="704850" y="1276350"/>
                  </a:moveTo>
                  <a:lnTo>
                    <a:pt x="581025" y="1276350"/>
                  </a:lnTo>
                  <a:lnTo>
                    <a:pt x="581025" y="1285875"/>
                  </a:lnTo>
                  <a:lnTo>
                    <a:pt x="704850" y="1285875"/>
                  </a:lnTo>
                  <a:lnTo>
                    <a:pt x="704850" y="1276350"/>
                  </a:lnTo>
                  <a:close/>
                </a:path>
                <a:path w="4467225" h="2143125">
                  <a:moveTo>
                    <a:pt x="704850" y="1066800"/>
                  </a:moveTo>
                  <a:lnTo>
                    <a:pt x="581025" y="1066800"/>
                  </a:lnTo>
                  <a:lnTo>
                    <a:pt x="581025" y="1076325"/>
                  </a:lnTo>
                  <a:lnTo>
                    <a:pt x="704850" y="1076325"/>
                  </a:lnTo>
                  <a:lnTo>
                    <a:pt x="704850" y="1066800"/>
                  </a:lnTo>
                  <a:close/>
                </a:path>
                <a:path w="4467225" h="2143125">
                  <a:moveTo>
                    <a:pt x="704850" y="857250"/>
                  </a:moveTo>
                  <a:lnTo>
                    <a:pt x="581025" y="857250"/>
                  </a:lnTo>
                  <a:lnTo>
                    <a:pt x="581025" y="866775"/>
                  </a:lnTo>
                  <a:lnTo>
                    <a:pt x="704850" y="866775"/>
                  </a:lnTo>
                  <a:lnTo>
                    <a:pt x="704850" y="857250"/>
                  </a:lnTo>
                  <a:close/>
                </a:path>
                <a:path w="4467225" h="2143125">
                  <a:moveTo>
                    <a:pt x="704850" y="638175"/>
                  </a:moveTo>
                  <a:lnTo>
                    <a:pt x="314325" y="638175"/>
                  </a:lnTo>
                  <a:lnTo>
                    <a:pt x="314325" y="647700"/>
                  </a:lnTo>
                  <a:lnTo>
                    <a:pt x="704850" y="647700"/>
                  </a:lnTo>
                  <a:lnTo>
                    <a:pt x="704850" y="638175"/>
                  </a:lnTo>
                  <a:close/>
                </a:path>
                <a:path w="4467225" h="2143125">
                  <a:moveTo>
                    <a:pt x="704850" y="428625"/>
                  </a:moveTo>
                  <a:lnTo>
                    <a:pt x="314325" y="428625"/>
                  </a:lnTo>
                  <a:lnTo>
                    <a:pt x="314325" y="438150"/>
                  </a:lnTo>
                  <a:lnTo>
                    <a:pt x="704850" y="438150"/>
                  </a:lnTo>
                  <a:lnTo>
                    <a:pt x="704850" y="428625"/>
                  </a:lnTo>
                  <a:close/>
                </a:path>
                <a:path w="4467225" h="2143125">
                  <a:moveTo>
                    <a:pt x="962025" y="1924050"/>
                  </a:moveTo>
                  <a:lnTo>
                    <a:pt x="952500" y="1924050"/>
                  </a:lnTo>
                  <a:lnTo>
                    <a:pt x="952500" y="1933575"/>
                  </a:lnTo>
                  <a:lnTo>
                    <a:pt x="962025" y="1933575"/>
                  </a:lnTo>
                  <a:lnTo>
                    <a:pt x="962025" y="1924050"/>
                  </a:lnTo>
                  <a:close/>
                </a:path>
                <a:path w="4467225" h="2143125">
                  <a:moveTo>
                    <a:pt x="962025" y="1704975"/>
                  </a:moveTo>
                  <a:lnTo>
                    <a:pt x="952500" y="1704975"/>
                  </a:lnTo>
                  <a:lnTo>
                    <a:pt x="952500" y="1714500"/>
                  </a:lnTo>
                  <a:lnTo>
                    <a:pt x="962025" y="1714500"/>
                  </a:lnTo>
                  <a:lnTo>
                    <a:pt x="962025" y="1704975"/>
                  </a:lnTo>
                  <a:close/>
                </a:path>
                <a:path w="4467225" h="2143125">
                  <a:moveTo>
                    <a:pt x="962025" y="1495425"/>
                  </a:moveTo>
                  <a:lnTo>
                    <a:pt x="952500" y="1495425"/>
                  </a:lnTo>
                  <a:lnTo>
                    <a:pt x="952500" y="1504950"/>
                  </a:lnTo>
                  <a:lnTo>
                    <a:pt x="962025" y="1504950"/>
                  </a:lnTo>
                  <a:lnTo>
                    <a:pt x="962025" y="1495425"/>
                  </a:lnTo>
                  <a:close/>
                </a:path>
                <a:path w="4467225" h="2143125">
                  <a:moveTo>
                    <a:pt x="962025" y="1276350"/>
                  </a:moveTo>
                  <a:lnTo>
                    <a:pt x="952500" y="1276350"/>
                  </a:lnTo>
                  <a:lnTo>
                    <a:pt x="952500" y="1285875"/>
                  </a:lnTo>
                  <a:lnTo>
                    <a:pt x="962025" y="1285875"/>
                  </a:lnTo>
                  <a:lnTo>
                    <a:pt x="962025" y="1276350"/>
                  </a:lnTo>
                  <a:close/>
                </a:path>
                <a:path w="4467225" h="2143125">
                  <a:moveTo>
                    <a:pt x="962025" y="1066800"/>
                  </a:moveTo>
                  <a:lnTo>
                    <a:pt x="952500" y="1066800"/>
                  </a:lnTo>
                  <a:lnTo>
                    <a:pt x="952500" y="1076325"/>
                  </a:lnTo>
                  <a:lnTo>
                    <a:pt x="962025" y="1076325"/>
                  </a:lnTo>
                  <a:lnTo>
                    <a:pt x="962025" y="1066800"/>
                  </a:lnTo>
                  <a:close/>
                </a:path>
                <a:path w="4467225" h="2143125">
                  <a:moveTo>
                    <a:pt x="962025" y="857250"/>
                  </a:moveTo>
                  <a:lnTo>
                    <a:pt x="952500" y="857250"/>
                  </a:lnTo>
                  <a:lnTo>
                    <a:pt x="952500" y="866775"/>
                  </a:lnTo>
                  <a:lnTo>
                    <a:pt x="962025" y="866775"/>
                  </a:lnTo>
                  <a:lnTo>
                    <a:pt x="962025" y="857250"/>
                  </a:lnTo>
                  <a:close/>
                </a:path>
                <a:path w="4467225" h="2143125">
                  <a:moveTo>
                    <a:pt x="1343025" y="1924050"/>
                  </a:moveTo>
                  <a:lnTo>
                    <a:pt x="1219200" y="1924050"/>
                  </a:lnTo>
                  <a:lnTo>
                    <a:pt x="1219200" y="1933575"/>
                  </a:lnTo>
                  <a:lnTo>
                    <a:pt x="1343025" y="1933575"/>
                  </a:lnTo>
                  <a:lnTo>
                    <a:pt x="1343025" y="1924050"/>
                  </a:lnTo>
                  <a:close/>
                </a:path>
                <a:path w="4467225" h="2143125">
                  <a:moveTo>
                    <a:pt x="1343025" y="1704975"/>
                  </a:moveTo>
                  <a:lnTo>
                    <a:pt x="1219200" y="1704975"/>
                  </a:lnTo>
                  <a:lnTo>
                    <a:pt x="1219200" y="1714500"/>
                  </a:lnTo>
                  <a:lnTo>
                    <a:pt x="1343025" y="1714500"/>
                  </a:lnTo>
                  <a:lnTo>
                    <a:pt x="1343025" y="1704975"/>
                  </a:lnTo>
                  <a:close/>
                </a:path>
                <a:path w="4467225" h="2143125">
                  <a:moveTo>
                    <a:pt x="1600200" y="1924050"/>
                  </a:moveTo>
                  <a:lnTo>
                    <a:pt x="1590675" y="1924050"/>
                  </a:lnTo>
                  <a:lnTo>
                    <a:pt x="1590675" y="1933575"/>
                  </a:lnTo>
                  <a:lnTo>
                    <a:pt x="1600200" y="1933575"/>
                  </a:lnTo>
                  <a:lnTo>
                    <a:pt x="1600200" y="1924050"/>
                  </a:lnTo>
                  <a:close/>
                </a:path>
                <a:path w="4467225" h="2143125">
                  <a:moveTo>
                    <a:pt x="1981200" y="1924050"/>
                  </a:moveTo>
                  <a:lnTo>
                    <a:pt x="1847850" y="1924050"/>
                  </a:lnTo>
                  <a:lnTo>
                    <a:pt x="1847850" y="1933575"/>
                  </a:lnTo>
                  <a:lnTo>
                    <a:pt x="1981200" y="1933575"/>
                  </a:lnTo>
                  <a:lnTo>
                    <a:pt x="1981200" y="1924050"/>
                  </a:lnTo>
                  <a:close/>
                </a:path>
                <a:path w="4467225" h="2143125">
                  <a:moveTo>
                    <a:pt x="1981200" y="1704975"/>
                  </a:moveTo>
                  <a:lnTo>
                    <a:pt x="1590675" y="1704975"/>
                  </a:lnTo>
                  <a:lnTo>
                    <a:pt x="1590675" y="1714500"/>
                  </a:lnTo>
                  <a:lnTo>
                    <a:pt x="1981200" y="1714500"/>
                  </a:lnTo>
                  <a:lnTo>
                    <a:pt x="1981200" y="1704975"/>
                  </a:lnTo>
                  <a:close/>
                </a:path>
                <a:path w="4467225" h="2143125">
                  <a:moveTo>
                    <a:pt x="2238375" y="1924050"/>
                  </a:moveTo>
                  <a:lnTo>
                    <a:pt x="2228850" y="1924050"/>
                  </a:lnTo>
                  <a:lnTo>
                    <a:pt x="2228850" y="1933575"/>
                  </a:lnTo>
                  <a:lnTo>
                    <a:pt x="2238375" y="1933575"/>
                  </a:lnTo>
                  <a:lnTo>
                    <a:pt x="2238375" y="1924050"/>
                  </a:lnTo>
                  <a:close/>
                </a:path>
                <a:path w="4467225" h="2143125">
                  <a:moveTo>
                    <a:pt x="2619375" y="1924050"/>
                  </a:moveTo>
                  <a:lnTo>
                    <a:pt x="2486025" y="1924050"/>
                  </a:lnTo>
                  <a:lnTo>
                    <a:pt x="2486025" y="1933575"/>
                  </a:lnTo>
                  <a:lnTo>
                    <a:pt x="2619375" y="1933575"/>
                  </a:lnTo>
                  <a:lnTo>
                    <a:pt x="2619375" y="1924050"/>
                  </a:lnTo>
                  <a:close/>
                </a:path>
                <a:path w="4467225" h="2143125">
                  <a:moveTo>
                    <a:pt x="3248025" y="1924050"/>
                  </a:moveTo>
                  <a:lnTo>
                    <a:pt x="2867025" y="1924050"/>
                  </a:lnTo>
                  <a:lnTo>
                    <a:pt x="2867025" y="1933575"/>
                  </a:lnTo>
                  <a:lnTo>
                    <a:pt x="3248025" y="1933575"/>
                  </a:lnTo>
                  <a:lnTo>
                    <a:pt x="3248025" y="1924050"/>
                  </a:lnTo>
                  <a:close/>
                </a:path>
                <a:path w="4467225" h="2143125">
                  <a:moveTo>
                    <a:pt x="3886200" y="1924050"/>
                  </a:moveTo>
                  <a:lnTo>
                    <a:pt x="3505200" y="1924050"/>
                  </a:lnTo>
                  <a:lnTo>
                    <a:pt x="3505200" y="1933575"/>
                  </a:lnTo>
                  <a:lnTo>
                    <a:pt x="3886200" y="1933575"/>
                  </a:lnTo>
                  <a:lnTo>
                    <a:pt x="3886200" y="1924050"/>
                  </a:lnTo>
                  <a:close/>
                </a:path>
                <a:path w="4467225" h="2143125">
                  <a:moveTo>
                    <a:pt x="4467225" y="2133600"/>
                  </a:moveTo>
                  <a:lnTo>
                    <a:pt x="0" y="2133600"/>
                  </a:lnTo>
                  <a:lnTo>
                    <a:pt x="0" y="2143125"/>
                  </a:lnTo>
                  <a:lnTo>
                    <a:pt x="4467225" y="2143125"/>
                  </a:lnTo>
                  <a:lnTo>
                    <a:pt x="4467225" y="2133600"/>
                  </a:lnTo>
                  <a:close/>
                </a:path>
                <a:path w="4467225" h="2143125">
                  <a:moveTo>
                    <a:pt x="4467225" y="1924050"/>
                  </a:moveTo>
                  <a:lnTo>
                    <a:pt x="4143375" y="1924050"/>
                  </a:lnTo>
                  <a:lnTo>
                    <a:pt x="4143375" y="1933575"/>
                  </a:lnTo>
                  <a:lnTo>
                    <a:pt x="4467225" y="1933575"/>
                  </a:lnTo>
                  <a:lnTo>
                    <a:pt x="4467225" y="1924050"/>
                  </a:lnTo>
                  <a:close/>
                </a:path>
                <a:path w="4467225" h="2143125">
                  <a:moveTo>
                    <a:pt x="4467225" y="1704975"/>
                  </a:moveTo>
                  <a:lnTo>
                    <a:pt x="2228850" y="1704975"/>
                  </a:lnTo>
                  <a:lnTo>
                    <a:pt x="2228850" y="1714500"/>
                  </a:lnTo>
                  <a:lnTo>
                    <a:pt x="4467225" y="1714500"/>
                  </a:lnTo>
                  <a:lnTo>
                    <a:pt x="4467225" y="1704975"/>
                  </a:lnTo>
                  <a:close/>
                </a:path>
                <a:path w="4467225" h="2143125">
                  <a:moveTo>
                    <a:pt x="4467225" y="1495425"/>
                  </a:moveTo>
                  <a:lnTo>
                    <a:pt x="1219200" y="1495425"/>
                  </a:lnTo>
                  <a:lnTo>
                    <a:pt x="1219200" y="1504950"/>
                  </a:lnTo>
                  <a:lnTo>
                    <a:pt x="4467225" y="1504950"/>
                  </a:lnTo>
                  <a:lnTo>
                    <a:pt x="4467225" y="1495425"/>
                  </a:lnTo>
                  <a:close/>
                </a:path>
                <a:path w="4467225" h="2143125">
                  <a:moveTo>
                    <a:pt x="4467225" y="1276350"/>
                  </a:moveTo>
                  <a:lnTo>
                    <a:pt x="1219200" y="1276350"/>
                  </a:lnTo>
                  <a:lnTo>
                    <a:pt x="1219200" y="1285875"/>
                  </a:lnTo>
                  <a:lnTo>
                    <a:pt x="4467225" y="1285875"/>
                  </a:lnTo>
                  <a:lnTo>
                    <a:pt x="4467225" y="1276350"/>
                  </a:lnTo>
                  <a:close/>
                </a:path>
                <a:path w="4467225" h="2143125">
                  <a:moveTo>
                    <a:pt x="4467225" y="1066800"/>
                  </a:moveTo>
                  <a:lnTo>
                    <a:pt x="1219200" y="1066800"/>
                  </a:lnTo>
                  <a:lnTo>
                    <a:pt x="1219200" y="1076325"/>
                  </a:lnTo>
                  <a:lnTo>
                    <a:pt x="4467225" y="1076325"/>
                  </a:lnTo>
                  <a:lnTo>
                    <a:pt x="4467225" y="1066800"/>
                  </a:lnTo>
                  <a:close/>
                </a:path>
                <a:path w="4467225" h="2143125">
                  <a:moveTo>
                    <a:pt x="4467225" y="857250"/>
                  </a:moveTo>
                  <a:lnTo>
                    <a:pt x="1219200" y="857250"/>
                  </a:lnTo>
                  <a:lnTo>
                    <a:pt x="1219200" y="866775"/>
                  </a:lnTo>
                  <a:lnTo>
                    <a:pt x="4467225" y="866775"/>
                  </a:lnTo>
                  <a:lnTo>
                    <a:pt x="4467225" y="857250"/>
                  </a:lnTo>
                  <a:close/>
                </a:path>
                <a:path w="4467225" h="2143125">
                  <a:moveTo>
                    <a:pt x="4467225" y="638175"/>
                  </a:moveTo>
                  <a:lnTo>
                    <a:pt x="952500" y="638175"/>
                  </a:lnTo>
                  <a:lnTo>
                    <a:pt x="952500" y="647700"/>
                  </a:lnTo>
                  <a:lnTo>
                    <a:pt x="4467225" y="647700"/>
                  </a:lnTo>
                  <a:lnTo>
                    <a:pt x="4467225" y="638175"/>
                  </a:lnTo>
                  <a:close/>
                </a:path>
                <a:path w="4467225" h="2143125">
                  <a:moveTo>
                    <a:pt x="4467225" y="428625"/>
                  </a:moveTo>
                  <a:lnTo>
                    <a:pt x="952500" y="428625"/>
                  </a:lnTo>
                  <a:lnTo>
                    <a:pt x="952500" y="438150"/>
                  </a:lnTo>
                  <a:lnTo>
                    <a:pt x="4467225" y="438150"/>
                  </a:lnTo>
                  <a:lnTo>
                    <a:pt x="4467225" y="428625"/>
                  </a:lnTo>
                  <a:close/>
                </a:path>
                <a:path w="4467225" h="2143125">
                  <a:moveTo>
                    <a:pt x="4467225" y="209550"/>
                  </a:moveTo>
                  <a:lnTo>
                    <a:pt x="314325" y="209550"/>
                  </a:lnTo>
                  <a:lnTo>
                    <a:pt x="314325" y="219075"/>
                  </a:lnTo>
                  <a:lnTo>
                    <a:pt x="4467225" y="219075"/>
                  </a:lnTo>
                  <a:lnTo>
                    <a:pt x="4467225" y="209550"/>
                  </a:lnTo>
                  <a:close/>
                </a:path>
                <a:path w="4467225" h="2143125">
                  <a:moveTo>
                    <a:pt x="44672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0575" y="1114424"/>
              <a:ext cx="4076700" cy="2085975"/>
            </a:xfrm>
            <a:custGeom>
              <a:avLst/>
              <a:gdLst/>
              <a:ahLst/>
              <a:cxnLst/>
              <a:rect l="l" t="t" r="r" b="b"/>
              <a:pathLst>
                <a:path w="4076700" h="2085975">
                  <a:moveTo>
                    <a:pt x="247650" y="0"/>
                  </a:moveTo>
                  <a:lnTo>
                    <a:pt x="0" y="0"/>
                  </a:lnTo>
                  <a:lnTo>
                    <a:pt x="0" y="2085975"/>
                  </a:lnTo>
                  <a:lnTo>
                    <a:pt x="247650" y="2085975"/>
                  </a:lnTo>
                  <a:lnTo>
                    <a:pt x="247650" y="0"/>
                  </a:lnTo>
                  <a:close/>
                </a:path>
                <a:path w="4076700" h="2085975">
                  <a:moveTo>
                    <a:pt x="885825" y="295275"/>
                  </a:moveTo>
                  <a:lnTo>
                    <a:pt x="638175" y="295275"/>
                  </a:lnTo>
                  <a:lnTo>
                    <a:pt x="638175" y="2085975"/>
                  </a:lnTo>
                  <a:lnTo>
                    <a:pt x="885825" y="2085975"/>
                  </a:lnTo>
                  <a:lnTo>
                    <a:pt x="885825" y="295275"/>
                  </a:lnTo>
                  <a:close/>
                </a:path>
                <a:path w="4076700" h="2085975">
                  <a:moveTo>
                    <a:pt x="1524000" y="1628775"/>
                  </a:moveTo>
                  <a:lnTo>
                    <a:pt x="1276350" y="1628775"/>
                  </a:lnTo>
                  <a:lnTo>
                    <a:pt x="1276350" y="2085975"/>
                  </a:lnTo>
                  <a:lnTo>
                    <a:pt x="1524000" y="2085975"/>
                  </a:lnTo>
                  <a:lnTo>
                    <a:pt x="1524000" y="1628775"/>
                  </a:lnTo>
                  <a:close/>
                </a:path>
                <a:path w="4076700" h="2085975">
                  <a:moveTo>
                    <a:pt x="2162175" y="1628775"/>
                  </a:moveTo>
                  <a:lnTo>
                    <a:pt x="1914525" y="1628775"/>
                  </a:lnTo>
                  <a:lnTo>
                    <a:pt x="1914525" y="2085975"/>
                  </a:lnTo>
                  <a:lnTo>
                    <a:pt x="2162175" y="2085975"/>
                  </a:lnTo>
                  <a:lnTo>
                    <a:pt x="2162175" y="1628775"/>
                  </a:lnTo>
                  <a:close/>
                </a:path>
                <a:path w="4076700" h="2085975">
                  <a:moveTo>
                    <a:pt x="2800350" y="1752600"/>
                  </a:moveTo>
                  <a:lnTo>
                    <a:pt x="2552700" y="1752600"/>
                  </a:lnTo>
                  <a:lnTo>
                    <a:pt x="2552700" y="2085975"/>
                  </a:lnTo>
                  <a:lnTo>
                    <a:pt x="2800350" y="2085975"/>
                  </a:lnTo>
                  <a:lnTo>
                    <a:pt x="2800350" y="1752600"/>
                  </a:lnTo>
                  <a:close/>
                </a:path>
                <a:path w="4076700" h="2085975">
                  <a:moveTo>
                    <a:pt x="3438525" y="1847850"/>
                  </a:moveTo>
                  <a:lnTo>
                    <a:pt x="3181350" y="1847850"/>
                  </a:lnTo>
                  <a:lnTo>
                    <a:pt x="3181350" y="2085975"/>
                  </a:lnTo>
                  <a:lnTo>
                    <a:pt x="3438525" y="2085975"/>
                  </a:lnTo>
                  <a:lnTo>
                    <a:pt x="3438525" y="1847850"/>
                  </a:lnTo>
                  <a:close/>
                </a:path>
                <a:path w="4076700" h="2085975">
                  <a:moveTo>
                    <a:pt x="4076700" y="1866900"/>
                  </a:moveTo>
                  <a:lnTo>
                    <a:pt x="3819525" y="1866900"/>
                  </a:lnTo>
                  <a:lnTo>
                    <a:pt x="3819525" y="2085975"/>
                  </a:lnTo>
                  <a:lnTo>
                    <a:pt x="4076700" y="2085975"/>
                  </a:lnTo>
                  <a:lnTo>
                    <a:pt x="4076700" y="18669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7750" y="1800224"/>
              <a:ext cx="4076700" cy="1400175"/>
            </a:xfrm>
            <a:custGeom>
              <a:avLst/>
              <a:gdLst/>
              <a:ahLst/>
              <a:cxnLst/>
              <a:rect l="l" t="t" r="r" b="b"/>
              <a:pathLst>
                <a:path w="4076700" h="1400175">
                  <a:moveTo>
                    <a:pt x="257175" y="0"/>
                  </a:moveTo>
                  <a:lnTo>
                    <a:pt x="0" y="0"/>
                  </a:lnTo>
                  <a:lnTo>
                    <a:pt x="0" y="1400175"/>
                  </a:lnTo>
                  <a:lnTo>
                    <a:pt x="257175" y="1400175"/>
                  </a:lnTo>
                  <a:lnTo>
                    <a:pt x="257175" y="0"/>
                  </a:lnTo>
                  <a:close/>
                </a:path>
                <a:path w="4076700" h="1400175">
                  <a:moveTo>
                    <a:pt x="895350" y="66675"/>
                  </a:moveTo>
                  <a:lnTo>
                    <a:pt x="638175" y="66675"/>
                  </a:lnTo>
                  <a:lnTo>
                    <a:pt x="638175" y="1400175"/>
                  </a:lnTo>
                  <a:lnTo>
                    <a:pt x="895350" y="1400175"/>
                  </a:lnTo>
                  <a:lnTo>
                    <a:pt x="895350" y="66675"/>
                  </a:lnTo>
                  <a:close/>
                </a:path>
                <a:path w="4076700" h="1400175">
                  <a:moveTo>
                    <a:pt x="1524000" y="1085850"/>
                  </a:moveTo>
                  <a:lnTo>
                    <a:pt x="1276350" y="1085850"/>
                  </a:lnTo>
                  <a:lnTo>
                    <a:pt x="1276350" y="1400175"/>
                  </a:lnTo>
                  <a:lnTo>
                    <a:pt x="1524000" y="1400175"/>
                  </a:lnTo>
                  <a:lnTo>
                    <a:pt x="1524000" y="1085850"/>
                  </a:lnTo>
                  <a:close/>
                </a:path>
                <a:path w="4076700" h="1400175">
                  <a:moveTo>
                    <a:pt x="2162175" y="1114425"/>
                  </a:moveTo>
                  <a:lnTo>
                    <a:pt x="1914525" y="1114425"/>
                  </a:lnTo>
                  <a:lnTo>
                    <a:pt x="1914525" y="1400175"/>
                  </a:lnTo>
                  <a:lnTo>
                    <a:pt x="2162175" y="1400175"/>
                  </a:lnTo>
                  <a:lnTo>
                    <a:pt x="2162175" y="1114425"/>
                  </a:lnTo>
                  <a:close/>
                </a:path>
                <a:path w="4076700" h="1400175">
                  <a:moveTo>
                    <a:pt x="2800350" y="1295400"/>
                  </a:moveTo>
                  <a:lnTo>
                    <a:pt x="2552700" y="1295400"/>
                  </a:lnTo>
                  <a:lnTo>
                    <a:pt x="2552700" y="1400175"/>
                  </a:lnTo>
                  <a:lnTo>
                    <a:pt x="2800350" y="1400175"/>
                  </a:lnTo>
                  <a:lnTo>
                    <a:pt x="2800350" y="1295400"/>
                  </a:lnTo>
                  <a:close/>
                </a:path>
                <a:path w="4076700" h="1400175">
                  <a:moveTo>
                    <a:pt x="3438525" y="1247775"/>
                  </a:moveTo>
                  <a:lnTo>
                    <a:pt x="3190875" y="1247775"/>
                  </a:lnTo>
                  <a:lnTo>
                    <a:pt x="3190875" y="1400175"/>
                  </a:lnTo>
                  <a:lnTo>
                    <a:pt x="3438525" y="1400175"/>
                  </a:lnTo>
                  <a:lnTo>
                    <a:pt x="3438525" y="1247775"/>
                  </a:lnTo>
                  <a:close/>
                </a:path>
                <a:path w="4076700" h="1400175">
                  <a:moveTo>
                    <a:pt x="4076700" y="1295400"/>
                  </a:moveTo>
                  <a:lnTo>
                    <a:pt x="3829050" y="1295400"/>
                  </a:lnTo>
                  <a:lnTo>
                    <a:pt x="3829050" y="1400175"/>
                  </a:lnTo>
                  <a:lnTo>
                    <a:pt x="4076700" y="1400175"/>
                  </a:lnTo>
                  <a:lnTo>
                    <a:pt x="4076700" y="12954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00" y="3200399"/>
              <a:ext cx="4467225" cy="9525"/>
            </a:xfrm>
            <a:custGeom>
              <a:avLst/>
              <a:gdLst/>
              <a:ahLst/>
              <a:cxnLst/>
              <a:rect l="l" t="t" r="r" b="b"/>
              <a:pathLst>
                <a:path w="4467225" h="9525">
                  <a:moveTo>
                    <a:pt x="44672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467225" y="0"/>
                  </a:lnTo>
                  <a:lnTo>
                    <a:pt x="44672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24275" y="2981324"/>
              <a:ext cx="1285875" cy="114300"/>
            </a:xfrm>
            <a:custGeom>
              <a:avLst/>
              <a:gdLst/>
              <a:ahLst/>
              <a:cxnLst/>
              <a:rect l="l" t="t" r="r" b="b"/>
              <a:pathLst>
                <a:path w="128587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  <a:path w="1285875" h="114300">
                  <a:moveTo>
                    <a:pt x="1285875" y="0"/>
                  </a:moveTo>
                  <a:lnTo>
                    <a:pt x="1276350" y="0"/>
                  </a:lnTo>
                  <a:lnTo>
                    <a:pt x="1276350" y="114300"/>
                  </a:lnTo>
                  <a:lnTo>
                    <a:pt x="1285875" y="11430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95450" y="770135"/>
            <a:ext cx="379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30">
                <a:latin typeface="Trebuchet MS"/>
                <a:cs typeface="Trebuchet MS"/>
              </a:rPr>
              <a:t>F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70">
                <a:latin typeface="Trebuchet MS"/>
                <a:cs typeface="Trebuchet MS"/>
              </a:rPr>
              <a:t>m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1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3668" y="32466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0501" y="32466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7342" y="32466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0864" y="32466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7696" y="32466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4528" y="32466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925" y="3118053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575" y="269136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575" y="2264670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575" y="1837978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60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575" y="1411287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80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250" y="984448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387" y="1103510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98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2562" y="139878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84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0737" y="273228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28912" y="273228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5737" y="2951356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33912" y="2970406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1562" y="178931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66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9737" y="1855990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63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7912" y="2875156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15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6087" y="290373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13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1687" y="2856106"/>
            <a:ext cx="483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40">
                <a:solidFill>
                  <a:srgbClr val="FFFFFF"/>
                </a:solidFill>
                <a:latin typeface="Trebuchet MS"/>
                <a:cs typeface="Trebuchet MS"/>
              </a:rPr>
              <a:t>159</a:t>
            </a:r>
            <a:r>
              <a:rPr dirty="0" sz="9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9259" sz="1350" spc="52">
                <a:solidFill>
                  <a:srgbClr val="B9CC81"/>
                </a:solidFill>
                <a:latin typeface="Trebuchet MS"/>
                <a:cs typeface="Trebuchet MS"/>
              </a:rPr>
              <a:t>54</a:t>
            </a:r>
            <a:endParaRPr baseline="9259" sz="13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5775" y="3037081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33950" y="283705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B9CC81"/>
                </a:solidFill>
                <a:latin typeface="Trebuchet MS"/>
                <a:cs typeface="Trebuchet MS"/>
              </a:rPr>
              <a:t>5</a:t>
            </a:r>
            <a:r>
              <a:rPr dirty="0" sz="900" spc="20">
                <a:solidFill>
                  <a:srgbClr val="B9CC81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00300" y="3184435"/>
            <a:ext cx="1125220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6350">
              <a:lnSpc>
                <a:spcPct val="100000"/>
              </a:lnSpc>
              <a:spcBef>
                <a:spcPts val="59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30"/>
              </a:spcBef>
            </a:pPr>
            <a:r>
              <a:rPr dirty="0" sz="900" spc="-80" i="1">
                <a:latin typeface="Trebuchet MS"/>
                <a:cs typeface="Trebuchet MS"/>
              </a:rPr>
              <a:t>T</a:t>
            </a:r>
            <a:r>
              <a:rPr dirty="0" sz="900" spc="-5" i="1">
                <a:latin typeface="Trebuchet MS"/>
                <a:cs typeface="Trebuchet MS"/>
              </a:rPr>
              <a:t>r</a:t>
            </a: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30" i="1">
                <a:latin typeface="Trebuchet MS"/>
                <a:cs typeface="Trebuchet MS"/>
              </a:rPr>
              <a:t>n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30" i="1">
                <a:latin typeface="Trebuchet MS"/>
                <a:cs typeface="Trebuchet MS"/>
              </a:rPr>
              <a:t>n</a:t>
            </a:r>
            <a:r>
              <a:rPr dirty="0" sz="900" spc="-10" i="1">
                <a:latin typeface="Trebuchet MS"/>
                <a:cs typeface="Trebuchet MS"/>
              </a:rPr>
              <a:t>g</a:t>
            </a:r>
            <a:r>
              <a:rPr dirty="0" sz="900" spc="-80" i="1">
                <a:latin typeface="Trebuchet MS"/>
                <a:cs typeface="Trebuchet MS"/>
              </a:rPr>
              <a:t>T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70" i="1">
                <a:latin typeface="Trebuchet MS"/>
                <a:cs typeface="Trebuchet MS"/>
              </a:rPr>
              <a:t>m</a:t>
            </a:r>
            <a:r>
              <a:rPr dirty="0" sz="900" spc="-40" i="1">
                <a:latin typeface="Trebuchet MS"/>
                <a:cs typeface="Trebuchet MS"/>
              </a:rPr>
              <a:t>e</a:t>
            </a:r>
            <a:r>
              <a:rPr dirty="0" sz="900" spc="5" i="1">
                <a:latin typeface="Trebuchet MS"/>
                <a:cs typeface="Trebuchet MS"/>
              </a:rPr>
              <a:t>s</a:t>
            </a:r>
            <a:r>
              <a:rPr dirty="0" sz="900" spc="-10" i="1">
                <a:latin typeface="Trebuchet MS"/>
                <a:cs typeface="Trebuchet MS"/>
              </a:rPr>
              <a:t>L</a:t>
            </a: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5" i="1">
                <a:latin typeface="Trebuchet MS"/>
                <a:cs typeface="Trebuchet MS"/>
              </a:rPr>
              <a:t>s</a:t>
            </a:r>
            <a:r>
              <a:rPr dirty="0" sz="900" spc="-80" i="1">
                <a:latin typeface="Trebuchet MS"/>
                <a:cs typeface="Trebuchet MS"/>
              </a:rPr>
              <a:t>t</a:t>
            </a:r>
            <a:r>
              <a:rPr dirty="0" sz="900" spc="-140" i="1">
                <a:latin typeface="Trebuchet MS"/>
                <a:cs typeface="Trebuchet MS"/>
              </a:rPr>
              <a:t>Y</a:t>
            </a:r>
            <a:r>
              <a:rPr dirty="0" sz="900" spc="-40" i="1">
                <a:latin typeface="Trebuchet MS"/>
                <a:cs typeface="Trebuchet MS"/>
              </a:rPr>
              <a:t>e</a:t>
            </a: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20" i="1"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24100" y="625475"/>
            <a:ext cx="21024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"/>
                <a:cs typeface="Arial"/>
              </a:rPr>
              <a:t>Training </a:t>
            </a:r>
            <a:r>
              <a:rPr dirty="0" sz="1500" spc="-15">
                <a:latin typeface="Arial"/>
                <a:cs typeface="Arial"/>
              </a:rPr>
              <a:t>Time </a:t>
            </a:r>
            <a:r>
              <a:rPr dirty="0" sz="1500">
                <a:latin typeface="Arial"/>
                <a:cs typeface="Arial"/>
              </a:rPr>
              <a:t>by</a:t>
            </a:r>
            <a:r>
              <a:rPr dirty="0" sz="1500" spc="-8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Gender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43550" y="581024"/>
            <a:ext cx="5657850" cy="3095625"/>
          </a:xfrm>
          <a:custGeom>
            <a:avLst/>
            <a:gdLst/>
            <a:ahLst/>
            <a:cxnLst/>
            <a:rect l="l" t="t" r="r" b="b"/>
            <a:pathLst>
              <a:path w="5657850" h="3095625">
                <a:moveTo>
                  <a:pt x="5657850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5657850" y="0"/>
                </a:lnTo>
                <a:lnTo>
                  <a:pt x="5657850" y="3095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9906000" y="760610"/>
            <a:ext cx="255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105">
                <a:latin typeface="Trebuchet MS"/>
                <a:cs typeface="Trebuchet MS"/>
              </a:rPr>
              <a:t>M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1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19800" y="790574"/>
            <a:ext cx="4943475" cy="2409825"/>
            <a:chOff x="6019800" y="790574"/>
            <a:chExt cx="4943475" cy="2409825"/>
          </a:xfrm>
        </p:grpSpPr>
        <p:sp>
          <p:nvSpPr>
            <p:cNvPr id="43" name="object 43"/>
            <p:cNvSpPr/>
            <p:nvPr/>
          </p:nvSpPr>
          <p:spPr>
            <a:xfrm>
              <a:off x="9629775" y="7905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325100" y="7905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19800" y="1057274"/>
              <a:ext cx="4943475" cy="2143125"/>
            </a:xfrm>
            <a:custGeom>
              <a:avLst/>
              <a:gdLst/>
              <a:ahLst/>
              <a:cxnLst/>
              <a:rect l="l" t="t" r="r" b="b"/>
              <a:pathLst>
                <a:path w="4943475" h="2143125">
                  <a:moveTo>
                    <a:pt x="57150" y="1924050"/>
                  </a:moveTo>
                  <a:lnTo>
                    <a:pt x="0" y="1924050"/>
                  </a:lnTo>
                  <a:lnTo>
                    <a:pt x="0" y="1933575"/>
                  </a:lnTo>
                  <a:lnTo>
                    <a:pt x="57150" y="1933575"/>
                  </a:lnTo>
                  <a:lnTo>
                    <a:pt x="57150" y="1924050"/>
                  </a:lnTo>
                  <a:close/>
                </a:path>
                <a:path w="4943475" h="2143125">
                  <a:moveTo>
                    <a:pt x="57150" y="1704975"/>
                  </a:moveTo>
                  <a:lnTo>
                    <a:pt x="0" y="1704975"/>
                  </a:lnTo>
                  <a:lnTo>
                    <a:pt x="0" y="1714500"/>
                  </a:lnTo>
                  <a:lnTo>
                    <a:pt x="57150" y="1714500"/>
                  </a:lnTo>
                  <a:lnTo>
                    <a:pt x="57150" y="1704975"/>
                  </a:lnTo>
                  <a:close/>
                </a:path>
                <a:path w="4943475" h="2143125">
                  <a:moveTo>
                    <a:pt x="57150" y="1495425"/>
                  </a:moveTo>
                  <a:lnTo>
                    <a:pt x="0" y="1495425"/>
                  </a:lnTo>
                  <a:lnTo>
                    <a:pt x="0" y="1504950"/>
                  </a:lnTo>
                  <a:lnTo>
                    <a:pt x="57150" y="1504950"/>
                  </a:lnTo>
                  <a:lnTo>
                    <a:pt x="57150" y="1495425"/>
                  </a:lnTo>
                  <a:close/>
                </a:path>
                <a:path w="4943475" h="2143125">
                  <a:moveTo>
                    <a:pt x="57150" y="1276350"/>
                  </a:moveTo>
                  <a:lnTo>
                    <a:pt x="0" y="1276350"/>
                  </a:lnTo>
                  <a:lnTo>
                    <a:pt x="0" y="1285875"/>
                  </a:lnTo>
                  <a:lnTo>
                    <a:pt x="57150" y="1285875"/>
                  </a:lnTo>
                  <a:lnTo>
                    <a:pt x="57150" y="1276350"/>
                  </a:lnTo>
                  <a:close/>
                </a:path>
                <a:path w="4943475" h="2143125">
                  <a:moveTo>
                    <a:pt x="57150" y="1066800"/>
                  </a:moveTo>
                  <a:lnTo>
                    <a:pt x="0" y="1066800"/>
                  </a:lnTo>
                  <a:lnTo>
                    <a:pt x="0" y="1076325"/>
                  </a:lnTo>
                  <a:lnTo>
                    <a:pt x="57150" y="1076325"/>
                  </a:lnTo>
                  <a:lnTo>
                    <a:pt x="57150" y="1066800"/>
                  </a:lnTo>
                  <a:close/>
                </a:path>
                <a:path w="4943475" h="2143125">
                  <a:moveTo>
                    <a:pt x="57150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57150" y="866775"/>
                  </a:lnTo>
                  <a:lnTo>
                    <a:pt x="57150" y="857250"/>
                  </a:lnTo>
                  <a:close/>
                </a:path>
                <a:path w="4943475" h="2143125">
                  <a:moveTo>
                    <a:pt x="57150" y="428625"/>
                  </a:moveTo>
                  <a:lnTo>
                    <a:pt x="0" y="428625"/>
                  </a:lnTo>
                  <a:lnTo>
                    <a:pt x="0" y="438150"/>
                  </a:lnTo>
                  <a:lnTo>
                    <a:pt x="57150" y="438150"/>
                  </a:lnTo>
                  <a:lnTo>
                    <a:pt x="57150" y="428625"/>
                  </a:lnTo>
                  <a:close/>
                </a:path>
                <a:path w="4943475" h="2143125">
                  <a:moveTo>
                    <a:pt x="257175" y="1924050"/>
                  </a:moveTo>
                  <a:lnTo>
                    <a:pt x="247650" y="1924050"/>
                  </a:lnTo>
                  <a:lnTo>
                    <a:pt x="247650" y="1933575"/>
                  </a:lnTo>
                  <a:lnTo>
                    <a:pt x="257175" y="1933575"/>
                  </a:lnTo>
                  <a:lnTo>
                    <a:pt x="257175" y="1924050"/>
                  </a:lnTo>
                  <a:close/>
                </a:path>
                <a:path w="4943475" h="2143125">
                  <a:moveTo>
                    <a:pt x="257175" y="1704975"/>
                  </a:moveTo>
                  <a:lnTo>
                    <a:pt x="247650" y="1704975"/>
                  </a:lnTo>
                  <a:lnTo>
                    <a:pt x="247650" y="1714500"/>
                  </a:lnTo>
                  <a:lnTo>
                    <a:pt x="257175" y="1714500"/>
                  </a:lnTo>
                  <a:lnTo>
                    <a:pt x="257175" y="1704975"/>
                  </a:lnTo>
                  <a:close/>
                </a:path>
                <a:path w="4943475" h="2143125">
                  <a:moveTo>
                    <a:pt x="257175" y="1495425"/>
                  </a:moveTo>
                  <a:lnTo>
                    <a:pt x="247650" y="1495425"/>
                  </a:lnTo>
                  <a:lnTo>
                    <a:pt x="247650" y="1504950"/>
                  </a:lnTo>
                  <a:lnTo>
                    <a:pt x="257175" y="1504950"/>
                  </a:lnTo>
                  <a:lnTo>
                    <a:pt x="257175" y="1495425"/>
                  </a:lnTo>
                  <a:close/>
                </a:path>
                <a:path w="4943475" h="2143125">
                  <a:moveTo>
                    <a:pt x="257175" y="1276350"/>
                  </a:moveTo>
                  <a:lnTo>
                    <a:pt x="247650" y="1276350"/>
                  </a:lnTo>
                  <a:lnTo>
                    <a:pt x="247650" y="1285875"/>
                  </a:lnTo>
                  <a:lnTo>
                    <a:pt x="257175" y="1285875"/>
                  </a:lnTo>
                  <a:lnTo>
                    <a:pt x="257175" y="1276350"/>
                  </a:lnTo>
                  <a:close/>
                </a:path>
                <a:path w="4943475" h="2143125">
                  <a:moveTo>
                    <a:pt x="542925" y="1924050"/>
                  </a:moveTo>
                  <a:lnTo>
                    <a:pt x="447675" y="1924050"/>
                  </a:lnTo>
                  <a:lnTo>
                    <a:pt x="447675" y="1933575"/>
                  </a:lnTo>
                  <a:lnTo>
                    <a:pt x="542925" y="1933575"/>
                  </a:lnTo>
                  <a:lnTo>
                    <a:pt x="542925" y="1924050"/>
                  </a:lnTo>
                  <a:close/>
                </a:path>
                <a:path w="4943475" h="2143125">
                  <a:moveTo>
                    <a:pt x="542925" y="1704975"/>
                  </a:moveTo>
                  <a:lnTo>
                    <a:pt x="447675" y="1704975"/>
                  </a:lnTo>
                  <a:lnTo>
                    <a:pt x="447675" y="1714500"/>
                  </a:lnTo>
                  <a:lnTo>
                    <a:pt x="542925" y="1714500"/>
                  </a:lnTo>
                  <a:lnTo>
                    <a:pt x="542925" y="1704975"/>
                  </a:lnTo>
                  <a:close/>
                </a:path>
                <a:path w="4943475" h="2143125">
                  <a:moveTo>
                    <a:pt x="542925" y="1495425"/>
                  </a:moveTo>
                  <a:lnTo>
                    <a:pt x="447675" y="1495425"/>
                  </a:lnTo>
                  <a:lnTo>
                    <a:pt x="447675" y="1504950"/>
                  </a:lnTo>
                  <a:lnTo>
                    <a:pt x="542925" y="1504950"/>
                  </a:lnTo>
                  <a:lnTo>
                    <a:pt x="542925" y="1495425"/>
                  </a:lnTo>
                  <a:close/>
                </a:path>
                <a:path w="4943475" h="2143125">
                  <a:moveTo>
                    <a:pt x="542925" y="1276350"/>
                  </a:moveTo>
                  <a:lnTo>
                    <a:pt x="447675" y="1276350"/>
                  </a:lnTo>
                  <a:lnTo>
                    <a:pt x="447675" y="1285875"/>
                  </a:lnTo>
                  <a:lnTo>
                    <a:pt x="542925" y="1285875"/>
                  </a:lnTo>
                  <a:lnTo>
                    <a:pt x="542925" y="1276350"/>
                  </a:lnTo>
                  <a:close/>
                </a:path>
                <a:path w="4943475" h="2143125">
                  <a:moveTo>
                    <a:pt x="542925" y="1066800"/>
                  </a:moveTo>
                  <a:lnTo>
                    <a:pt x="247650" y="1066800"/>
                  </a:lnTo>
                  <a:lnTo>
                    <a:pt x="247650" y="1076325"/>
                  </a:lnTo>
                  <a:lnTo>
                    <a:pt x="542925" y="1076325"/>
                  </a:lnTo>
                  <a:lnTo>
                    <a:pt x="542925" y="1066800"/>
                  </a:lnTo>
                  <a:close/>
                </a:path>
                <a:path w="4943475" h="2143125">
                  <a:moveTo>
                    <a:pt x="542925" y="857250"/>
                  </a:moveTo>
                  <a:lnTo>
                    <a:pt x="247650" y="857250"/>
                  </a:lnTo>
                  <a:lnTo>
                    <a:pt x="247650" y="866775"/>
                  </a:lnTo>
                  <a:lnTo>
                    <a:pt x="542925" y="866775"/>
                  </a:lnTo>
                  <a:lnTo>
                    <a:pt x="542925" y="857250"/>
                  </a:lnTo>
                  <a:close/>
                </a:path>
                <a:path w="4943475" h="2143125">
                  <a:moveTo>
                    <a:pt x="752475" y="1924050"/>
                  </a:moveTo>
                  <a:lnTo>
                    <a:pt x="742950" y="1924050"/>
                  </a:lnTo>
                  <a:lnTo>
                    <a:pt x="742950" y="1933575"/>
                  </a:lnTo>
                  <a:lnTo>
                    <a:pt x="752475" y="1933575"/>
                  </a:lnTo>
                  <a:lnTo>
                    <a:pt x="752475" y="1924050"/>
                  </a:lnTo>
                  <a:close/>
                </a:path>
                <a:path w="4943475" h="2143125">
                  <a:moveTo>
                    <a:pt x="752475" y="1704975"/>
                  </a:moveTo>
                  <a:lnTo>
                    <a:pt x="742950" y="1704975"/>
                  </a:lnTo>
                  <a:lnTo>
                    <a:pt x="742950" y="1714500"/>
                  </a:lnTo>
                  <a:lnTo>
                    <a:pt x="752475" y="1714500"/>
                  </a:lnTo>
                  <a:lnTo>
                    <a:pt x="752475" y="1704975"/>
                  </a:lnTo>
                  <a:close/>
                </a:path>
                <a:path w="4943475" h="2143125">
                  <a:moveTo>
                    <a:pt x="752475" y="1495425"/>
                  </a:moveTo>
                  <a:lnTo>
                    <a:pt x="742950" y="1495425"/>
                  </a:lnTo>
                  <a:lnTo>
                    <a:pt x="742950" y="1504950"/>
                  </a:lnTo>
                  <a:lnTo>
                    <a:pt x="752475" y="1504950"/>
                  </a:lnTo>
                  <a:lnTo>
                    <a:pt x="752475" y="1495425"/>
                  </a:lnTo>
                  <a:close/>
                </a:path>
                <a:path w="4943475" h="2143125">
                  <a:moveTo>
                    <a:pt x="752475" y="1276350"/>
                  </a:moveTo>
                  <a:lnTo>
                    <a:pt x="742950" y="1276350"/>
                  </a:lnTo>
                  <a:lnTo>
                    <a:pt x="742950" y="1285875"/>
                  </a:lnTo>
                  <a:lnTo>
                    <a:pt x="752475" y="1285875"/>
                  </a:lnTo>
                  <a:lnTo>
                    <a:pt x="752475" y="1276350"/>
                  </a:lnTo>
                  <a:close/>
                </a:path>
                <a:path w="4943475" h="2143125">
                  <a:moveTo>
                    <a:pt x="1038225" y="1924050"/>
                  </a:moveTo>
                  <a:lnTo>
                    <a:pt x="942975" y="1924050"/>
                  </a:lnTo>
                  <a:lnTo>
                    <a:pt x="942975" y="1933575"/>
                  </a:lnTo>
                  <a:lnTo>
                    <a:pt x="1038225" y="1933575"/>
                  </a:lnTo>
                  <a:lnTo>
                    <a:pt x="1038225" y="1924050"/>
                  </a:lnTo>
                  <a:close/>
                </a:path>
                <a:path w="4943475" h="2143125">
                  <a:moveTo>
                    <a:pt x="1038225" y="1704975"/>
                  </a:moveTo>
                  <a:lnTo>
                    <a:pt x="942975" y="1704975"/>
                  </a:lnTo>
                  <a:lnTo>
                    <a:pt x="942975" y="1714500"/>
                  </a:lnTo>
                  <a:lnTo>
                    <a:pt x="1038225" y="1714500"/>
                  </a:lnTo>
                  <a:lnTo>
                    <a:pt x="1038225" y="1704975"/>
                  </a:lnTo>
                  <a:close/>
                </a:path>
                <a:path w="4943475" h="2143125">
                  <a:moveTo>
                    <a:pt x="1038225" y="1495425"/>
                  </a:moveTo>
                  <a:lnTo>
                    <a:pt x="942975" y="1495425"/>
                  </a:lnTo>
                  <a:lnTo>
                    <a:pt x="942975" y="1504950"/>
                  </a:lnTo>
                  <a:lnTo>
                    <a:pt x="1038225" y="1504950"/>
                  </a:lnTo>
                  <a:lnTo>
                    <a:pt x="1038225" y="1495425"/>
                  </a:lnTo>
                  <a:close/>
                </a:path>
                <a:path w="4943475" h="2143125">
                  <a:moveTo>
                    <a:pt x="1038225" y="1276350"/>
                  </a:moveTo>
                  <a:lnTo>
                    <a:pt x="942975" y="1276350"/>
                  </a:lnTo>
                  <a:lnTo>
                    <a:pt x="942975" y="1285875"/>
                  </a:lnTo>
                  <a:lnTo>
                    <a:pt x="1038225" y="1285875"/>
                  </a:lnTo>
                  <a:lnTo>
                    <a:pt x="1038225" y="1276350"/>
                  </a:lnTo>
                  <a:close/>
                </a:path>
                <a:path w="4943475" h="2143125">
                  <a:moveTo>
                    <a:pt x="1038225" y="857250"/>
                  </a:moveTo>
                  <a:lnTo>
                    <a:pt x="742950" y="857250"/>
                  </a:lnTo>
                  <a:lnTo>
                    <a:pt x="742950" y="866775"/>
                  </a:lnTo>
                  <a:lnTo>
                    <a:pt x="1038225" y="866775"/>
                  </a:lnTo>
                  <a:lnTo>
                    <a:pt x="1038225" y="857250"/>
                  </a:lnTo>
                  <a:close/>
                </a:path>
                <a:path w="4943475" h="2143125">
                  <a:moveTo>
                    <a:pt x="1247775" y="1924050"/>
                  </a:moveTo>
                  <a:lnTo>
                    <a:pt x="1238250" y="1924050"/>
                  </a:lnTo>
                  <a:lnTo>
                    <a:pt x="1238250" y="1933575"/>
                  </a:lnTo>
                  <a:lnTo>
                    <a:pt x="1247775" y="1933575"/>
                  </a:lnTo>
                  <a:lnTo>
                    <a:pt x="1247775" y="1924050"/>
                  </a:lnTo>
                  <a:close/>
                </a:path>
                <a:path w="4943475" h="2143125">
                  <a:moveTo>
                    <a:pt x="1247775" y="1704975"/>
                  </a:moveTo>
                  <a:lnTo>
                    <a:pt x="1238250" y="1704975"/>
                  </a:lnTo>
                  <a:lnTo>
                    <a:pt x="1238250" y="1714500"/>
                  </a:lnTo>
                  <a:lnTo>
                    <a:pt x="1247775" y="1714500"/>
                  </a:lnTo>
                  <a:lnTo>
                    <a:pt x="1247775" y="1704975"/>
                  </a:lnTo>
                  <a:close/>
                </a:path>
                <a:path w="4943475" h="2143125">
                  <a:moveTo>
                    <a:pt x="1247775" y="1495425"/>
                  </a:moveTo>
                  <a:lnTo>
                    <a:pt x="1238250" y="1495425"/>
                  </a:lnTo>
                  <a:lnTo>
                    <a:pt x="1238250" y="1504950"/>
                  </a:lnTo>
                  <a:lnTo>
                    <a:pt x="1247775" y="1504950"/>
                  </a:lnTo>
                  <a:lnTo>
                    <a:pt x="1247775" y="1495425"/>
                  </a:lnTo>
                  <a:close/>
                </a:path>
                <a:path w="4943475" h="2143125">
                  <a:moveTo>
                    <a:pt x="1247775" y="1276350"/>
                  </a:moveTo>
                  <a:lnTo>
                    <a:pt x="1238250" y="1276350"/>
                  </a:lnTo>
                  <a:lnTo>
                    <a:pt x="1238250" y="1285875"/>
                  </a:lnTo>
                  <a:lnTo>
                    <a:pt x="1247775" y="1285875"/>
                  </a:lnTo>
                  <a:lnTo>
                    <a:pt x="1247775" y="1276350"/>
                  </a:lnTo>
                  <a:close/>
                </a:path>
                <a:path w="4943475" h="2143125">
                  <a:moveTo>
                    <a:pt x="1533525" y="1924050"/>
                  </a:moveTo>
                  <a:lnTo>
                    <a:pt x="1438275" y="1924050"/>
                  </a:lnTo>
                  <a:lnTo>
                    <a:pt x="1438275" y="1933575"/>
                  </a:lnTo>
                  <a:lnTo>
                    <a:pt x="1533525" y="1933575"/>
                  </a:lnTo>
                  <a:lnTo>
                    <a:pt x="1533525" y="1924050"/>
                  </a:lnTo>
                  <a:close/>
                </a:path>
                <a:path w="4943475" h="2143125">
                  <a:moveTo>
                    <a:pt x="1533525" y="1704975"/>
                  </a:moveTo>
                  <a:lnTo>
                    <a:pt x="1438275" y="1704975"/>
                  </a:lnTo>
                  <a:lnTo>
                    <a:pt x="1438275" y="1714500"/>
                  </a:lnTo>
                  <a:lnTo>
                    <a:pt x="1533525" y="1714500"/>
                  </a:lnTo>
                  <a:lnTo>
                    <a:pt x="1533525" y="1704975"/>
                  </a:lnTo>
                  <a:close/>
                </a:path>
                <a:path w="4943475" h="2143125">
                  <a:moveTo>
                    <a:pt x="1533525" y="1495425"/>
                  </a:moveTo>
                  <a:lnTo>
                    <a:pt x="1438275" y="1495425"/>
                  </a:lnTo>
                  <a:lnTo>
                    <a:pt x="1438275" y="1504950"/>
                  </a:lnTo>
                  <a:lnTo>
                    <a:pt x="1533525" y="1504950"/>
                  </a:lnTo>
                  <a:lnTo>
                    <a:pt x="1533525" y="1495425"/>
                  </a:lnTo>
                  <a:close/>
                </a:path>
                <a:path w="4943475" h="2143125">
                  <a:moveTo>
                    <a:pt x="1533525" y="1276350"/>
                  </a:moveTo>
                  <a:lnTo>
                    <a:pt x="1438275" y="1276350"/>
                  </a:lnTo>
                  <a:lnTo>
                    <a:pt x="1438275" y="1285875"/>
                  </a:lnTo>
                  <a:lnTo>
                    <a:pt x="1533525" y="1285875"/>
                  </a:lnTo>
                  <a:lnTo>
                    <a:pt x="1533525" y="1276350"/>
                  </a:lnTo>
                  <a:close/>
                </a:path>
                <a:path w="4943475" h="2143125">
                  <a:moveTo>
                    <a:pt x="1533525" y="857250"/>
                  </a:moveTo>
                  <a:lnTo>
                    <a:pt x="1238250" y="857250"/>
                  </a:lnTo>
                  <a:lnTo>
                    <a:pt x="1238250" y="866775"/>
                  </a:lnTo>
                  <a:lnTo>
                    <a:pt x="1533525" y="866775"/>
                  </a:lnTo>
                  <a:lnTo>
                    <a:pt x="1533525" y="857250"/>
                  </a:lnTo>
                  <a:close/>
                </a:path>
                <a:path w="4943475" h="2143125">
                  <a:moveTo>
                    <a:pt x="1733550" y="1924050"/>
                  </a:moveTo>
                  <a:lnTo>
                    <a:pt x="1724025" y="1924050"/>
                  </a:lnTo>
                  <a:lnTo>
                    <a:pt x="1724025" y="1933575"/>
                  </a:lnTo>
                  <a:lnTo>
                    <a:pt x="1733550" y="1933575"/>
                  </a:lnTo>
                  <a:lnTo>
                    <a:pt x="1733550" y="1924050"/>
                  </a:lnTo>
                  <a:close/>
                </a:path>
                <a:path w="4943475" h="2143125">
                  <a:moveTo>
                    <a:pt x="1733550" y="1704975"/>
                  </a:moveTo>
                  <a:lnTo>
                    <a:pt x="1724025" y="1704975"/>
                  </a:lnTo>
                  <a:lnTo>
                    <a:pt x="1724025" y="1714500"/>
                  </a:lnTo>
                  <a:lnTo>
                    <a:pt x="1733550" y="1714500"/>
                  </a:lnTo>
                  <a:lnTo>
                    <a:pt x="1733550" y="1704975"/>
                  </a:lnTo>
                  <a:close/>
                </a:path>
                <a:path w="4943475" h="2143125">
                  <a:moveTo>
                    <a:pt x="1733550" y="1495425"/>
                  </a:moveTo>
                  <a:lnTo>
                    <a:pt x="1724025" y="1495425"/>
                  </a:lnTo>
                  <a:lnTo>
                    <a:pt x="1724025" y="1504950"/>
                  </a:lnTo>
                  <a:lnTo>
                    <a:pt x="1733550" y="1504950"/>
                  </a:lnTo>
                  <a:lnTo>
                    <a:pt x="1733550" y="1495425"/>
                  </a:lnTo>
                  <a:close/>
                </a:path>
                <a:path w="4943475" h="2143125">
                  <a:moveTo>
                    <a:pt x="1733550" y="1276350"/>
                  </a:moveTo>
                  <a:lnTo>
                    <a:pt x="1724025" y="1276350"/>
                  </a:lnTo>
                  <a:lnTo>
                    <a:pt x="1724025" y="1285875"/>
                  </a:lnTo>
                  <a:lnTo>
                    <a:pt x="1733550" y="1285875"/>
                  </a:lnTo>
                  <a:lnTo>
                    <a:pt x="1733550" y="1276350"/>
                  </a:lnTo>
                  <a:close/>
                </a:path>
                <a:path w="4943475" h="2143125">
                  <a:moveTo>
                    <a:pt x="2028825" y="1924050"/>
                  </a:moveTo>
                  <a:lnTo>
                    <a:pt x="1933575" y="1924050"/>
                  </a:lnTo>
                  <a:lnTo>
                    <a:pt x="1933575" y="1933575"/>
                  </a:lnTo>
                  <a:lnTo>
                    <a:pt x="2028825" y="1933575"/>
                  </a:lnTo>
                  <a:lnTo>
                    <a:pt x="2028825" y="1924050"/>
                  </a:lnTo>
                  <a:close/>
                </a:path>
                <a:path w="4943475" h="2143125">
                  <a:moveTo>
                    <a:pt x="2028825" y="1704975"/>
                  </a:moveTo>
                  <a:lnTo>
                    <a:pt x="1933575" y="1704975"/>
                  </a:lnTo>
                  <a:lnTo>
                    <a:pt x="1933575" y="1714500"/>
                  </a:lnTo>
                  <a:lnTo>
                    <a:pt x="2028825" y="1714500"/>
                  </a:lnTo>
                  <a:lnTo>
                    <a:pt x="2028825" y="1704975"/>
                  </a:lnTo>
                  <a:close/>
                </a:path>
                <a:path w="4943475" h="2143125">
                  <a:moveTo>
                    <a:pt x="2028825" y="1495425"/>
                  </a:moveTo>
                  <a:lnTo>
                    <a:pt x="1933575" y="1495425"/>
                  </a:lnTo>
                  <a:lnTo>
                    <a:pt x="1933575" y="1504950"/>
                  </a:lnTo>
                  <a:lnTo>
                    <a:pt x="2028825" y="1504950"/>
                  </a:lnTo>
                  <a:lnTo>
                    <a:pt x="2028825" y="1495425"/>
                  </a:lnTo>
                  <a:close/>
                </a:path>
                <a:path w="4943475" h="2143125">
                  <a:moveTo>
                    <a:pt x="2228850" y="1924050"/>
                  </a:moveTo>
                  <a:lnTo>
                    <a:pt x="2219325" y="1924050"/>
                  </a:lnTo>
                  <a:lnTo>
                    <a:pt x="2219325" y="1933575"/>
                  </a:lnTo>
                  <a:lnTo>
                    <a:pt x="2228850" y="1933575"/>
                  </a:lnTo>
                  <a:lnTo>
                    <a:pt x="2228850" y="1924050"/>
                  </a:lnTo>
                  <a:close/>
                </a:path>
                <a:path w="4943475" h="2143125">
                  <a:moveTo>
                    <a:pt x="2228850" y="1704975"/>
                  </a:moveTo>
                  <a:lnTo>
                    <a:pt x="2219325" y="1704975"/>
                  </a:lnTo>
                  <a:lnTo>
                    <a:pt x="2219325" y="1714500"/>
                  </a:lnTo>
                  <a:lnTo>
                    <a:pt x="2228850" y="1714500"/>
                  </a:lnTo>
                  <a:lnTo>
                    <a:pt x="2228850" y="1704975"/>
                  </a:lnTo>
                  <a:close/>
                </a:path>
                <a:path w="4943475" h="2143125">
                  <a:moveTo>
                    <a:pt x="2524125" y="1924050"/>
                  </a:moveTo>
                  <a:lnTo>
                    <a:pt x="2419350" y="1924050"/>
                  </a:lnTo>
                  <a:lnTo>
                    <a:pt x="2419350" y="1933575"/>
                  </a:lnTo>
                  <a:lnTo>
                    <a:pt x="2524125" y="1933575"/>
                  </a:lnTo>
                  <a:lnTo>
                    <a:pt x="2524125" y="1924050"/>
                  </a:lnTo>
                  <a:close/>
                </a:path>
                <a:path w="4943475" h="2143125">
                  <a:moveTo>
                    <a:pt x="2524125" y="1704975"/>
                  </a:moveTo>
                  <a:lnTo>
                    <a:pt x="2419350" y="1704975"/>
                  </a:lnTo>
                  <a:lnTo>
                    <a:pt x="2419350" y="1714500"/>
                  </a:lnTo>
                  <a:lnTo>
                    <a:pt x="2524125" y="1714500"/>
                  </a:lnTo>
                  <a:lnTo>
                    <a:pt x="2524125" y="1704975"/>
                  </a:lnTo>
                  <a:close/>
                </a:path>
                <a:path w="4943475" h="2143125">
                  <a:moveTo>
                    <a:pt x="2524125" y="1495425"/>
                  </a:moveTo>
                  <a:lnTo>
                    <a:pt x="2219325" y="1495425"/>
                  </a:lnTo>
                  <a:lnTo>
                    <a:pt x="2219325" y="1504950"/>
                  </a:lnTo>
                  <a:lnTo>
                    <a:pt x="2524125" y="1504950"/>
                  </a:lnTo>
                  <a:lnTo>
                    <a:pt x="2524125" y="1495425"/>
                  </a:lnTo>
                  <a:close/>
                </a:path>
                <a:path w="4943475" h="2143125">
                  <a:moveTo>
                    <a:pt x="2724150" y="1924050"/>
                  </a:moveTo>
                  <a:lnTo>
                    <a:pt x="2714625" y="1924050"/>
                  </a:lnTo>
                  <a:lnTo>
                    <a:pt x="2714625" y="1933575"/>
                  </a:lnTo>
                  <a:lnTo>
                    <a:pt x="2724150" y="1933575"/>
                  </a:lnTo>
                  <a:lnTo>
                    <a:pt x="2724150" y="1924050"/>
                  </a:lnTo>
                  <a:close/>
                </a:path>
                <a:path w="4943475" h="2143125">
                  <a:moveTo>
                    <a:pt x="2724150" y="1704975"/>
                  </a:moveTo>
                  <a:lnTo>
                    <a:pt x="2714625" y="1704975"/>
                  </a:lnTo>
                  <a:lnTo>
                    <a:pt x="2714625" y="1714500"/>
                  </a:lnTo>
                  <a:lnTo>
                    <a:pt x="2724150" y="1714500"/>
                  </a:lnTo>
                  <a:lnTo>
                    <a:pt x="2724150" y="1704975"/>
                  </a:lnTo>
                  <a:close/>
                </a:path>
                <a:path w="4943475" h="2143125">
                  <a:moveTo>
                    <a:pt x="3009900" y="1924050"/>
                  </a:moveTo>
                  <a:lnTo>
                    <a:pt x="2914650" y="1924050"/>
                  </a:lnTo>
                  <a:lnTo>
                    <a:pt x="2914650" y="1933575"/>
                  </a:lnTo>
                  <a:lnTo>
                    <a:pt x="3009900" y="1933575"/>
                  </a:lnTo>
                  <a:lnTo>
                    <a:pt x="3009900" y="1924050"/>
                  </a:lnTo>
                  <a:close/>
                </a:path>
                <a:path w="4943475" h="2143125">
                  <a:moveTo>
                    <a:pt x="3009900" y="1704975"/>
                  </a:moveTo>
                  <a:lnTo>
                    <a:pt x="2914650" y="1704975"/>
                  </a:lnTo>
                  <a:lnTo>
                    <a:pt x="2914650" y="1714500"/>
                  </a:lnTo>
                  <a:lnTo>
                    <a:pt x="3009900" y="1714500"/>
                  </a:lnTo>
                  <a:lnTo>
                    <a:pt x="3009900" y="1704975"/>
                  </a:lnTo>
                  <a:close/>
                </a:path>
                <a:path w="4943475" h="2143125">
                  <a:moveTo>
                    <a:pt x="3219450" y="1924050"/>
                  </a:moveTo>
                  <a:lnTo>
                    <a:pt x="3209925" y="1924050"/>
                  </a:lnTo>
                  <a:lnTo>
                    <a:pt x="3209925" y="1933575"/>
                  </a:lnTo>
                  <a:lnTo>
                    <a:pt x="3219450" y="1933575"/>
                  </a:lnTo>
                  <a:lnTo>
                    <a:pt x="3219450" y="1924050"/>
                  </a:lnTo>
                  <a:close/>
                </a:path>
                <a:path w="4943475" h="2143125">
                  <a:moveTo>
                    <a:pt x="3219450" y="1704975"/>
                  </a:moveTo>
                  <a:lnTo>
                    <a:pt x="3209925" y="1704975"/>
                  </a:lnTo>
                  <a:lnTo>
                    <a:pt x="3209925" y="1714500"/>
                  </a:lnTo>
                  <a:lnTo>
                    <a:pt x="3219450" y="1714500"/>
                  </a:lnTo>
                  <a:lnTo>
                    <a:pt x="3219450" y="1704975"/>
                  </a:lnTo>
                  <a:close/>
                </a:path>
                <a:path w="4943475" h="2143125">
                  <a:moveTo>
                    <a:pt x="3505200" y="1924050"/>
                  </a:moveTo>
                  <a:lnTo>
                    <a:pt x="3409950" y="1924050"/>
                  </a:lnTo>
                  <a:lnTo>
                    <a:pt x="3409950" y="1933575"/>
                  </a:lnTo>
                  <a:lnTo>
                    <a:pt x="3505200" y="1933575"/>
                  </a:lnTo>
                  <a:lnTo>
                    <a:pt x="3505200" y="1924050"/>
                  </a:lnTo>
                  <a:close/>
                </a:path>
                <a:path w="4943475" h="2143125">
                  <a:moveTo>
                    <a:pt x="3505200" y="1704975"/>
                  </a:moveTo>
                  <a:lnTo>
                    <a:pt x="3409950" y="1704975"/>
                  </a:lnTo>
                  <a:lnTo>
                    <a:pt x="3409950" y="1714500"/>
                  </a:lnTo>
                  <a:lnTo>
                    <a:pt x="3505200" y="1714500"/>
                  </a:lnTo>
                  <a:lnTo>
                    <a:pt x="3505200" y="1704975"/>
                  </a:lnTo>
                  <a:close/>
                </a:path>
                <a:path w="4943475" h="2143125">
                  <a:moveTo>
                    <a:pt x="3714750" y="1924050"/>
                  </a:moveTo>
                  <a:lnTo>
                    <a:pt x="3705225" y="1924050"/>
                  </a:lnTo>
                  <a:lnTo>
                    <a:pt x="3705225" y="1933575"/>
                  </a:lnTo>
                  <a:lnTo>
                    <a:pt x="3714750" y="1933575"/>
                  </a:lnTo>
                  <a:lnTo>
                    <a:pt x="3714750" y="1924050"/>
                  </a:lnTo>
                  <a:close/>
                </a:path>
                <a:path w="4943475" h="2143125">
                  <a:moveTo>
                    <a:pt x="4000500" y="1924050"/>
                  </a:moveTo>
                  <a:lnTo>
                    <a:pt x="3905250" y="1924050"/>
                  </a:lnTo>
                  <a:lnTo>
                    <a:pt x="3905250" y="1933575"/>
                  </a:lnTo>
                  <a:lnTo>
                    <a:pt x="4000500" y="1933575"/>
                  </a:lnTo>
                  <a:lnTo>
                    <a:pt x="4000500" y="1924050"/>
                  </a:lnTo>
                  <a:close/>
                </a:path>
                <a:path w="4943475" h="2143125">
                  <a:moveTo>
                    <a:pt x="4000500" y="1704975"/>
                  </a:moveTo>
                  <a:lnTo>
                    <a:pt x="3705225" y="1704975"/>
                  </a:lnTo>
                  <a:lnTo>
                    <a:pt x="3705225" y="1714500"/>
                  </a:lnTo>
                  <a:lnTo>
                    <a:pt x="4000500" y="1714500"/>
                  </a:lnTo>
                  <a:lnTo>
                    <a:pt x="4000500" y="1704975"/>
                  </a:lnTo>
                  <a:close/>
                </a:path>
                <a:path w="4943475" h="2143125">
                  <a:moveTo>
                    <a:pt x="4200525" y="1924050"/>
                  </a:moveTo>
                  <a:lnTo>
                    <a:pt x="4191000" y="1924050"/>
                  </a:lnTo>
                  <a:lnTo>
                    <a:pt x="4191000" y="1933575"/>
                  </a:lnTo>
                  <a:lnTo>
                    <a:pt x="4200525" y="1933575"/>
                  </a:lnTo>
                  <a:lnTo>
                    <a:pt x="4200525" y="1924050"/>
                  </a:lnTo>
                  <a:close/>
                </a:path>
                <a:path w="4943475" h="2143125">
                  <a:moveTo>
                    <a:pt x="4200525" y="1704975"/>
                  </a:moveTo>
                  <a:lnTo>
                    <a:pt x="4191000" y="1704975"/>
                  </a:lnTo>
                  <a:lnTo>
                    <a:pt x="4191000" y="1714500"/>
                  </a:lnTo>
                  <a:lnTo>
                    <a:pt x="4200525" y="1714500"/>
                  </a:lnTo>
                  <a:lnTo>
                    <a:pt x="4200525" y="1704975"/>
                  </a:lnTo>
                  <a:close/>
                </a:path>
                <a:path w="4943475" h="2143125">
                  <a:moveTo>
                    <a:pt x="4495800" y="1924050"/>
                  </a:moveTo>
                  <a:lnTo>
                    <a:pt x="4400550" y="1924050"/>
                  </a:lnTo>
                  <a:lnTo>
                    <a:pt x="4400550" y="1933575"/>
                  </a:lnTo>
                  <a:lnTo>
                    <a:pt x="4495800" y="1933575"/>
                  </a:lnTo>
                  <a:lnTo>
                    <a:pt x="4495800" y="1924050"/>
                  </a:lnTo>
                  <a:close/>
                </a:path>
                <a:path w="4943475" h="2143125">
                  <a:moveTo>
                    <a:pt x="4495800" y="1704975"/>
                  </a:moveTo>
                  <a:lnTo>
                    <a:pt x="4400550" y="1704975"/>
                  </a:lnTo>
                  <a:lnTo>
                    <a:pt x="4400550" y="1714500"/>
                  </a:lnTo>
                  <a:lnTo>
                    <a:pt x="4495800" y="1714500"/>
                  </a:lnTo>
                  <a:lnTo>
                    <a:pt x="4495800" y="1704975"/>
                  </a:lnTo>
                  <a:close/>
                </a:path>
                <a:path w="4943475" h="2143125">
                  <a:moveTo>
                    <a:pt x="4695825" y="1924050"/>
                  </a:moveTo>
                  <a:lnTo>
                    <a:pt x="4686300" y="1924050"/>
                  </a:lnTo>
                  <a:lnTo>
                    <a:pt x="4686300" y="1933575"/>
                  </a:lnTo>
                  <a:lnTo>
                    <a:pt x="4695825" y="1933575"/>
                  </a:lnTo>
                  <a:lnTo>
                    <a:pt x="4695825" y="1924050"/>
                  </a:lnTo>
                  <a:close/>
                </a:path>
                <a:path w="4943475" h="2143125">
                  <a:moveTo>
                    <a:pt x="4943475" y="2133600"/>
                  </a:moveTo>
                  <a:lnTo>
                    <a:pt x="0" y="2133600"/>
                  </a:lnTo>
                  <a:lnTo>
                    <a:pt x="0" y="2143125"/>
                  </a:lnTo>
                  <a:lnTo>
                    <a:pt x="4943475" y="2143125"/>
                  </a:lnTo>
                  <a:lnTo>
                    <a:pt x="4943475" y="2133600"/>
                  </a:lnTo>
                  <a:close/>
                </a:path>
                <a:path w="4943475" h="2143125">
                  <a:moveTo>
                    <a:pt x="4943475" y="1924050"/>
                  </a:moveTo>
                  <a:lnTo>
                    <a:pt x="4886325" y="1924050"/>
                  </a:lnTo>
                  <a:lnTo>
                    <a:pt x="4886325" y="1933575"/>
                  </a:lnTo>
                  <a:lnTo>
                    <a:pt x="4943475" y="1933575"/>
                  </a:lnTo>
                  <a:lnTo>
                    <a:pt x="4943475" y="1924050"/>
                  </a:lnTo>
                  <a:close/>
                </a:path>
                <a:path w="4943475" h="2143125">
                  <a:moveTo>
                    <a:pt x="4943475" y="1704975"/>
                  </a:moveTo>
                  <a:lnTo>
                    <a:pt x="4686300" y="1704975"/>
                  </a:lnTo>
                  <a:lnTo>
                    <a:pt x="4686300" y="1714500"/>
                  </a:lnTo>
                  <a:lnTo>
                    <a:pt x="4943475" y="1714500"/>
                  </a:lnTo>
                  <a:lnTo>
                    <a:pt x="4943475" y="1704975"/>
                  </a:lnTo>
                  <a:close/>
                </a:path>
                <a:path w="4943475" h="2143125">
                  <a:moveTo>
                    <a:pt x="4943475" y="1495425"/>
                  </a:moveTo>
                  <a:lnTo>
                    <a:pt x="2714625" y="1495425"/>
                  </a:lnTo>
                  <a:lnTo>
                    <a:pt x="2714625" y="1504950"/>
                  </a:lnTo>
                  <a:lnTo>
                    <a:pt x="4943475" y="1504950"/>
                  </a:lnTo>
                  <a:lnTo>
                    <a:pt x="4943475" y="1495425"/>
                  </a:lnTo>
                  <a:close/>
                </a:path>
                <a:path w="4943475" h="2143125">
                  <a:moveTo>
                    <a:pt x="4943475" y="1276350"/>
                  </a:moveTo>
                  <a:lnTo>
                    <a:pt x="1933575" y="1276350"/>
                  </a:lnTo>
                  <a:lnTo>
                    <a:pt x="1933575" y="1285875"/>
                  </a:lnTo>
                  <a:lnTo>
                    <a:pt x="4943475" y="1285875"/>
                  </a:lnTo>
                  <a:lnTo>
                    <a:pt x="4943475" y="1276350"/>
                  </a:lnTo>
                  <a:close/>
                </a:path>
                <a:path w="4943475" h="2143125">
                  <a:moveTo>
                    <a:pt x="4943475" y="857250"/>
                  </a:moveTo>
                  <a:lnTo>
                    <a:pt x="1724025" y="857250"/>
                  </a:lnTo>
                  <a:lnTo>
                    <a:pt x="1724025" y="866775"/>
                  </a:lnTo>
                  <a:lnTo>
                    <a:pt x="4943475" y="866775"/>
                  </a:lnTo>
                  <a:lnTo>
                    <a:pt x="4943475" y="857250"/>
                  </a:lnTo>
                  <a:close/>
                </a:path>
                <a:path w="4943475" h="2143125">
                  <a:moveTo>
                    <a:pt x="4943475" y="428625"/>
                  </a:moveTo>
                  <a:lnTo>
                    <a:pt x="247650" y="428625"/>
                  </a:lnTo>
                  <a:lnTo>
                    <a:pt x="247650" y="438150"/>
                  </a:lnTo>
                  <a:lnTo>
                    <a:pt x="4943475" y="438150"/>
                  </a:lnTo>
                  <a:lnTo>
                    <a:pt x="4943475" y="428625"/>
                  </a:lnTo>
                  <a:close/>
                </a:path>
                <a:path w="4943475" h="2143125">
                  <a:moveTo>
                    <a:pt x="49434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943475" y="9525"/>
                  </a:lnTo>
                  <a:lnTo>
                    <a:pt x="49434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19800" y="1266824"/>
              <a:ext cx="4943475" cy="866775"/>
            </a:xfrm>
            <a:custGeom>
              <a:avLst/>
              <a:gdLst/>
              <a:ahLst/>
              <a:cxnLst/>
              <a:rect l="l" t="t" r="r" b="b"/>
              <a:pathLst>
                <a:path w="4943475" h="866775">
                  <a:moveTo>
                    <a:pt x="57150" y="428625"/>
                  </a:moveTo>
                  <a:lnTo>
                    <a:pt x="0" y="428625"/>
                  </a:lnTo>
                  <a:lnTo>
                    <a:pt x="0" y="438150"/>
                  </a:lnTo>
                  <a:lnTo>
                    <a:pt x="57150" y="438150"/>
                  </a:lnTo>
                  <a:lnTo>
                    <a:pt x="57150" y="428625"/>
                  </a:lnTo>
                  <a:close/>
                </a:path>
                <a:path w="4943475" h="866775">
                  <a:moveTo>
                    <a:pt x="542925" y="857250"/>
                  </a:moveTo>
                  <a:lnTo>
                    <a:pt x="247650" y="857250"/>
                  </a:lnTo>
                  <a:lnTo>
                    <a:pt x="247650" y="866775"/>
                  </a:lnTo>
                  <a:lnTo>
                    <a:pt x="542925" y="866775"/>
                  </a:lnTo>
                  <a:lnTo>
                    <a:pt x="542925" y="857250"/>
                  </a:lnTo>
                  <a:close/>
                </a:path>
                <a:path w="4943475" h="866775">
                  <a:moveTo>
                    <a:pt x="542925" y="428625"/>
                  </a:moveTo>
                  <a:lnTo>
                    <a:pt x="247650" y="428625"/>
                  </a:lnTo>
                  <a:lnTo>
                    <a:pt x="247650" y="438150"/>
                  </a:lnTo>
                  <a:lnTo>
                    <a:pt x="542925" y="438150"/>
                  </a:lnTo>
                  <a:lnTo>
                    <a:pt x="542925" y="428625"/>
                  </a:lnTo>
                  <a:close/>
                </a:path>
                <a:path w="4943475" h="866775">
                  <a:moveTo>
                    <a:pt x="752475" y="857250"/>
                  </a:moveTo>
                  <a:lnTo>
                    <a:pt x="742950" y="857250"/>
                  </a:lnTo>
                  <a:lnTo>
                    <a:pt x="742950" y="866775"/>
                  </a:lnTo>
                  <a:lnTo>
                    <a:pt x="752475" y="866775"/>
                  </a:lnTo>
                  <a:lnTo>
                    <a:pt x="752475" y="857250"/>
                  </a:lnTo>
                  <a:close/>
                </a:path>
                <a:path w="4943475" h="866775">
                  <a:moveTo>
                    <a:pt x="1038225" y="857250"/>
                  </a:moveTo>
                  <a:lnTo>
                    <a:pt x="942975" y="857250"/>
                  </a:lnTo>
                  <a:lnTo>
                    <a:pt x="942975" y="866775"/>
                  </a:lnTo>
                  <a:lnTo>
                    <a:pt x="1038225" y="866775"/>
                  </a:lnTo>
                  <a:lnTo>
                    <a:pt x="1038225" y="857250"/>
                  </a:lnTo>
                  <a:close/>
                </a:path>
                <a:path w="4943475" h="866775">
                  <a:moveTo>
                    <a:pt x="1038225" y="428625"/>
                  </a:moveTo>
                  <a:lnTo>
                    <a:pt x="742950" y="428625"/>
                  </a:lnTo>
                  <a:lnTo>
                    <a:pt x="742950" y="438150"/>
                  </a:lnTo>
                  <a:lnTo>
                    <a:pt x="1038225" y="438150"/>
                  </a:lnTo>
                  <a:lnTo>
                    <a:pt x="1038225" y="428625"/>
                  </a:lnTo>
                  <a:close/>
                </a:path>
                <a:path w="4943475" h="866775">
                  <a:moveTo>
                    <a:pt x="1533525" y="857250"/>
                  </a:moveTo>
                  <a:lnTo>
                    <a:pt x="1238250" y="857250"/>
                  </a:lnTo>
                  <a:lnTo>
                    <a:pt x="1238250" y="866775"/>
                  </a:lnTo>
                  <a:lnTo>
                    <a:pt x="1533525" y="866775"/>
                  </a:lnTo>
                  <a:lnTo>
                    <a:pt x="1533525" y="857250"/>
                  </a:lnTo>
                  <a:close/>
                </a:path>
                <a:path w="4943475" h="866775">
                  <a:moveTo>
                    <a:pt x="4943475" y="857250"/>
                  </a:moveTo>
                  <a:lnTo>
                    <a:pt x="1724025" y="857250"/>
                  </a:lnTo>
                  <a:lnTo>
                    <a:pt x="1724025" y="866775"/>
                  </a:lnTo>
                  <a:lnTo>
                    <a:pt x="4943475" y="866775"/>
                  </a:lnTo>
                  <a:lnTo>
                    <a:pt x="4943475" y="857250"/>
                  </a:lnTo>
                  <a:close/>
                </a:path>
                <a:path w="4943475" h="866775">
                  <a:moveTo>
                    <a:pt x="4943475" y="428625"/>
                  </a:moveTo>
                  <a:lnTo>
                    <a:pt x="1238250" y="428625"/>
                  </a:lnTo>
                  <a:lnTo>
                    <a:pt x="1238250" y="438150"/>
                  </a:lnTo>
                  <a:lnTo>
                    <a:pt x="4943475" y="438150"/>
                  </a:lnTo>
                  <a:lnTo>
                    <a:pt x="4943475" y="428625"/>
                  </a:lnTo>
                  <a:close/>
                </a:path>
                <a:path w="4943475" h="866775">
                  <a:moveTo>
                    <a:pt x="49434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943475" y="9525"/>
                  </a:lnTo>
                  <a:lnTo>
                    <a:pt x="49434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076950" y="1485899"/>
              <a:ext cx="4629150" cy="1704975"/>
            </a:xfrm>
            <a:custGeom>
              <a:avLst/>
              <a:gdLst/>
              <a:ahLst/>
              <a:cxnLst/>
              <a:rect l="l" t="t" r="r" b="b"/>
              <a:pathLst>
                <a:path w="4629150" h="1704975">
                  <a:moveTo>
                    <a:pt x="190500" y="0"/>
                  </a:moveTo>
                  <a:lnTo>
                    <a:pt x="0" y="0"/>
                  </a:lnTo>
                  <a:lnTo>
                    <a:pt x="0" y="1704975"/>
                  </a:lnTo>
                  <a:lnTo>
                    <a:pt x="190500" y="1704975"/>
                  </a:lnTo>
                  <a:lnTo>
                    <a:pt x="190500" y="0"/>
                  </a:lnTo>
                  <a:close/>
                </a:path>
                <a:path w="4629150" h="1704975">
                  <a:moveTo>
                    <a:pt x="685800" y="142875"/>
                  </a:moveTo>
                  <a:lnTo>
                    <a:pt x="485775" y="142875"/>
                  </a:lnTo>
                  <a:lnTo>
                    <a:pt x="485775" y="1704975"/>
                  </a:lnTo>
                  <a:lnTo>
                    <a:pt x="685800" y="1704975"/>
                  </a:lnTo>
                  <a:lnTo>
                    <a:pt x="685800" y="142875"/>
                  </a:lnTo>
                  <a:close/>
                </a:path>
                <a:path w="4629150" h="1704975">
                  <a:moveTo>
                    <a:pt x="1181100" y="85725"/>
                  </a:moveTo>
                  <a:lnTo>
                    <a:pt x="981075" y="85725"/>
                  </a:lnTo>
                  <a:lnTo>
                    <a:pt x="981075" y="1704975"/>
                  </a:lnTo>
                  <a:lnTo>
                    <a:pt x="1181100" y="1704975"/>
                  </a:lnTo>
                  <a:lnTo>
                    <a:pt x="1181100" y="85725"/>
                  </a:lnTo>
                  <a:close/>
                </a:path>
                <a:path w="4629150" h="1704975">
                  <a:moveTo>
                    <a:pt x="1666875" y="228600"/>
                  </a:moveTo>
                  <a:lnTo>
                    <a:pt x="1476375" y="228600"/>
                  </a:lnTo>
                  <a:lnTo>
                    <a:pt x="1476375" y="1704975"/>
                  </a:lnTo>
                  <a:lnTo>
                    <a:pt x="1666875" y="1704975"/>
                  </a:lnTo>
                  <a:lnTo>
                    <a:pt x="1666875" y="228600"/>
                  </a:lnTo>
                  <a:close/>
                </a:path>
                <a:path w="4629150" h="1704975">
                  <a:moveTo>
                    <a:pt x="2162175" y="1038225"/>
                  </a:moveTo>
                  <a:lnTo>
                    <a:pt x="1971675" y="1038225"/>
                  </a:lnTo>
                  <a:lnTo>
                    <a:pt x="1971675" y="1704975"/>
                  </a:lnTo>
                  <a:lnTo>
                    <a:pt x="2162175" y="1704975"/>
                  </a:lnTo>
                  <a:lnTo>
                    <a:pt x="2162175" y="1038225"/>
                  </a:lnTo>
                  <a:close/>
                </a:path>
                <a:path w="4629150" h="1704975">
                  <a:moveTo>
                    <a:pt x="2657475" y="1019175"/>
                  </a:moveTo>
                  <a:lnTo>
                    <a:pt x="2466975" y="1019175"/>
                  </a:lnTo>
                  <a:lnTo>
                    <a:pt x="2466975" y="1704975"/>
                  </a:lnTo>
                  <a:lnTo>
                    <a:pt x="2657475" y="1704975"/>
                  </a:lnTo>
                  <a:lnTo>
                    <a:pt x="2657475" y="1019175"/>
                  </a:lnTo>
                  <a:close/>
                </a:path>
                <a:path w="4629150" h="1704975">
                  <a:moveTo>
                    <a:pt x="3152775" y="1200150"/>
                  </a:moveTo>
                  <a:lnTo>
                    <a:pt x="2952750" y="1200150"/>
                  </a:lnTo>
                  <a:lnTo>
                    <a:pt x="2952750" y="1704975"/>
                  </a:lnTo>
                  <a:lnTo>
                    <a:pt x="3152775" y="1704975"/>
                  </a:lnTo>
                  <a:lnTo>
                    <a:pt x="3152775" y="1200150"/>
                  </a:lnTo>
                  <a:close/>
                </a:path>
                <a:path w="4629150" h="1704975">
                  <a:moveTo>
                    <a:pt x="3648075" y="1123950"/>
                  </a:moveTo>
                  <a:lnTo>
                    <a:pt x="3448050" y="1123950"/>
                  </a:lnTo>
                  <a:lnTo>
                    <a:pt x="3448050" y="1704975"/>
                  </a:lnTo>
                  <a:lnTo>
                    <a:pt x="3648075" y="1704975"/>
                  </a:lnTo>
                  <a:lnTo>
                    <a:pt x="3648075" y="1123950"/>
                  </a:lnTo>
                  <a:close/>
                </a:path>
                <a:path w="4629150" h="1704975">
                  <a:moveTo>
                    <a:pt x="4133850" y="1200150"/>
                  </a:moveTo>
                  <a:lnTo>
                    <a:pt x="3943350" y="1200150"/>
                  </a:lnTo>
                  <a:lnTo>
                    <a:pt x="3943350" y="1704975"/>
                  </a:lnTo>
                  <a:lnTo>
                    <a:pt x="4133850" y="1704975"/>
                  </a:lnTo>
                  <a:lnTo>
                    <a:pt x="4133850" y="1200150"/>
                  </a:lnTo>
                  <a:close/>
                </a:path>
                <a:path w="4629150" h="1704975">
                  <a:moveTo>
                    <a:pt x="4629150" y="1219200"/>
                  </a:moveTo>
                  <a:lnTo>
                    <a:pt x="4438650" y="1219200"/>
                  </a:lnTo>
                  <a:lnTo>
                    <a:pt x="4438650" y="1704975"/>
                  </a:lnTo>
                  <a:lnTo>
                    <a:pt x="4629150" y="1704975"/>
                  </a:lnTo>
                  <a:lnTo>
                    <a:pt x="4629150" y="12192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76975" y="2095499"/>
              <a:ext cx="4629150" cy="1095375"/>
            </a:xfrm>
            <a:custGeom>
              <a:avLst/>
              <a:gdLst/>
              <a:ahLst/>
              <a:cxnLst/>
              <a:rect l="l" t="t" r="r" b="b"/>
              <a:pathLst>
                <a:path w="4629150" h="1095375">
                  <a:moveTo>
                    <a:pt x="190500" y="133350"/>
                  </a:moveTo>
                  <a:lnTo>
                    <a:pt x="0" y="133350"/>
                  </a:lnTo>
                  <a:lnTo>
                    <a:pt x="0" y="1095375"/>
                  </a:lnTo>
                  <a:lnTo>
                    <a:pt x="190500" y="1095375"/>
                  </a:lnTo>
                  <a:lnTo>
                    <a:pt x="190500" y="133350"/>
                  </a:lnTo>
                  <a:close/>
                </a:path>
                <a:path w="4629150" h="1095375">
                  <a:moveTo>
                    <a:pt x="685800" y="0"/>
                  </a:moveTo>
                  <a:lnTo>
                    <a:pt x="495300" y="0"/>
                  </a:lnTo>
                  <a:lnTo>
                    <a:pt x="495300" y="1095375"/>
                  </a:lnTo>
                  <a:lnTo>
                    <a:pt x="685800" y="1095375"/>
                  </a:lnTo>
                  <a:lnTo>
                    <a:pt x="685800" y="0"/>
                  </a:lnTo>
                  <a:close/>
                </a:path>
                <a:path w="4629150" h="1095375">
                  <a:moveTo>
                    <a:pt x="1181100" y="161925"/>
                  </a:moveTo>
                  <a:lnTo>
                    <a:pt x="990600" y="161925"/>
                  </a:lnTo>
                  <a:lnTo>
                    <a:pt x="990600" y="1095375"/>
                  </a:lnTo>
                  <a:lnTo>
                    <a:pt x="1181100" y="1095375"/>
                  </a:lnTo>
                  <a:lnTo>
                    <a:pt x="1181100" y="161925"/>
                  </a:lnTo>
                  <a:close/>
                </a:path>
                <a:path w="4629150" h="1095375">
                  <a:moveTo>
                    <a:pt x="1676400" y="57150"/>
                  </a:moveTo>
                  <a:lnTo>
                    <a:pt x="1476375" y="57150"/>
                  </a:lnTo>
                  <a:lnTo>
                    <a:pt x="1476375" y="1095375"/>
                  </a:lnTo>
                  <a:lnTo>
                    <a:pt x="1676400" y="1095375"/>
                  </a:lnTo>
                  <a:lnTo>
                    <a:pt x="1676400" y="57150"/>
                  </a:lnTo>
                  <a:close/>
                </a:path>
                <a:path w="4629150" h="1095375">
                  <a:moveTo>
                    <a:pt x="2162175" y="485775"/>
                  </a:moveTo>
                  <a:lnTo>
                    <a:pt x="1971675" y="485775"/>
                  </a:lnTo>
                  <a:lnTo>
                    <a:pt x="1971675" y="1095375"/>
                  </a:lnTo>
                  <a:lnTo>
                    <a:pt x="2162175" y="1095375"/>
                  </a:lnTo>
                  <a:lnTo>
                    <a:pt x="2162175" y="485775"/>
                  </a:lnTo>
                  <a:close/>
                </a:path>
                <a:path w="4629150" h="1095375">
                  <a:moveTo>
                    <a:pt x="2657475" y="657225"/>
                  </a:moveTo>
                  <a:lnTo>
                    <a:pt x="2466975" y="657225"/>
                  </a:lnTo>
                  <a:lnTo>
                    <a:pt x="2466975" y="1095375"/>
                  </a:lnTo>
                  <a:lnTo>
                    <a:pt x="2657475" y="1095375"/>
                  </a:lnTo>
                  <a:lnTo>
                    <a:pt x="2657475" y="657225"/>
                  </a:lnTo>
                  <a:close/>
                </a:path>
                <a:path w="4629150" h="1095375">
                  <a:moveTo>
                    <a:pt x="3152775" y="571500"/>
                  </a:moveTo>
                  <a:lnTo>
                    <a:pt x="2962275" y="571500"/>
                  </a:lnTo>
                  <a:lnTo>
                    <a:pt x="2962275" y="1095375"/>
                  </a:lnTo>
                  <a:lnTo>
                    <a:pt x="3152775" y="1095375"/>
                  </a:lnTo>
                  <a:lnTo>
                    <a:pt x="3152775" y="571500"/>
                  </a:lnTo>
                  <a:close/>
                </a:path>
                <a:path w="4629150" h="1095375">
                  <a:moveTo>
                    <a:pt x="3648075" y="695325"/>
                  </a:moveTo>
                  <a:lnTo>
                    <a:pt x="3457575" y="695325"/>
                  </a:lnTo>
                  <a:lnTo>
                    <a:pt x="3457575" y="1095375"/>
                  </a:lnTo>
                  <a:lnTo>
                    <a:pt x="3648075" y="1095375"/>
                  </a:lnTo>
                  <a:lnTo>
                    <a:pt x="3648075" y="695325"/>
                  </a:lnTo>
                  <a:close/>
                </a:path>
                <a:path w="4629150" h="1095375">
                  <a:moveTo>
                    <a:pt x="4143375" y="647700"/>
                  </a:moveTo>
                  <a:lnTo>
                    <a:pt x="3943350" y="647700"/>
                  </a:lnTo>
                  <a:lnTo>
                    <a:pt x="3943350" y="1095375"/>
                  </a:lnTo>
                  <a:lnTo>
                    <a:pt x="4143375" y="1095375"/>
                  </a:lnTo>
                  <a:lnTo>
                    <a:pt x="4143375" y="647700"/>
                  </a:lnTo>
                  <a:close/>
                </a:path>
                <a:path w="4629150" h="1095375">
                  <a:moveTo>
                    <a:pt x="4629150" y="885825"/>
                  </a:moveTo>
                  <a:lnTo>
                    <a:pt x="4438650" y="885825"/>
                  </a:lnTo>
                  <a:lnTo>
                    <a:pt x="4438650" y="1095375"/>
                  </a:lnTo>
                  <a:lnTo>
                    <a:pt x="4629150" y="1095375"/>
                  </a:lnTo>
                  <a:lnTo>
                    <a:pt x="4629150" y="885825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019800" y="3190874"/>
              <a:ext cx="4943475" cy="9525"/>
            </a:xfrm>
            <a:custGeom>
              <a:avLst/>
              <a:gdLst/>
              <a:ahLst/>
              <a:cxnLst/>
              <a:rect l="l" t="t" r="r" b="b"/>
              <a:pathLst>
                <a:path w="4943475" h="9525">
                  <a:moveTo>
                    <a:pt x="49434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943475" y="0"/>
                  </a:lnTo>
                  <a:lnTo>
                    <a:pt x="494347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601325" y="760610"/>
            <a:ext cx="379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30">
                <a:latin typeface="Trebuchet MS"/>
                <a:cs typeface="Trebuchet MS"/>
              </a:rPr>
              <a:t>F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70">
                <a:latin typeface="Trebuchet MS"/>
                <a:cs typeface="Trebuchet MS"/>
              </a:rPr>
              <a:t>m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45">
                <a:latin typeface="Trebuchet MS"/>
                <a:cs typeface="Trebuchet MS"/>
              </a:rPr>
              <a:t>l</a:t>
            </a:r>
            <a:r>
              <a:rPr dirty="0" sz="900" spc="-1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04495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97865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91375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84741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64831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58350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51716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645082" y="323710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38825" y="3108528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05475" y="2681836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05475" y="225514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05475" y="1828453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05475" y="1401762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05475" y="974923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34337" y="3174910"/>
            <a:ext cx="931544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12700">
              <a:lnSpc>
                <a:spcPct val="100000"/>
              </a:lnSpc>
              <a:spcBef>
                <a:spcPts val="590"/>
              </a:spcBef>
              <a:tabLst>
                <a:tab pos="492759" algn="l"/>
              </a:tabLst>
            </a:pPr>
            <a:r>
              <a:rPr dirty="0" sz="900" spc="35">
                <a:latin typeface="Trebuchet MS"/>
                <a:cs typeface="Trebuchet MS"/>
              </a:rPr>
              <a:t>15	18</a:t>
            </a:r>
            <a:endParaRPr sz="9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30"/>
              </a:spcBef>
            </a:pPr>
            <a:r>
              <a:rPr dirty="0" sz="900" spc="30" i="1">
                <a:latin typeface="Trebuchet MS"/>
                <a:cs typeface="Trebuchet MS"/>
              </a:rPr>
              <a:t>P</a:t>
            </a:r>
            <a:r>
              <a:rPr dirty="0" sz="900" spc="-40" i="1">
                <a:latin typeface="Trebuchet MS"/>
                <a:cs typeface="Trebuchet MS"/>
              </a:rPr>
              <a:t>e</a:t>
            </a:r>
            <a:r>
              <a:rPr dirty="0" sz="900" spc="-5" i="1">
                <a:latin typeface="Trebuchet MS"/>
                <a:cs typeface="Trebuchet MS"/>
              </a:rPr>
              <a:t>r</a:t>
            </a:r>
            <a:r>
              <a:rPr dirty="0" sz="900" spc="30" i="1">
                <a:latin typeface="Trebuchet MS"/>
                <a:cs typeface="Trebuchet MS"/>
              </a:rPr>
              <a:t>c</a:t>
            </a:r>
            <a:r>
              <a:rPr dirty="0" sz="900" spc="-40" i="1">
                <a:latin typeface="Trebuchet MS"/>
                <a:cs typeface="Trebuchet MS"/>
              </a:rPr>
              <a:t>e</a:t>
            </a:r>
            <a:r>
              <a:rPr dirty="0" sz="900" spc="30" i="1">
                <a:latin typeface="Trebuchet MS"/>
                <a:cs typeface="Trebuchet MS"/>
              </a:rPr>
              <a:t>n</a:t>
            </a:r>
            <a:r>
              <a:rPr dirty="0" sz="900" spc="-80" i="1">
                <a:latin typeface="Trebuchet MS"/>
                <a:cs typeface="Trebuchet MS"/>
              </a:rPr>
              <a:t>t</a:t>
            </a:r>
            <a:r>
              <a:rPr dirty="0" sz="900" spc="10" i="1">
                <a:latin typeface="Trebuchet MS"/>
                <a:cs typeface="Trebuchet MS"/>
              </a:rPr>
              <a:t>S</a:t>
            </a: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70" i="1">
                <a:latin typeface="Trebuchet MS"/>
                <a:cs typeface="Trebuchet MS"/>
              </a:rPr>
              <a:t>l</a:t>
            </a: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5" i="1">
                <a:latin typeface="Trebuchet MS"/>
                <a:cs typeface="Trebuchet MS"/>
              </a:rPr>
              <a:t>r</a:t>
            </a:r>
            <a:r>
              <a:rPr dirty="0" sz="900" spc="5" i="1">
                <a:latin typeface="Trebuchet MS"/>
                <a:cs typeface="Trebuchet MS"/>
              </a:rPr>
              <a:t>y</a:t>
            </a:r>
            <a:r>
              <a:rPr dirty="0" sz="900" spc="5" i="1">
                <a:latin typeface="Trebuchet MS"/>
                <a:cs typeface="Trebuchet MS"/>
              </a:rPr>
              <a:t>H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-10" i="1">
                <a:latin typeface="Trebuchet MS"/>
                <a:cs typeface="Trebuchet MS"/>
              </a:rPr>
              <a:t>k</a:t>
            </a:r>
            <a:r>
              <a:rPr dirty="0" sz="900" spc="-5" i="1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67509" y="539750"/>
            <a:ext cx="20675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Pay Increase by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Gender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9575" y="4495800"/>
            <a:ext cx="3857625" cy="2857500"/>
          </a:xfrm>
          <a:custGeom>
            <a:avLst/>
            <a:gdLst/>
            <a:ahLst/>
            <a:cxnLst/>
            <a:rect l="l" t="t" r="r" b="b"/>
            <a:pathLst>
              <a:path w="3857625" h="2857500">
                <a:moveTo>
                  <a:pt x="3857625" y="2857500"/>
                </a:moveTo>
                <a:lnTo>
                  <a:pt x="0" y="2857500"/>
                </a:lnTo>
                <a:lnTo>
                  <a:pt x="0" y="0"/>
                </a:lnTo>
                <a:lnTo>
                  <a:pt x="3857625" y="0"/>
                </a:lnTo>
                <a:lnTo>
                  <a:pt x="3857625" y="28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028950" y="4676873"/>
            <a:ext cx="25019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80">
                <a:latin typeface="Trebuchet MS"/>
                <a:cs typeface="Trebuchet MS"/>
              </a:rPr>
              <a:t>M</a:t>
            </a:r>
            <a:r>
              <a:rPr dirty="0" sz="800" spc="25">
                <a:latin typeface="Trebuchet MS"/>
                <a:cs typeface="Trebuchet MS"/>
              </a:rPr>
              <a:t>a</a:t>
            </a:r>
            <a:r>
              <a:rPr dirty="0" sz="800" spc="-15">
                <a:latin typeface="Trebuchet MS"/>
                <a:cs typeface="Trebuchet MS"/>
              </a:rPr>
              <a:t>l</a:t>
            </a:r>
            <a:r>
              <a:rPr dirty="0" sz="800" spc="5"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781300" y="4705350"/>
            <a:ext cx="209550" cy="104775"/>
          </a:xfrm>
          <a:custGeom>
            <a:avLst/>
            <a:gdLst/>
            <a:ahLst/>
            <a:cxnLst/>
            <a:rect l="l" t="t" r="r" b="b"/>
            <a:pathLst>
              <a:path w="209550" h="104775">
                <a:moveTo>
                  <a:pt x="209550" y="104775"/>
                </a:moveTo>
                <a:lnTo>
                  <a:pt x="0" y="104775"/>
                </a:lnTo>
                <a:lnTo>
                  <a:pt x="0" y="0"/>
                </a:lnTo>
                <a:lnTo>
                  <a:pt x="209550" y="0"/>
                </a:lnTo>
                <a:lnTo>
                  <a:pt x="209550" y="104775"/>
                </a:lnTo>
                <a:close/>
              </a:path>
            </a:pathLst>
          </a:custGeom>
          <a:solidFill>
            <a:srgbClr val="866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3686175" y="4676873"/>
            <a:ext cx="35496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latin typeface="Trebuchet MS"/>
                <a:cs typeface="Trebuchet MS"/>
              </a:rPr>
              <a:t>F</a:t>
            </a:r>
            <a:r>
              <a:rPr dirty="0" sz="800" spc="10">
                <a:latin typeface="Trebuchet MS"/>
                <a:cs typeface="Trebuchet MS"/>
              </a:rPr>
              <a:t>e</a:t>
            </a:r>
            <a:r>
              <a:rPr dirty="0" sz="800" spc="85">
                <a:latin typeface="Trebuchet MS"/>
                <a:cs typeface="Trebuchet MS"/>
              </a:rPr>
              <a:t>m</a:t>
            </a:r>
            <a:r>
              <a:rPr dirty="0" sz="800" spc="25">
                <a:latin typeface="Trebuchet MS"/>
                <a:cs typeface="Trebuchet MS"/>
              </a:rPr>
              <a:t>a</a:t>
            </a:r>
            <a:r>
              <a:rPr dirty="0" sz="800" spc="-15">
                <a:latin typeface="Trebuchet MS"/>
                <a:cs typeface="Trebuchet MS"/>
              </a:rPr>
              <a:t>l</a:t>
            </a:r>
            <a:r>
              <a:rPr dirty="0" sz="800" spc="5"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85825" y="4705350"/>
            <a:ext cx="3143250" cy="2171700"/>
            <a:chOff x="885825" y="4705350"/>
            <a:chExt cx="3143250" cy="2171700"/>
          </a:xfrm>
        </p:grpSpPr>
        <p:sp>
          <p:nvSpPr>
            <p:cNvPr id="72" name="object 72"/>
            <p:cNvSpPr/>
            <p:nvPr/>
          </p:nvSpPr>
          <p:spPr>
            <a:xfrm>
              <a:off x="3438525" y="4705350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50" y="104775"/>
                  </a:moveTo>
                  <a:lnTo>
                    <a:pt x="0" y="104775"/>
                  </a:lnTo>
                  <a:lnTo>
                    <a:pt x="0" y="0"/>
                  </a:lnTo>
                  <a:lnTo>
                    <a:pt x="209550" y="0"/>
                  </a:lnTo>
                  <a:lnTo>
                    <a:pt x="209550" y="104775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85825" y="4972049"/>
              <a:ext cx="3143250" cy="1905000"/>
            </a:xfrm>
            <a:custGeom>
              <a:avLst/>
              <a:gdLst/>
              <a:ahLst/>
              <a:cxnLst/>
              <a:rect l="l" t="t" r="r" b="b"/>
              <a:pathLst>
                <a:path w="3143250" h="1905000">
                  <a:moveTo>
                    <a:pt x="161925" y="1704975"/>
                  </a:moveTo>
                  <a:lnTo>
                    <a:pt x="0" y="1704975"/>
                  </a:lnTo>
                  <a:lnTo>
                    <a:pt x="0" y="1714500"/>
                  </a:lnTo>
                  <a:lnTo>
                    <a:pt x="161925" y="1714500"/>
                  </a:lnTo>
                  <a:lnTo>
                    <a:pt x="161925" y="1704975"/>
                  </a:lnTo>
                  <a:close/>
                </a:path>
                <a:path w="3143250" h="1905000">
                  <a:moveTo>
                    <a:pt x="161925" y="1514475"/>
                  </a:moveTo>
                  <a:lnTo>
                    <a:pt x="0" y="1514475"/>
                  </a:lnTo>
                  <a:lnTo>
                    <a:pt x="0" y="1524000"/>
                  </a:lnTo>
                  <a:lnTo>
                    <a:pt x="161925" y="1524000"/>
                  </a:lnTo>
                  <a:lnTo>
                    <a:pt x="161925" y="1514475"/>
                  </a:lnTo>
                  <a:close/>
                </a:path>
                <a:path w="3143250" h="1905000">
                  <a:moveTo>
                    <a:pt x="161925" y="1323975"/>
                  </a:moveTo>
                  <a:lnTo>
                    <a:pt x="0" y="1323975"/>
                  </a:lnTo>
                  <a:lnTo>
                    <a:pt x="0" y="1333500"/>
                  </a:lnTo>
                  <a:lnTo>
                    <a:pt x="161925" y="1333500"/>
                  </a:lnTo>
                  <a:lnTo>
                    <a:pt x="161925" y="1323975"/>
                  </a:lnTo>
                  <a:close/>
                </a:path>
                <a:path w="3143250" h="1905000">
                  <a:moveTo>
                    <a:pt x="161925" y="1133475"/>
                  </a:moveTo>
                  <a:lnTo>
                    <a:pt x="0" y="1133475"/>
                  </a:lnTo>
                  <a:lnTo>
                    <a:pt x="0" y="1143000"/>
                  </a:lnTo>
                  <a:lnTo>
                    <a:pt x="161925" y="1143000"/>
                  </a:lnTo>
                  <a:lnTo>
                    <a:pt x="161925" y="1133475"/>
                  </a:lnTo>
                  <a:close/>
                </a:path>
                <a:path w="3143250" h="1905000">
                  <a:moveTo>
                    <a:pt x="161925" y="952500"/>
                  </a:moveTo>
                  <a:lnTo>
                    <a:pt x="0" y="952500"/>
                  </a:lnTo>
                  <a:lnTo>
                    <a:pt x="0" y="962025"/>
                  </a:lnTo>
                  <a:lnTo>
                    <a:pt x="161925" y="962025"/>
                  </a:lnTo>
                  <a:lnTo>
                    <a:pt x="161925" y="952500"/>
                  </a:lnTo>
                  <a:close/>
                </a:path>
                <a:path w="3143250" h="1905000">
                  <a:moveTo>
                    <a:pt x="161925" y="762000"/>
                  </a:moveTo>
                  <a:lnTo>
                    <a:pt x="0" y="762000"/>
                  </a:lnTo>
                  <a:lnTo>
                    <a:pt x="0" y="771525"/>
                  </a:lnTo>
                  <a:lnTo>
                    <a:pt x="161925" y="771525"/>
                  </a:lnTo>
                  <a:lnTo>
                    <a:pt x="161925" y="762000"/>
                  </a:lnTo>
                  <a:close/>
                </a:path>
                <a:path w="3143250" h="1905000">
                  <a:moveTo>
                    <a:pt x="1619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161925" y="581025"/>
                  </a:lnTo>
                  <a:lnTo>
                    <a:pt x="161925" y="571500"/>
                  </a:lnTo>
                  <a:close/>
                </a:path>
                <a:path w="3143250" h="1905000">
                  <a:moveTo>
                    <a:pt x="161925" y="381000"/>
                  </a:moveTo>
                  <a:lnTo>
                    <a:pt x="0" y="381000"/>
                  </a:lnTo>
                  <a:lnTo>
                    <a:pt x="0" y="390525"/>
                  </a:lnTo>
                  <a:lnTo>
                    <a:pt x="161925" y="390525"/>
                  </a:lnTo>
                  <a:lnTo>
                    <a:pt x="161925" y="381000"/>
                  </a:lnTo>
                  <a:close/>
                </a:path>
                <a:path w="3143250" h="1905000">
                  <a:moveTo>
                    <a:pt x="790575" y="1704975"/>
                  </a:moveTo>
                  <a:lnTo>
                    <a:pt x="781050" y="1704975"/>
                  </a:lnTo>
                  <a:lnTo>
                    <a:pt x="781050" y="1714500"/>
                  </a:lnTo>
                  <a:lnTo>
                    <a:pt x="790575" y="1714500"/>
                  </a:lnTo>
                  <a:lnTo>
                    <a:pt x="790575" y="1704975"/>
                  </a:lnTo>
                  <a:close/>
                </a:path>
                <a:path w="3143250" h="1905000">
                  <a:moveTo>
                    <a:pt x="790575" y="1514475"/>
                  </a:moveTo>
                  <a:lnTo>
                    <a:pt x="781050" y="1514475"/>
                  </a:lnTo>
                  <a:lnTo>
                    <a:pt x="781050" y="1524000"/>
                  </a:lnTo>
                  <a:lnTo>
                    <a:pt x="790575" y="1524000"/>
                  </a:lnTo>
                  <a:lnTo>
                    <a:pt x="790575" y="1514475"/>
                  </a:lnTo>
                  <a:close/>
                </a:path>
                <a:path w="3143250" h="1905000">
                  <a:moveTo>
                    <a:pt x="790575" y="1323975"/>
                  </a:moveTo>
                  <a:lnTo>
                    <a:pt x="781050" y="1323975"/>
                  </a:lnTo>
                  <a:lnTo>
                    <a:pt x="781050" y="1333500"/>
                  </a:lnTo>
                  <a:lnTo>
                    <a:pt x="790575" y="1333500"/>
                  </a:lnTo>
                  <a:lnTo>
                    <a:pt x="790575" y="1323975"/>
                  </a:lnTo>
                  <a:close/>
                </a:path>
                <a:path w="3143250" h="1905000">
                  <a:moveTo>
                    <a:pt x="790575" y="1133475"/>
                  </a:moveTo>
                  <a:lnTo>
                    <a:pt x="781050" y="1133475"/>
                  </a:lnTo>
                  <a:lnTo>
                    <a:pt x="781050" y="1143000"/>
                  </a:lnTo>
                  <a:lnTo>
                    <a:pt x="790575" y="1143000"/>
                  </a:lnTo>
                  <a:lnTo>
                    <a:pt x="790575" y="1133475"/>
                  </a:lnTo>
                  <a:close/>
                </a:path>
                <a:path w="3143250" h="1905000">
                  <a:moveTo>
                    <a:pt x="790575" y="952500"/>
                  </a:moveTo>
                  <a:lnTo>
                    <a:pt x="781050" y="952500"/>
                  </a:lnTo>
                  <a:lnTo>
                    <a:pt x="781050" y="962025"/>
                  </a:lnTo>
                  <a:lnTo>
                    <a:pt x="790575" y="962025"/>
                  </a:lnTo>
                  <a:lnTo>
                    <a:pt x="790575" y="952500"/>
                  </a:lnTo>
                  <a:close/>
                </a:path>
                <a:path w="3143250" h="1905000">
                  <a:moveTo>
                    <a:pt x="1724025" y="1704975"/>
                  </a:moveTo>
                  <a:lnTo>
                    <a:pt x="1419225" y="1704975"/>
                  </a:lnTo>
                  <a:lnTo>
                    <a:pt x="1419225" y="1714500"/>
                  </a:lnTo>
                  <a:lnTo>
                    <a:pt x="1724025" y="1714500"/>
                  </a:lnTo>
                  <a:lnTo>
                    <a:pt x="1724025" y="1704975"/>
                  </a:lnTo>
                  <a:close/>
                </a:path>
                <a:path w="3143250" h="1905000">
                  <a:moveTo>
                    <a:pt x="2362200" y="1704975"/>
                  </a:moveTo>
                  <a:lnTo>
                    <a:pt x="2352675" y="1704975"/>
                  </a:lnTo>
                  <a:lnTo>
                    <a:pt x="2352675" y="1714500"/>
                  </a:lnTo>
                  <a:lnTo>
                    <a:pt x="2362200" y="1714500"/>
                  </a:lnTo>
                  <a:lnTo>
                    <a:pt x="2362200" y="1704975"/>
                  </a:lnTo>
                  <a:close/>
                </a:path>
                <a:path w="3143250" h="1905000">
                  <a:moveTo>
                    <a:pt x="3143250" y="1895475"/>
                  </a:moveTo>
                  <a:lnTo>
                    <a:pt x="0" y="1895475"/>
                  </a:lnTo>
                  <a:lnTo>
                    <a:pt x="0" y="1905000"/>
                  </a:lnTo>
                  <a:lnTo>
                    <a:pt x="3143250" y="1905000"/>
                  </a:lnTo>
                  <a:lnTo>
                    <a:pt x="3143250" y="1895475"/>
                  </a:lnTo>
                  <a:close/>
                </a:path>
                <a:path w="3143250" h="1905000">
                  <a:moveTo>
                    <a:pt x="3143250" y="1704975"/>
                  </a:moveTo>
                  <a:lnTo>
                    <a:pt x="2981325" y="1704975"/>
                  </a:lnTo>
                  <a:lnTo>
                    <a:pt x="2981325" y="1714500"/>
                  </a:lnTo>
                  <a:lnTo>
                    <a:pt x="3143250" y="1714500"/>
                  </a:lnTo>
                  <a:lnTo>
                    <a:pt x="3143250" y="1704975"/>
                  </a:lnTo>
                  <a:close/>
                </a:path>
                <a:path w="3143250" h="1905000">
                  <a:moveTo>
                    <a:pt x="3143250" y="1514475"/>
                  </a:moveTo>
                  <a:lnTo>
                    <a:pt x="1419225" y="1514475"/>
                  </a:lnTo>
                  <a:lnTo>
                    <a:pt x="1419225" y="1524000"/>
                  </a:lnTo>
                  <a:lnTo>
                    <a:pt x="3143250" y="1524000"/>
                  </a:lnTo>
                  <a:lnTo>
                    <a:pt x="3143250" y="1514475"/>
                  </a:lnTo>
                  <a:close/>
                </a:path>
                <a:path w="3143250" h="1905000">
                  <a:moveTo>
                    <a:pt x="3143250" y="1323975"/>
                  </a:moveTo>
                  <a:lnTo>
                    <a:pt x="1419225" y="1323975"/>
                  </a:lnTo>
                  <a:lnTo>
                    <a:pt x="1419225" y="1333500"/>
                  </a:lnTo>
                  <a:lnTo>
                    <a:pt x="3143250" y="1333500"/>
                  </a:lnTo>
                  <a:lnTo>
                    <a:pt x="3143250" y="1323975"/>
                  </a:lnTo>
                  <a:close/>
                </a:path>
                <a:path w="3143250" h="1905000">
                  <a:moveTo>
                    <a:pt x="3143250" y="1133475"/>
                  </a:moveTo>
                  <a:lnTo>
                    <a:pt x="1419225" y="1133475"/>
                  </a:lnTo>
                  <a:lnTo>
                    <a:pt x="1419225" y="1143000"/>
                  </a:lnTo>
                  <a:lnTo>
                    <a:pt x="3143250" y="1143000"/>
                  </a:lnTo>
                  <a:lnTo>
                    <a:pt x="3143250" y="1133475"/>
                  </a:lnTo>
                  <a:close/>
                </a:path>
                <a:path w="3143250" h="1905000">
                  <a:moveTo>
                    <a:pt x="3143250" y="952500"/>
                  </a:moveTo>
                  <a:lnTo>
                    <a:pt x="1419225" y="952500"/>
                  </a:lnTo>
                  <a:lnTo>
                    <a:pt x="1419225" y="962025"/>
                  </a:lnTo>
                  <a:lnTo>
                    <a:pt x="3143250" y="962025"/>
                  </a:lnTo>
                  <a:lnTo>
                    <a:pt x="3143250" y="952500"/>
                  </a:lnTo>
                  <a:close/>
                </a:path>
                <a:path w="3143250" h="1905000">
                  <a:moveTo>
                    <a:pt x="3143250" y="762000"/>
                  </a:moveTo>
                  <a:lnTo>
                    <a:pt x="781050" y="762000"/>
                  </a:lnTo>
                  <a:lnTo>
                    <a:pt x="781050" y="771525"/>
                  </a:lnTo>
                  <a:lnTo>
                    <a:pt x="3143250" y="771525"/>
                  </a:lnTo>
                  <a:lnTo>
                    <a:pt x="3143250" y="762000"/>
                  </a:lnTo>
                  <a:close/>
                </a:path>
                <a:path w="3143250" h="1905000">
                  <a:moveTo>
                    <a:pt x="3143250" y="571500"/>
                  </a:moveTo>
                  <a:lnTo>
                    <a:pt x="781050" y="571500"/>
                  </a:lnTo>
                  <a:lnTo>
                    <a:pt x="781050" y="581025"/>
                  </a:lnTo>
                  <a:lnTo>
                    <a:pt x="3143250" y="581025"/>
                  </a:lnTo>
                  <a:lnTo>
                    <a:pt x="3143250" y="571500"/>
                  </a:lnTo>
                  <a:close/>
                </a:path>
                <a:path w="3143250" h="1905000">
                  <a:moveTo>
                    <a:pt x="3143250" y="381000"/>
                  </a:moveTo>
                  <a:lnTo>
                    <a:pt x="781050" y="381000"/>
                  </a:lnTo>
                  <a:lnTo>
                    <a:pt x="781050" y="390525"/>
                  </a:lnTo>
                  <a:lnTo>
                    <a:pt x="3143250" y="390525"/>
                  </a:lnTo>
                  <a:lnTo>
                    <a:pt x="3143250" y="381000"/>
                  </a:lnTo>
                  <a:close/>
                </a:path>
                <a:path w="3143250" h="1905000">
                  <a:moveTo>
                    <a:pt x="3143250" y="190500"/>
                  </a:moveTo>
                  <a:lnTo>
                    <a:pt x="0" y="190500"/>
                  </a:lnTo>
                  <a:lnTo>
                    <a:pt x="0" y="200025"/>
                  </a:lnTo>
                  <a:lnTo>
                    <a:pt x="3143250" y="200025"/>
                  </a:lnTo>
                  <a:lnTo>
                    <a:pt x="3143250" y="190500"/>
                  </a:lnTo>
                  <a:close/>
                </a:path>
                <a:path w="3143250" h="1905000">
                  <a:moveTo>
                    <a:pt x="31432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143250" y="9525"/>
                  </a:lnTo>
                  <a:lnTo>
                    <a:pt x="31432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047750" y="5200649"/>
              <a:ext cx="2190750" cy="1666875"/>
            </a:xfrm>
            <a:custGeom>
              <a:avLst/>
              <a:gdLst/>
              <a:ahLst/>
              <a:cxnLst/>
              <a:rect l="l" t="t" r="r" b="b"/>
              <a:pathLst>
                <a:path w="2190750" h="1666875">
                  <a:moveTo>
                    <a:pt x="619125" y="0"/>
                  </a:moveTo>
                  <a:lnTo>
                    <a:pt x="0" y="0"/>
                  </a:lnTo>
                  <a:lnTo>
                    <a:pt x="0" y="1666875"/>
                  </a:lnTo>
                  <a:lnTo>
                    <a:pt x="619125" y="1666875"/>
                  </a:lnTo>
                  <a:lnTo>
                    <a:pt x="619125" y="0"/>
                  </a:lnTo>
                  <a:close/>
                </a:path>
                <a:path w="2190750" h="1666875">
                  <a:moveTo>
                    <a:pt x="2190750" y="1343025"/>
                  </a:moveTo>
                  <a:lnTo>
                    <a:pt x="1562100" y="1343025"/>
                  </a:lnTo>
                  <a:lnTo>
                    <a:pt x="1562100" y="1666875"/>
                  </a:lnTo>
                  <a:lnTo>
                    <a:pt x="2190750" y="1666875"/>
                  </a:lnTo>
                  <a:lnTo>
                    <a:pt x="2190750" y="1343025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676400" y="5743574"/>
              <a:ext cx="2190750" cy="1123950"/>
            </a:xfrm>
            <a:custGeom>
              <a:avLst/>
              <a:gdLst/>
              <a:ahLst/>
              <a:cxnLst/>
              <a:rect l="l" t="t" r="r" b="b"/>
              <a:pathLst>
                <a:path w="2190750" h="1123950">
                  <a:moveTo>
                    <a:pt x="628650" y="0"/>
                  </a:moveTo>
                  <a:lnTo>
                    <a:pt x="0" y="0"/>
                  </a:lnTo>
                  <a:lnTo>
                    <a:pt x="0" y="1123950"/>
                  </a:lnTo>
                  <a:lnTo>
                    <a:pt x="628650" y="1123950"/>
                  </a:lnTo>
                  <a:lnTo>
                    <a:pt x="628650" y="0"/>
                  </a:lnTo>
                  <a:close/>
                </a:path>
                <a:path w="2190750" h="1123950">
                  <a:moveTo>
                    <a:pt x="2190750" y="933450"/>
                  </a:moveTo>
                  <a:lnTo>
                    <a:pt x="1571625" y="933450"/>
                  </a:lnTo>
                  <a:lnTo>
                    <a:pt x="1571625" y="1123950"/>
                  </a:lnTo>
                  <a:lnTo>
                    <a:pt x="2190750" y="1123950"/>
                  </a:lnTo>
                  <a:lnTo>
                    <a:pt x="2190750" y="93345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85825" y="6867525"/>
              <a:ext cx="3143250" cy="9525"/>
            </a:xfrm>
            <a:custGeom>
              <a:avLst/>
              <a:gdLst/>
              <a:ahLst/>
              <a:cxnLst/>
              <a:rect l="l" t="t" r="r" b="b"/>
              <a:pathLst>
                <a:path w="3143250" h="9525">
                  <a:moveTo>
                    <a:pt x="31432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3143250" y="0"/>
                  </a:lnTo>
                  <a:lnTo>
                    <a:pt x="314325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597818" y="6913756"/>
            <a:ext cx="164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95">
                <a:latin typeface="Trebuchet MS"/>
                <a:cs typeface="Trebuchet MS"/>
              </a:rPr>
              <a:t>N</a:t>
            </a:r>
            <a:r>
              <a:rPr dirty="0" sz="900" spc="35">
                <a:latin typeface="Trebuchet MS"/>
                <a:cs typeface="Trebuchet MS"/>
              </a:rPr>
              <a:t>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64681" y="6913756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40">
                <a:latin typeface="Trebuchet MS"/>
                <a:cs typeface="Trebuchet MS"/>
              </a:rPr>
              <a:t>Y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40">
                <a:latin typeface="Trebuchet MS"/>
                <a:cs typeface="Trebuchet MS"/>
              </a:rPr>
              <a:t>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4850" y="6785178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1500" y="6027045"/>
            <a:ext cx="212725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2925" y="5647978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2925" y="4889698"/>
            <a:ext cx="241300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marL="95250">
              <a:lnSpc>
                <a:spcPct val="100000"/>
              </a:lnSpc>
              <a:spcBef>
                <a:spcPts val="745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23962" y="5191224"/>
            <a:ext cx="27051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800" spc="-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dirty="0" sz="800" spc="3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62137" y="5734151"/>
            <a:ext cx="27051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800" spc="-75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800" spc="25">
                <a:solidFill>
                  <a:srgbClr val="404040"/>
                </a:solidFill>
                <a:latin typeface="Trebuchet MS"/>
                <a:cs typeface="Trebuchet MS"/>
              </a:rPr>
              <a:t>49</a:t>
            </a:r>
            <a:r>
              <a:rPr dirty="0" sz="800" spc="3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38450" y="6526631"/>
            <a:ext cx="813435" cy="2921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dirty="0" sz="800" spc="30">
                <a:solidFill>
                  <a:srgbClr val="FFFFFF"/>
                </a:solidFill>
                <a:latin typeface="Trebuchet MS"/>
                <a:cs typeface="Trebuchet MS"/>
              </a:rPr>
              <a:t>441</a:t>
            </a:r>
            <a:endParaRPr sz="800">
              <a:latin typeface="Trebuchet MS"/>
              <a:cs typeface="Trebuchet MS"/>
            </a:endParaRPr>
          </a:p>
          <a:p>
            <a:pPr marL="628650">
              <a:lnSpc>
                <a:spcPct val="100000"/>
              </a:lnSpc>
              <a:spcBef>
                <a:spcPts val="90"/>
              </a:spcBef>
            </a:pPr>
            <a:r>
              <a:rPr dirty="0" sz="800" spc="25">
                <a:solidFill>
                  <a:srgbClr val="404040"/>
                </a:solidFill>
                <a:latin typeface="Trebuchet MS"/>
                <a:cs typeface="Trebuchet MS"/>
              </a:rPr>
              <a:t>27</a:t>
            </a:r>
            <a:r>
              <a:rPr dirty="0" sz="800" spc="3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47900" y="7115026"/>
            <a:ext cx="432434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80" i="1">
                <a:latin typeface="Trebuchet MS"/>
                <a:cs typeface="Trebuchet MS"/>
              </a:rPr>
              <a:t>tt</a:t>
            </a:r>
            <a:r>
              <a:rPr dirty="0" sz="900" spc="-5" i="1">
                <a:latin typeface="Trebuchet MS"/>
                <a:cs typeface="Trebuchet MS"/>
              </a:rPr>
              <a:t>r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-80" i="1">
                <a:latin typeface="Trebuchet MS"/>
                <a:cs typeface="Trebuchet MS"/>
              </a:rPr>
              <a:t>t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40" i="1">
                <a:latin typeface="Trebuchet MS"/>
                <a:cs typeface="Trebuchet MS"/>
              </a:rPr>
              <a:t>o</a:t>
            </a:r>
            <a:r>
              <a:rPr dirty="0" sz="900" spc="35" i="1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572000" y="4495800"/>
            <a:ext cx="3429000" cy="2857500"/>
          </a:xfrm>
          <a:custGeom>
            <a:avLst/>
            <a:gdLst/>
            <a:ahLst/>
            <a:cxnLst/>
            <a:rect l="l" t="t" r="r" b="b"/>
            <a:pathLst>
              <a:path w="3429000" h="2857500">
                <a:moveTo>
                  <a:pt x="3429000" y="2857500"/>
                </a:moveTo>
                <a:lnTo>
                  <a:pt x="0" y="2857500"/>
                </a:lnTo>
                <a:lnTo>
                  <a:pt x="0" y="0"/>
                </a:lnTo>
                <a:lnTo>
                  <a:pt x="3429000" y="0"/>
                </a:lnTo>
                <a:lnTo>
                  <a:pt x="3429000" y="28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7010400" y="4581623"/>
            <a:ext cx="25019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80">
                <a:latin typeface="Trebuchet MS"/>
                <a:cs typeface="Trebuchet MS"/>
              </a:rPr>
              <a:t>M</a:t>
            </a:r>
            <a:r>
              <a:rPr dirty="0" sz="800" spc="25">
                <a:latin typeface="Trebuchet MS"/>
                <a:cs typeface="Trebuchet MS"/>
              </a:rPr>
              <a:t>a</a:t>
            </a:r>
            <a:r>
              <a:rPr dirty="0" sz="800" spc="-15">
                <a:latin typeface="Trebuchet MS"/>
                <a:cs typeface="Trebuchet MS"/>
              </a:rPr>
              <a:t>l</a:t>
            </a:r>
            <a:r>
              <a:rPr dirty="0" sz="800" spc="5"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67525" y="4610100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562850" y="4581623"/>
            <a:ext cx="35496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latin typeface="Trebuchet MS"/>
                <a:cs typeface="Trebuchet MS"/>
              </a:rPr>
              <a:t>F</a:t>
            </a:r>
            <a:r>
              <a:rPr dirty="0" sz="800" spc="10">
                <a:latin typeface="Trebuchet MS"/>
                <a:cs typeface="Trebuchet MS"/>
              </a:rPr>
              <a:t>e</a:t>
            </a:r>
            <a:r>
              <a:rPr dirty="0" sz="800" spc="85">
                <a:latin typeface="Trebuchet MS"/>
                <a:cs typeface="Trebuchet MS"/>
              </a:rPr>
              <a:t>m</a:t>
            </a:r>
            <a:r>
              <a:rPr dirty="0" sz="800" spc="25">
                <a:latin typeface="Trebuchet MS"/>
                <a:cs typeface="Trebuchet MS"/>
              </a:rPr>
              <a:t>a</a:t>
            </a:r>
            <a:r>
              <a:rPr dirty="0" sz="800" spc="-15">
                <a:latin typeface="Trebuchet MS"/>
                <a:cs typeface="Trebuchet MS"/>
              </a:rPr>
              <a:t>l</a:t>
            </a:r>
            <a:r>
              <a:rPr dirty="0" sz="800" spc="5"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048250" y="4610100"/>
            <a:ext cx="2476500" cy="2411730"/>
            <a:chOff x="5048250" y="4610100"/>
            <a:chExt cx="2476500" cy="2411730"/>
          </a:xfrm>
        </p:grpSpPr>
        <p:sp>
          <p:nvSpPr>
            <p:cNvPr id="92" name="object 92"/>
            <p:cNvSpPr/>
            <p:nvPr/>
          </p:nvSpPr>
          <p:spPr>
            <a:xfrm>
              <a:off x="7419975" y="4610100"/>
              <a:ext cx="104775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048250" y="4781550"/>
              <a:ext cx="1238250" cy="2240280"/>
            </a:xfrm>
            <a:custGeom>
              <a:avLst/>
              <a:gdLst/>
              <a:ahLst/>
              <a:cxnLst/>
              <a:rect l="l" t="t" r="r" b="b"/>
              <a:pathLst>
                <a:path w="1238250" h="2240279">
                  <a:moveTo>
                    <a:pt x="510425" y="2240013"/>
                  </a:moveTo>
                  <a:lnTo>
                    <a:pt x="471656" y="2210669"/>
                  </a:lnTo>
                  <a:lnTo>
                    <a:pt x="434071" y="2179824"/>
                  </a:lnTo>
                  <a:lnTo>
                    <a:pt x="397724" y="2147525"/>
                  </a:lnTo>
                  <a:lnTo>
                    <a:pt x="362674" y="2113826"/>
                  </a:lnTo>
                  <a:lnTo>
                    <a:pt x="328974" y="2078776"/>
                  </a:lnTo>
                  <a:lnTo>
                    <a:pt x="296677" y="2042426"/>
                  </a:lnTo>
                  <a:lnTo>
                    <a:pt x="265831" y="2004843"/>
                  </a:lnTo>
                  <a:lnTo>
                    <a:pt x="236484" y="1966074"/>
                  </a:lnTo>
                  <a:lnTo>
                    <a:pt x="208682" y="1926183"/>
                  </a:lnTo>
                  <a:lnTo>
                    <a:pt x="182468" y="1885235"/>
                  </a:lnTo>
                  <a:lnTo>
                    <a:pt x="157881" y="1843285"/>
                  </a:lnTo>
                  <a:lnTo>
                    <a:pt x="134960" y="1800405"/>
                  </a:lnTo>
                  <a:lnTo>
                    <a:pt x="113741" y="1756657"/>
                  </a:lnTo>
                  <a:lnTo>
                    <a:pt x="94256" y="1712109"/>
                  </a:lnTo>
                  <a:lnTo>
                    <a:pt x="76534" y="1666830"/>
                  </a:lnTo>
                  <a:lnTo>
                    <a:pt x="60603" y="1620888"/>
                  </a:lnTo>
                  <a:lnTo>
                    <a:pt x="46489" y="1574362"/>
                  </a:lnTo>
                  <a:lnTo>
                    <a:pt x="34212" y="1527314"/>
                  </a:lnTo>
                  <a:lnTo>
                    <a:pt x="23792" y="1479821"/>
                  </a:lnTo>
                  <a:lnTo>
                    <a:pt x="15244" y="1431950"/>
                  </a:lnTo>
                  <a:lnTo>
                    <a:pt x="8582" y="1383788"/>
                  </a:lnTo>
                  <a:lnTo>
                    <a:pt x="3816" y="1335405"/>
                  </a:lnTo>
                  <a:lnTo>
                    <a:pt x="954" y="1286863"/>
                  </a:lnTo>
                  <a:lnTo>
                    <a:pt x="0" y="1238250"/>
                  </a:lnTo>
                  <a:lnTo>
                    <a:pt x="238" y="1213934"/>
                  </a:lnTo>
                  <a:lnTo>
                    <a:pt x="2147" y="1165356"/>
                  </a:lnTo>
                  <a:lnTo>
                    <a:pt x="5962" y="1116876"/>
                  </a:lnTo>
                  <a:lnTo>
                    <a:pt x="11676" y="1068602"/>
                  </a:lnTo>
                  <a:lnTo>
                    <a:pt x="19284" y="1020566"/>
                  </a:lnTo>
                  <a:lnTo>
                    <a:pt x="28768" y="972884"/>
                  </a:lnTo>
                  <a:lnTo>
                    <a:pt x="40121" y="925596"/>
                  </a:lnTo>
                  <a:lnTo>
                    <a:pt x="53316" y="878809"/>
                  </a:lnTo>
                  <a:lnTo>
                    <a:pt x="68345" y="832556"/>
                  </a:lnTo>
                  <a:lnTo>
                    <a:pt x="85171" y="786947"/>
                  </a:lnTo>
                  <a:lnTo>
                    <a:pt x="103781" y="742016"/>
                  </a:lnTo>
                  <a:lnTo>
                    <a:pt x="124133" y="697868"/>
                  </a:lnTo>
                  <a:lnTo>
                    <a:pt x="146212" y="654537"/>
                  </a:lnTo>
                  <a:lnTo>
                    <a:pt x="169966" y="612123"/>
                  </a:lnTo>
                  <a:lnTo>
                    <a:pt x="195377" y="570657"/>
                  </a:lnTo>
                  <a:lnTo>
                    <a:pt x="222385" y="530237"/>
                  </a:lnTo>
                  <a:lnTo>
                    <a:pt x="250970" y="490892"/>
                  </a:lnTo>
                  <a:lnTo>
                    <a:pt x="281066" y="452716"/>
                  </a:lnTo>
                  <a:lnTo>
                    <a:pt x="312650" y="415736"/>
                  </a:lnTo>
                  <a:lnTo>
                    <a:pt x="345649" y="380037"/>
                  </a:lnTo>
                  <a:lnTo>
                    <a:pt x="380037" y="345649"/>
                  </a:lnTo>
                  <a:lnTo>
                    <a:pt x="415735" y="312650"/>
                  </a:lnTo>
                  <a:lnTo>
                    <a:pt x="452715" y="281066"/>
                  </a:lnTo>
                  <a:lnTo>
                    <a:pt x="490892" y="250970"/>
                  </a:lnTo>
                  <a:lnTo>
                    <a:pt x="530238" y="222385"/>
                  </a:lnTo>
                  <a:lnTo>
                    <a:pt x="570658" y="195377"/>
                  </a:lnTo>
                  <a:lnTo>
                    <a:pt x="612124" y="169966"/>
                  </a:lnTo>
                  <a:lnTo>
                    <a:pt x="654537" y="146212"/>
                  </a:lnTo>
                  <a:lnTo>
                    <a:pt x="697868" y="124134"/>
                  </a:lnTo>
                  <a:lnTo>
                    <a:pt x="742016" y="103782"/>
                  </a:lnTo>
                  <a:lnTo>
                    <a:pt x="786947" y="85171"/>
                  </a:lnTo>
                  <a:lnTo>
                    <a:pt x="832556" y="68345"/>
                  </a:lnTo>
                  <a:lnTo>
                    <a:pt x="878809" y="53316"/>
                  </a:lnTo>
                  <a:lnTo>
                    <a:pt x="925596" y="40121"/>
                  </a:lnTo>
                  <a:lnTo>
                    <a:pt x="972884" y="28768"/>
                  </a:lnTo>
                  <a:lnTo>
                    <a:pt x="1020566" y="19284"/>
                  </a:lnTo>
                  <a:lnTo>
                    <a:pt x="1068602" y="11676"/>
                  </a:lnTo>
                  <a:lnTo>
                    <a:pt x="1116876" y="5962"/>
                  </a:lnTo>
                  <a:lnTo>
                    <a:pt x="1165356" y="2147"/>
                  </a:lnTo>
                  <a:lnTo>
                    <a:pt x="1213934" y="238"/>
                  </a:lnTo>
                  <a:lnTo>
                    <a:pt x="1238250" y="0"/>
                  </a:lnTo>
                  <a:lnTo>
                    <a:pt x="1238250" y="1238250"/>
                  </a:lnTo>
                  <a:lnTo>
                    <a:pt x="510425" y="2240013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5214490" y="5623128"/>
            <a:ext cx="21399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latin typeface="Trebuchet MS"/>
                <a:cs typeface="Trebuchet MS"/>
              </a:rPr>
              <a:t>40</a:t>
            </a:r>
            <a:r>
              <a:rPr dirty="0" sz="800" spc="200">
                <a:latin typeface="Trebuchet MS"/>
                <a:cs typeface="Trebuchet MS"/>
              </a:rPr>
              <a:t>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558675" y="4781550"/>
            <a:ext cx="1966595" cy="2476500"/>
          </a:xfrm>
          <a:custGeom>
            <a:avLst/>
            <a:gdLst/>
            <a:ahLst/>
            <a:cxnLst/>
            <a:rect l="l" t="t" r="r" b="b"/>
            <a:pathLst>
              <a:path w="1966595" h="2476500">
                <a:moveTo>
                  <a:pt x="733901" y="2476485"/>
                </a:moveTo>
                <a:lnTo>
                  <a:pt x="679208" y="2475547"/>
                </a:lnTo>
                <a:lnTo>
                  <a:pt x="624617" y="2472190"/>
                </a:lnTo>
                <a:lnTo>
                  <a:pt x="570218" y="2466429"/>
                </a:lnTo>
                <a:lnTo>
                  <a:pt x="516132" y="2458267"/>
                </a:lnTo>
                <a:lnTo>
                  <a:pt x="462457" y="2447734"/>
                </a:lnTo>
                <a:lnTo>
                  <a:pt x="409301" y="2434828"/>
                </a:lnTo>
                <a:lnTo>
                  <a:pt x="356761" y="2419594"/>
                </a:lnTo>
                <a:lnTo>
                  <a:pt x="304951" y="2402053"/>
                </a:lnTo>
                <a:lnTo>
                  <a:pt x="253965" y="2382240"/>
                </a:lnTo>
                <a:lnTo>
                  <a:pt x="203907" y="2360201"/>
                </a:lnTo>
                <a:lnTo>
                  <a:pt x="154864" y="2335965"/>
                </a:lnTo>
                <a:lnTo>
                  <a:pt x="106940" y="2309589"/>
                </a:lnTo>
                <a:lnTo>
                  <a:pt x="60236" y="2281123"/>
                </a:lnTo>
                <a:lnTo>
                  <a:pt x="14833" y="2250625"/>
                </a:lnTo>
                <a:lnTo>
                  <a:pt x="0" y="2240013"/>
                </a:lnTo>
                <a:lnTo>
                  <a:pt x="727824" y="1238250"/>
                </a:lnTo>
                <a:lnTo>
                  <a:pt x="727824" y="0"/>
                </a:lnTo>
                <a:lnTo>
                  <a:pt x="782506" y="1208"/>
                </a:lnTo>
                <a:lnTo>
                  <a:pt x="837089" y="4830"/>
                </a:lnTo>
                <a:lnTo>
                  <a:pt x="891457" y="10859"/>
                </a:lnTo>
                <a:lnTo>
                  <a:pt x="945508" y="19283"/>
                </a:lnTo>
                <a:lnTo>
                  <a:pt x="999124" y="30086"/>
                </a:lnTo>
                <a:lnTo>
                  <a:pt x="1052221" y="43247"/>
                </a:lnTo>
                <a:lnTo>
                  <a:pt x="1104680" y="58740"/>
                </a:lnTo>
                <a:lnTo>
                  <a:pt x="1156401" y="76534"/>
                </a:lnTo>
                <a:lnTo>
                  <a:pt x="1207288" y="96595"/>
                </a:lnTo>
                <a:lnTo>
                  <a:pt x="1257246" y="118885"/>
                </a:lnTo>
                <a:lnTo>
                  <a:pt x="1306167" y="143359"/>
                </a:lnTo>
                <a:lnTo>
                  <a:pt x="1353950" y="169968"/>
                </a:lnTo>
                <a:lnTo>
                  <a:pt x="1400520" y="198662"/>
                </a:lnTo>
                <a:lnTo>
                  <a:pt x="1445777" y="229387"/>
                </a:lnTo>
                <a:lnTo>
                  <a:pt x="1489635" y="262081"/>
                </a:lnTo>
                <a:lnTo>
                  <a:pt x="1532000" y="296677"/>
                </a:lnTo>
                <a:lnTo>
                  <a:pt x="1572800" y="333110"/>
                </a:lnTo>
                <a:lnTo>
                  <a:pt x="1611953" y="371313"/>
                </a:lnTo>
                <a:lnTo>
                  <a:pt x="1649379" y="411207"/>
                </a:lnTo>
                <a:lnTo>
                  <a:pt x="1685001" y="452712"/>
                </a:lnTo>
                <a:lnTo>
                  <a:pt x="1718759" y="495750"/>
                </a:lnTo>
                <a:lnTo>
                  <a:pt x="1750589" y="540240"/>
                </a:lnTo>
                <a:lnTo>
                  <a:pt x="1780418" y="586092"/>
                </a:lnTo>
                <a:lnTo>
                  <a:pt x="1808187" y="633214"/>
                </a:lnTo>
                <a:lnTo>
                  <a:pt x="1833857" y="681515"/>
                </a:lnTo>
                <a:lnTo>
                  <a:pt x="1857367" y="730908"/>
                </a:lnTo>
                <a:lnTo>
                  <a:pt x="1878669" y="781290"/>
                </a:lnTo>
                <a:lnTo>
                  <a:pt x="1897732" y="832561"/>
                </a:lnTo>
                <a:lnTo>
                  <a:pt x="1914503" y="884623"/>
                </a:lnTo>
                <a:lnTo>
                  <a:pt x="1928963" y="937380"/>
                </a:lnTo>
                <a:lnTo>
                  <a:pt x="1941084" y="990725"/>
                </a:lnTo>
                <a:lnTo>
                  <a:pt x="1950834" y="1044549"/>
                </a:lnTo>
                <a:lnTo>
                  <a:pt x="1958191" y="1098746"/>
                </a:lnTo>
                <a:lnTo>
                  <a:pt x="1963152" y="1153222"/>
                </a:lnTo>
                <a:lnTo>
                  <a:pt x="1965702" y="1207865"/>
                </a:lnTo>
                <a:lnTo>
                  <a:pt x="1966059" y="1244326"/>
                </a:lnTo>
                <a:lnTo>
                  <a:pt x="1965836" y="1262557"/>
                </a:lnTo>
                <a:lnTo>
                  <a:pt x="1963555" y="1317211"/>
                </a:lnTo>
                <a:lnTo>
                  <a:pt x="1958861" y="1371710"/>
                </a:lnTo>
                <a:lnTo>
                  <a:pt x="1951764" y="1425954"/>
                </a:lnTo>
                <a:lnTo>
                  <a:pt x="1942280" y="1479823"/>
                </a:lnTo>
                <a:lnTo>
                  <a:pt x="1930430" y="1533217"/>
                </a:lnTo>
                <a:lnTo>
                  <a:pt x="1916225" y="1586043"/>
                </a:lnTo>
                <a:lnTo>
                  <a:pt x="1899704" y="1638192"/>
                </a:lnTo>
                <a:lnTo>
                  <a:pt x="1880901" y="1689554"/>
                </a:lnTo>
                <a:lnTo>
                  <a:pt x="1859848" y="1740039"/>
                </a:lnTo>
                <a:lnTo>
                  <a:pt x="1836579" y="1789545"/>
                </a:lnTo>
                <a:lnTo>
                  <a:pt x="1811148" y="1837977"/>
                </a:lnTo>
                <a:lnTo>
                  <a:pt x="1783603" y="1885235"/>
                </a:lnTo>
                <a:lnTo>
                  <a:pt x="1754001" y="1931228"/>
                </a:lnTo>
                <a:lnTo>
                  <a:pt x="1722395" y="1975873"/>
                </a:lnTo>
                <a:lnTo>
                  <a:pt x="1688844" y="2019078"/>
                </a:lnTo>
                <a:lnTo>
                  <a:pt x="1653425" y="2060762"/>
                </a:lnTo>
                <a:lnTo>
                  <a:pt x="1616198" y="2100833"/>
                </a:lnTo>
                <a:lnTo>
                  <a:pt x="1577232" y="2139228"/>
                </a:lnTo>
                <a:lnTo>
                  <a:pt x="1536613" y="2175863"/>
                </a:lnTo>
                <a:lnTo>
                  <a:pt x="1494415" y="2210666"/>
                </a:lnTo>
                <a:lnTo>
                  <a:pt x="1450722" y="2243573"/>
                </a:lnTo>
                <a:lnTo>
                  <a:pt x="1405619" y="2274519"/>
                </a:lnTo>
                <a:lnTo>
                  <a:pt x="1359190" y="2303443"/>
                </a:lnTo>
                <a:lnTo>
                  <a:pt x="1311535" y="2330291"/>
                </a:lnTo>
                <a:lnTo>
                  <a:pt x="1262733" y="2355004"/>
                </a:lnTo>
                <a:lnTo>
                  <a:pt x="1212890" y="2377537"/>
                </a:lnTo>
                <a:lnTo>
                  <a:pt x="1162097" y="2397845"/>
                </a:lnTo>
                <a:lnTo>
                  <a:pt x="1110462" y="2415892"/>
                </a:lnTo>
                <a:lnTo>
                  <a:pt x="1058081" y="2431644"/>
                </a:lnTo>
                <a:lnTo>
                  <a:pt x="1005052" y="2445068"/>
                </a:lnTo>
                <a:lnTo>
                  <a:pt x="951482" y="2456131"/>
                </a:lnTo>
                <a:lnTo>
                  <a:pt x="897483" y="2464822"/>
                </a:lnTo>
                <a:lnTo>
                  <a:pt x="843146" y="2471117"/>
                </a:lnTo>
                <a:lnTo>
                  <a:pt x="788580" y="2475010"/>
                </a:lnTo>
                <a:lnTo>
                  <a:pt x="752132" y="2476261"/>
                </a:lnTo>
                <a:lnTo>
                  <a:pt x="733901" y="2476485"/>
                </a:lnTo>
                <a:close/>
              </a:path>
            </a:pathLst>
          </a:custGeom>
          <a:solidFill>
            <a:srgbClr val="866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158332" y="6254750"/>
            <a:ext cx="21399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latin typeface="Trebuchet MS"/>
                <a:cs typeface="Trebuchet MS"/>
              </a:rPr>
              <a:t>60</a:t>
            </a:r>
            <a:r>
              <a:rPr dirty="0" sz="800" spc="200">
                <a:latin typeface="Trebuchet MS"/>
                <a:cs typeface="Trebuchet MS"/>
              </a:rPr>
              <a:t>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683109" y="4149740"/>
            <a:ext cx="27578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Company Headcount by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Gender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57770" y="4149740"/>
            <a:ext cx="33616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# of Separation From the Previous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 spc="-35">
                <a:latin typeface="Arial"/>
                <a:cs typeface="Arial"/>
              </a:rPr>
              <a:t>Year</a:t>
            </a:r>
            <a:endParaRPr sz="15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8096250" y="4495800"/>
            <a:ext cx="3238500" cy="2857500"/>
          </a:xfrm>
          <a:custGeom>
            <a:avLst/>
            <a:gdLst/>
            <a:ahLst/>
            <a:cxnLst/>
            <a:rect l="l" t="t" r="r" b="b"/>
            <a:pathLst>
              <a:path w="3238500" h="2857500">
                <a:moveTo>
                  <a:pt x="3238500" y="2857500"/>
                </a:moveTo>
                <a:lnTo>
                  <a:pt x="0" y="2857500"/>
                </a:lnTo>
                <a:lnTo>
                  <a:pt x="0" y="0"/>
                </a:lnTo>
                <a:lnTo>
                  <a:pt x="3238500" y="0"/>
                </a:lnTo>
                <a:lnTo>
                  <a:pt x="3238500" y="2857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0083800" y="4676873"/>
            <a:ext cx="26289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80">
                <a:latin typeface="Trebuchet MS"/>
                <a:cs typeface="Trebuchet MS"/>
              </a:rPr>
              <a:t>M</a:t>
            </a:r>
            <a:r>
              <a:rPr dirty="0" sz="800" spc="25">
                <a:latin typeface="Trebuchet MS"/>
                <a:cs typeface="Trebuchet MS"/>
              </a:rPr>
              <a:t>a</a:t>
            </a:r>
            <a:r>
              <a:rPr dirty="0" sz="800" spc="-15">
                <a:latin typeface="Trebuchet MS"/>
                <a:cs typeface="Trebuchet MS"/>
              </a:rPr>
              <a:t>l</a:t>
            </a:r>
            <a:r>
              <a:rPr dirty="0" sz="800" spc="5"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848850" y="4705350"/>
            <a:ext cx="209550" cy="104775"/>
          </a:xfrm>
          <a:custGeom>
            <a:avLst/>
            <a:gdLst/>
            <a:ahLst/>
            <a:cxnLst/>
            <a:rect l="l" t="t" r="r" b="b"/>
            <a:pathLst>
              <a:path w="209550" h="104775">
                <a:moveTo>
                  <a:pt x="209550" y="104775"/>
                </a:moveTo>
                <a:lnTo>
                  <a:pt x="0" y="104775"/>
                </a:lnTo>
                <a:lnTo>
                  <a:pt x="0" y="0"/>
                </a:lnTo>
                <a:lnTo>
                  <a:pt x="209550" y="0"/>
                </a:lnTo>
                <a:lnTo>
                  <a:pt x="209550" y="104775"/>
                </a:lnTo>
                <a:close/>
              </a:path>
            </a:pathLst>
          </a:custGeom>
          <a:solidFill>
            <a:srgbClr val="866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10741025" y="4676873"/>
            <a:ext cx="36766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latin typeface="Trebuchet MS"/>
                <a:cs typeface="Trebuchet MS"/>
              </a:rPr>
              <a:t>F</a:t>
            </a:r>
            <a:r>
              <a:rPr dirty="0" sz="800" spc="10">
                <a:latin typeface="Trebuchet MS"/>
                <a:cs typeface="Trebuchet MS"/>
              </a:rPr>
              <a:t>e</a:t>
            </a:r>
            <a:r>
              <a:rPr dirty="0" sz="800" spc="85">
                <a:latin typeface="Trebuchet MS"/>
                <a:cs typeface="Trebuchet MS"/>
              </a:rPr>
              <a:t>m</a:t>
            </a:r>
            <a:r>
              <a:rPr dirty="0" sz="800" spc="25">
                <a:latin typeface="Trebuchet MS"/>
                <a:cs typeface="Trebuchet MS"/>
              </a:rPr>
              <a:t>a</a:t>
            </a:r>
            <a:r>
              <a:rPr dirty="0" sz="800" spc="-15">
                <a:latin typeface="Trebuchet MS"/>
                <a:cs typeface="Trebuchet MS"/>
              </a:rPr>
              <a:t>l</a:t>
            </a:r>
            <a:r>
              <a:rPr dirty="0" sz="800" spc="5"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572500" y="4705350"/>
            <a:ext cx="2524125" cy="2171700"/>
            <a:chOff x="8572500" y="4705350"/>
            <a:chExt cx="2524125" cy="2171700"/>
          </a:xfrm>
        </p:grpSpPr>
        <p:sp>
          <p:nvSpPr>
            <p:cNvPr id="104" name="object 104"/>
            <p:cNvSpPr/>
            <p:nvPr/>
          </p:nvSpPr>
          <p:spPr>
            <a:xfrm>
              <a:off x="10506075" y="4705350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50" y="104775"/>
                  </a:moveTo>
                  <a:lnTo>
                    <a:pt x="0" y="104775"/>
                  </a:lnTo>
                  <a:lnTo>
                    <a:pt x="0" y="0"/>
                  </a:lnTo>
                  <a:lnTo>
                    <a:pt x="209550" y="0"/>
                  </a:lnTo>
                  <a:lnTo>
                    <a:pt x="209550" y="104775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572500" y="4972049"/>
              <a:ext cx="2524125" cy="1905000"/>
            </a:xfrm>
            <a:custGeom>
              <a:avLst/>
              <a:gdLst/>
              <a:ahLst/>
              <a:cxnLst/>
              <a:rect l="l" t="t" r="r" b="b"/>
              <a:pathLst>
                <a:path w="2524125" h="1905000">
                  <a:moveTo>
                    <a:pt x="57150" y="1704975"/>
                  </a:moveTo>
                  <a:lnTo>
                    <a:pt x="0" y="1704975"/>
                  </a:lnTo>
                  <a:lnTo>
                    <a:pt x="0" y="1714500"/>
                  </a:lnTo>
                  <a:lnTo>
                    <a:pt x="57150" y="1714500"/>
                  </a:lnTo>
                  <a:lnTo>
                    <a:pt x="57150" y="1704975"/>
                  </a:lnTo>
                  <a:close/>
                </a:path>
                <a:path w="2524125" h="1905000">
                  <a:moveTo>
                    <a:pt x="57150" y="1514475"/>
                  </a:moveTo>
                  <a:lnTo>
                    <a:pt x="0" y="1514475"/>
                  </a:lnTo>
                  <a:lnTo>
                    <a:pt x="0" y="1524000"/>
                  </a:lnTo>
                  <a:lnTo>
                    <a:pt x="57150" y="1524000"/>
                  </a:lnTo>
                  <a:lnTo>
                    <a:pt x="57150" y="1514475"/>
                  </a:lnTo>
                  <a:close/>
                </a:path>
                <a:path w="2524125" h="1905000">
                  <a:moveTo>
                    <a:pt x="57150" y="1323975"/>
                  </a:moveTo>
                  <a:lnTo>
                    <a:pt x="0" y="1323975"/>
                  </a:lnTo>
                  <a:lnTo>
                    <a:pt x="0" y="1333500"/>
                  </a:lnTo>
                  <a:lnTo>
                    <a:pt x="57150" y="1333500"/>
                  </a:lnTo>
                  <a:lnTo>
                    <a:pt x="57150" y="1323975"/>
                  </a:lnTo>
                  <a:close/>
                </a:path>
                <a:path w="2524125" h="1905000">
                  <a:moveTo>
                    <a:pt x="57150" y="1133475"/>
                  </a:moveTo>
                  <a:lnTo>
                    <a:pt x="0" y="1133475"/>
                  </a:lnTo>
                  <a:lnTo>
                    <a:pt x="0" y="1143000"/>
                  </a:lnTo>
                  <a:lnTo>
                    <a:pt x="57150" y="1143000"/>
                  </a:lnTo>
                  <a:lnTo>
                    <a:pt x="57150" y="1133475"/>
                  </a:lnTo>
                  <a:close/>
                </a:path>
                <a:path w="2524125" h="1905000">
                  <a:moveTo>
                    <a:pt x="57150" y="952500"/>
                  </a:moveTo>
                  <a:lnTo>
                    <a:pt x="0" y="952500"/>
                  </a:lnTo>
                  <a:lnTo>
                    <a:pt x="0" y="962025"/>
                  </a:lnTo>
                  <a:lnTo>
                    <a:pt x="57150" y="962025"/>
                  </a:lnTo>
                  <a:lnTo>
                    <a:pt x="57150" y="952500"/>
                  </a:lnTo>
                  <a:close/>
                </a:path>
                <a:path w="2524125" h="1905000">
                  <a:moveTo>
                    <a:pt x="57150" y="762000"/>
                  </a:moveTo>
                  <a:lnTo>
                    <a:pt x="0" y="762000"/>
                  </a:lnTo>
                  <a:lnTo>
                    <a:pt x="0" y="771525"/>
                  </a:lnTo>
                  <a:lnTo>
                    <a:pt x="57150" y="771525"/>
                  </a:lnTo>
                  <a:lnTo>
                    <a:pt x="57150" y="762000"/>
                  </a:lnTo>
                  <a:close/>
                </a:path>
                <a:path w="2524125" h="1905000">
                  <a:moveTo>
                    <a:pt x="57150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57150" y="581025"/>
                  </a:lnTo>
                  <a:lnTo>
                    <a:pt x="57150" y="571500"/>
                  </a:lnTo>
                  <a:close/>
                </a:path>
                <a:path w="2524125" h="1905000">
                  <a:moveTo>
                    <a:pt x="57150" y="381000"/>
                  </a:moveTo>
                  <a:lnTo>
                    <a:pt x="0" y="381000"/>
                  </a:lnTo>
                  <a:lnTo>
                    <a:pt x="0" y="390525"/>
                  </a:lnTo>
                  <a:lnTo>
                    <a:pt x="57150" y="390525"/>
                  </a:lnTo>
                  <a:lnTo>
                    <a:pt x="57150" y="381000"/>
                  </a:lnTo>
                  <a:close/>
                </a:path>
                <a:path w="2524125" h="1905000">
                  <a:moveTo>
                    <a:pt x="57150" y="190500"/>
                  </a:moveTo>
                  <a:lnTo>
                    <a:pt x="0" y="190500"/>
                  </a:lnTo>
                  <a:lnTo>
                    <a:pt x="0" y="200025"/>
                  </a:lnTo>
                  <a:lnTo>
                    <a:pt x="57150" y="200025"/>
                  </a:lnTo>
                  <a:lnTo>
                    <a:pt x="57150" y="190500"/>
                  </a:lnTo>
                  <a:close/>
                </a:path>
                <a:path w="2524125" h="1905000">
                  <a:moveTo>
                    <a:pt x="257175" y="1704975"/>
                  </a:moveTo>
                  <a:lnTo>
                    <a:pt x="247650" y="1704975"/>
                  </a:lnTo>
                  <a:lnTo>
                    <a:pt x="247650" y="1714500"/>
                  </a:lnTo>
                  <a:lnTo>
                    <a:pt x="257175" y="1714500"/>
                  </a:lnTo>
                  <a:lnTo>
                    <a:pt x="257175" y="1704975"/>
                  </a:lnTo>
                  <a:close/>
                </a:path>
                <a:path w="2524125" h="1905000">
                  <a:moveTo>
                    <a:pt x="257175" y="1514475"/>
                  </a:moveTo>
                  <a:lnTo>
                    <a:pt x="247650" y="1514475"/>
                  </a:lnTo>
                  <a:lnTo>
                    <a:pt x="247650" y="1524000"/>
                  </a:lnTo>
                  <a:lnTo>
                    <a:pt x="257175" y="1524000"/>
                  </a:lnTo>
                  <a:lnTo>
                    <a:pt x="257175" y="1514475"/>
                  </a:lnTo>
                  <a:close/>
                </a:path>
                <a:path w="2524125" h="1905000">
                  <a:moveTo>
                    <a:pt x="257175" y="1323975"/>
                  </a:moveTo>
                  <a:lnTo>
                    <a:pt x="247650" y="1323975"/>
                  </a:lnTo>
                  <a:lnTo>
                    <a:pt x="247650" y="1333500"/>
                  </a:lnTo>
                  <a:lnTo>
                    <a:pt x="257175" y="1333500"/>
                  </a:lnTo>
                  <a:lnTo>
                    <a:pt x="257175" y="1323975"/>
                  </a:lnTo>
                  <a:close/>
                </a:path>
                <a:path w="2524125" h="1905000">
                  <a:moveTo>
                    <a:pt x="257175" y="1133475"/>
                  </a:moveTo>
                  <a:lnTo>
                    <a:pt x="247650" y="1133475"/>
                  </a:lnTo>
                  <a:lnTo>
                    <a:pt x="247650" y="1143000"/>
                  </a:lnTo>
                  <a:lnTo>
                    <a:pt x="257175" y="1143000"/>
                  </a:lnTo>
                  <a:lnTo>
                    <a:pt x="257175" y="1133475"/>
                  </a:lnTo>
                  <a:close/>
                </a:path>
                <a:path w="2524125" h="1905000">
                  <a:moveTo>
                    <a:pt x="257175" y="952500"/>
                  </a:moveTo>
                  <a:lnTo>
                    <a:pt x="247650" y="952500"/>
                  </a:lnTo>
                  <a:lnTo>
                    <a:pt x="247650" y="962025"/>
                  </a:lnTo>
                  <a:lnTo>
                    <a:pt x="257175" y="962025"/>
                  </a:lnTo>
                  <a:lnTo>
                    <a:pt x="257175" y="952500"/>
                  </a:lnTo>
                  <a:close/>
                </a:path>
                <a:path w="2524125" h="1905000">
                  <a:moveTo>
                    <a:pt x="257175" y="762000"/>
                  </a:moveTo>
                  <a:lnTo>
                    <a:pt x="247650" y="762000"/>
                  </a:lnTo>
                  <a:lnTo>
                    <a:pt x="247650" y="771525"/>
                  </a:lnTo>
                  <a:lnTo>
                    <a:pt x="257175" y="771525"/>
                  </a:lnTo>
                  <a:lnTo>
                    <a:pt x="257175" y="762000"/>
                  </a:lnTo>
                  <a:close/>
                </a:path>
                <a:path w="2524125" h="1905000">
                  <a:moveTo>
                    <a:pt x="561975" y="1704975"/>
                  </a:moveTo>
                  <a:lnTo>
                    <a:pt x="457200" y="1704975"/>
                  </a:lnTo>
                  <a:lnTo>
                    <a:pt x="457200" y="1714500"/>
                  </a:lnTo>
                  <a:lnTo>
                    <a:pt x="561975" y="1714500"/>
                  </a:lnTo>
                  <a:lnTo>
                    <a:pt x="561975" y="1704975"/>
                  </a:lnTo>
                  <a:close/>
                </a:path>
                <a:path w="2524125" h="1905000">
                  <a:moveTo>
                    <a:pt x="561975" y="1514475"/>
                  </a:moveTo>
                  <a:lnTo>
                    <a:pt x="457200" y="1514475"/>
                  </a:lnTo>
                  <a:lnTo>
                    <a:pt x="457200" y="1524000"/>
                  </a:lnTo>
                  <a:lnTo>
                    <a:pt x="561975" y="1524000"/>
                  </a:lnTo>
                  <a:lnTo>
                    <a:pt x="561975" y="1514475"/>
                  </a:lnTo>
                  <a:close/>
                </a:path>
                <a:path w="2524125" h="1905000">
                  <a:moveTo>
                    <a:pt x="561975" y="1323975"/>
                  </a:moveTo>
                  <a:lnTo>
                    <a:pt x="457200" y="1323975"/>
                  </a:lnTo>
                  <a:lnTo>
                    <a:pt x="457200" y="1333500"/>
                  </a:lnTo>
                  <a:lnTo>
                    <a:pt x="561975" y="1333500"/>
                  </a:lnTo>
                  <a:lnTo>
                    <a:pt x="561975" y="1323975"/>
                  </a:lnTo>
                  <a:close/>
                </a:path>
                <a:path w="2524125" h="1905000">
                  <a:moveTo>
                    <a:pt x="561975" y="1133475"/>
                  </a:moveTo>
                  <a:lnTo>
                    <a:pt x="457200" y="1133475"/>
                  </a:lnTo>
                  <a:lnTo>
                    <a:pt x="457200" y="1143000"/>
                  </a:lnTo>
                  <a:lnTo>
                    <a:pt x="561975" y="1143000"/>
                  </a:lnTo>
                  <a:lnTo>
                    <a:pt x="561975" y="1133475"/>
                  </a:lnTo>
                  <a:close/>
                </a:path>
                <a:path w="2524125" h="1905000">
                  <a:moveTo>
                    <a:pt x="561975" y="952500"/>
                  </a:moveTo>
                  <a:lnTo>
                    <a:pt x="457200" y="952500"/>
                  </a:lnTo>
                  <a:lnTo>
                    <a:pt x="457200" y="962025"/>
                  </a:lnTo>
                  <a:lnTo>
                    <a:pt x="561975" y="962025"/>
                  </a:lnTo>
                  <a:lnTo>
                    <a:pt x="561975" y="952500"/>
                  </a:lnTo>
                  <a:close/>
                </a:path>
                <a:path w="2524125" h="1905000">
                  <a:moveTo>
                    <a:pt x="561975" y="762000"/>
                  </a:moveTo>
                  <a:lnTo>
                    <a:pt x="457200" y="762000"/>
                  </a:lnTo>
                  <a:lnTo>
                    <a:pt x="457200" y="771525"/>
                  </a:lnTo>
                  <a:lnTo>
                    <a:pt x="561975" y="771525"/>
                  </a:lnTo>
                  <a:lnTo>
                    <a:pt x="561975" y="762000"/>
                  </a:lnTo>
                  <a:close/>
                </a:path>
                <a:path w="2524125" h="1905000">
                  <a:moveTo>
                    <a:pt x="561975" y="571500"/>
                  </a:moveTo>
                  <a:lnTo>
                    <a:pt x="247650" y="571500"/>
                  </a:lnTo>
                  <a:lnTo>
                    <a:pt x="247650" y="581025"/>
                  </a:lnTo>
                  <a:lnTo>
                    <a:pt x="561975" y="581025"/>
                  </a:lnTo>
                  <a:lnTo>
                    <a:pt x="561975" y="571500"/>
                  </a:lnTo>
                  <a:close/>
                </a:path>
                <a:path w="2524125" h="1905000">
                  <a:moveTo>
                    <a:pt x="561975" y="381000"/>
                  </a:moveTo>
                  <a:lnTo>
                    <a:pt x="247650" y="381000"/>
                  </a:lnTo>
                  <a:lnTo>
                    <a:pt x="247650" y="390525"/>
                  </a:lnTo>
                  <a:lnTo>
                    <a:pt x="561975" y="390525"/>
                  </a:lnTo>
                  <a:lnTo>
                    <a:pt x="561975" y="381000"/>
                  </a:lnTo>
                  <a:close/>
                </a:path>
                <a:path w="2524125" h="1905000">
                  <a:moveTo>
                    <a:pt x="561975" y="190500"/>
                  </a:moveTo>
                  <a:lnTo>
                    <a:pt x="247650" y="190500"/>
                  </a:lnTo>
                  <a:lnTo>
                    <a:pt x="247650" y="200025"/>
                  </a:lnTo>
                  <a:lnTo>
                    <a:pt x="561975" y="200025"/>
                  </a:lnTo>
                  <a:lnTo>
                    <a:pt x="561975" y="190500"/>
                  </a:lnTo>
                  <a:close/>
                </a:path>
                <a:path w="2524125" h="1905000">
                  <a:moveTo>
                    <a:pt x="762000" y="1704975"/>
                  </a:moveTo>
                  <a:lnTo>
                    <a:pt x="752475" y="1704975"/>
                  </a:lnTo>
                  <a:lnTo>
                    <a:pt x="752475" y="1714500"/>
                  </a:lnTo>
                  <a:lnTo>
                    <a:pt x="762000" y="1714500"/>
                  </a:lnTo>
                  <a:lnTo>
                    <a:pt x="762000" y="1704975"/>
                  </a:lnTo>
                  <a:close/>
                </a:path>
                <a:path w="2524125" h="1905000">
                  <a:moveTo>
                    <a:pt x="762000" y="1514475"/>
                  </a:moveTo>
                  <a:lnTo>
                    <a:pt x="752475" y="1514475"/>
                  </a:lnTo>
                  <a:lnTo>
                    <a:pt x="752475" y="1524000"/>
                  </a:lnTo>
                  <a:lnTo>
                    <a:pt x="762000" y="1524000"/>
                  </a:lnTo>
                  <a:lnTo>
                    <a:pt x="762000" y="1514475"/>
                  </a:lnTo>
                  <a:close/>
                </a:path>
                <a:path w="2524125" h="1905000">
                  <a:moveTo>
                    <a:pt x="762000" y="1323975"/>
                  </a:moveTo>
                  <a:lnTo>
                    <a:pt x="752475" y="1323975"/>
                  </a:lnTo>
                  <a:lnTo>
                    <a:pt x="752475" y="1333500"/>
                  </a:lnTo>
                  <a:lnTo>
                    <a:pt x="762000" y="1333500"/>
                  </a:lnTo>
                  <a:lnTo>
                    <a:pt x="762000" y="1323975"/>
                  </a:lnTo>
                  <a:close/>
                </a:path>
                <a:path w="2524125" h="1905000">
                  <a:moveTo>
                    <a:pt x="762000" y="1133475"/>
                  </a:moveTo>
                  <a:lnTo>
                    <a:pt x="752475" y="1133475"/>
                  </a:lnTo>
                  <a:lnTo>
                    <a:pt x="752475" y="1143000"/>
                  </a:lnTo>
                  <a:lnTo>
                    <a:pt x="762000" y="1143000"/>
                  </a:lnTo>
                  <a:lnTo>
                    <a:pt x="762000" y="1133475"/>
                  </a:lnTo>
                  <a:close/>
                </a:path>
                <a:path w="2524125" h="1905000">
                  <a:moveTo>
                    <a:pt x="762000" y="952500"/>
                  </a:moveTo>
                  <a:lnTo>
                    <a:pt x="752475" y="952500"/>
                  </a:lnTo>
                  <a:lnTo>
                    <a:pt x="752475" y="962025"/>
                  </a:lnTo>
                  <a:lnTo>
                    <a:pt x="762000" y="962025"/>
                  </a:lnTo>
                  <a:lnTo>
                    <a:pt x="762000" y="952500"/>
                  </a:lnTo>
                  <a:close/>
                </a:path>
                <a:path w="2524125" h="1905000">
                  <a:moveTo>
                    <a:pt x="762000" y="762000"/>
                  </a:moveTo>
                  <a:lnTo>
                    <a:pt x="752475" y="762000"/>
                  </a:lnTo>
                  <a:lnTo>
                    <a:pt x="752475" y="771525"/>
                  </a:lnTo>
                  <a:lnTo>
                    <a:pt x="762000" y="771525"/>
                  </a:lnTo>
                  <a:lnTo>
                    <a:pt x="762000" y="762000"/>
                  </a:lnTo>
                  <a:close/>
                </a:path>
                <a:path w="2524125" h="1905000">
                  <a:moveTo>
                    <a:pt x="1057275" y="1704975"/>
                  </a:moveTo>
                  <a:lnTo>
                    <a:pt x="962025" y="1704975"/>
                  </a:lnTo>
                  <a:lnTo>
                    <a:pt x="962025" y="1714500"/>
                  </a:lnTo>
                  <a:lnTo>
                    <a:pt x="1057275" y="1714500"/>
                  </a:lnTo>
                  <a:lnTo>
                    <a:pt x="1057275" y="1704975"/>
                  </a:lnTo>
                  <a:close/>
                </a:path>
                <a:path w="2524125" h="1905000">
                  <a:moveTo>
                    <a:pt x="1057275" y="1514475"/>
                  </a:moveTo>
                  <a:lnTo>
                    <a:pt x="962025" y="1514475"/>
                  </a:lnTo>
                  <a:lnTo>
                    <a:pt x="962025" y="1524000"/>
                  </a:lnTo>
                  <a:lnTo>
                    <a:pt x="1057275" y="1524000"/>
                  </a:lnTo>
                  <a:lnTo>
                    <a:pt x="1057275" y="1514475"/>
                  </a:lnTo>
                  <a:close/>
                </a:path>
                <a:path w="2524125" h="1905000">
                  <a:moveTo>
                    <a:pt x="1057275" y="1323975"/>
                  </a:moveTo>
                  <a:lnTo>
                    <a:pt x="962025" y="1323975"/>
                  </a:lnTo>
                  <a:lnTo>
                    <a:pt x="962025" y="1333500"/>
                  </a:lnTo>
                  <a:lnTo>
                    <a:pt x="1057275" y="1333500"/>
                  </a:lnTo>
                  <a:lnTo>
                    <a:pt x="1057275" y="1323975"/>
                  </a:lnTo>
                  <a:close/>
                </a:path>
                <a:path w="2524125" h="1905000">
                  <a:moveTo>
                    <a:pt x="1057275" y="1133475"/>
                  </a:moveTo>
                  <a:lnTo>
                    <a:pt x="962025" y="1133475"/>
                  </a:lnTo>
                  <a:lnTo>
                    <a:pt x="962025" y="1143000"/>
                  </a:lnTo>
                  <a:lnTo>
                    <a:pt x="1057275" y="1143000"/>
                  </a:lnTo>
                  <a:lnTo>
                    <a:pt x="1057275" y="1133475"/>
                  </a:lnTo>
                  <a:close/>
                </a:path>
                <a:path w="2524125" h="1905000">
                  <a:moveTo>
                    <a:pt x="1057275" y="952500"/>
                  </a:moveTo>
                  <a:lnTo>
                    <a:pt x="962025" y="952500"/>
                  </a:lnTo>
                  <a:lnTo>
                    <a:pt x="962025" y="962025"/>
                  </a:lnTo>
                  <a:lnTo>
                    <a:pt x="1057275" y="962025"/>
                  </a:lnTo>
                  <a:lnTo>
                    <a:pt x="1057275" y="952500"/>
                  </a:lnTo>
                  <a:close/>
                </a:path>
                <a:path w="2524125" h="1905000">
                  <a:moveTo>
                    <a:pt x="1266825" y="1704975"/>
                  </a:moveTo>
                  <a:lnTo>
                    <a:pt x="1257300" y="1704975"/>
                  </a:lnTo>
                  <a:lnTo>
                    <a:pt x="1257300" y="1714500"/>
                  </a:lnTo>
                  <a:lnTo>
                    <a:pt x="1266825" y="1714500"/>
                  </a:lnTo>
                  <a:lnTo>
                    <a:pt x="1266825" y="1704975"/>
                  </a:lnTo>
                  <a:close/>
                </a:path>
                <a:path w="2524125" h="1905000">
                  <a:moveTo>
                    <a:pt x="1266825" y="1514475"/>
                  </a:moveTo>
                  <a:lnTo>
                    <a:pt x="1257300" y="1514475"/>
                  </a:lnTo>
                  <a:lnTo>
                    <a:pt x="1257300" y="1524000"/>
                  </a:lnTo>
                  <a:lnTo>
                    <a:pt x="1266825" y="1524000"/>
                  </a:lnTo>
                  <a:lnTo>
                    <a:pt x="1266825" y="1514475"/>
                  </a:lnTo>
                  <a:close/>
                </a:path>
                <a:path w="2524125" h="1905000">
                  <a:moveTo>
                    <a:pt x="1266825" y="1323975"/>
                  </a:moveTo>
                  <a:lnTo>
                    <a:pt x="1257300" y="1323975"/>
                  </a:lnTo>
                  <a:lnTo>
                    <a:pt x="1257300" y="1333500"/>
                  </a:lnTo>
                  <a:lnTo>
                    <a:pt x="1266825" y="1333500"/>
                  </a:lnTo>
                  <a:lnTo>
                    <a:pt x="1266825" y="1323975"/>
                  </a:lnTo>
                  <a:close/>
                </a:path>
                <a:path w="2524125" h="1905000">
                  <a:moveTo>
                    <a:pt x="1266825" y="1133475"/>
                  </a:moveTo>
                  <a:lnTo>
                    <a:pt x="1257300" y="1133475"/>
                  </a:lnTo>
                  <a:lnTo>
                    <a:pt x="1257300" y="1143000"/>
                  </a:lnTo>
                  <a:lnTo>
                    <a:pt x="1266825" y="1143000"/>
                  </a:lnTo>
                  <a:lnTo>
                    <a:pt x="1266825" y="1133475"/>
                  </a:lnTo>
                  <a:close/>
                </a:path>
                <a:path w="2524125" h="1905000">
                  <a:moveTo>
                    <a:pt x="1562100" y="1704975"/>
                  </a:moveTo>
                  <a:lnTo>
                    <a:pt x="1466850" y="1704975"/>
                  </a:lnTo>
                  <a:lnTo>
                    <a:pt x="1466850" y="1714500"/>
                  </a:lnTo>
                  <a:lnTo>
                    <a:pt x="1562100" y="1714500"/>
                  </a:lnTo>
                  <a:lnTo>
                    <a:pt x="1562100" y="1704975"/>
                  </a:lnTo>
                  <a:close/>
                </a:path>
                <a:path w="2524125" h="1905000">
                  <a:moveTo>
                    <a:pt x="1562100" y="1514475"/>
                  </a:moveTo>
                  <a:lnTo>
                    <a:pt x="1466850" y="1514475"/>
                  </a:lnTo>
                  <a:lnTo>
                    <a:pt x="1466850" y="1524000"/>
                  </a:lnTo>
                  <a:lnTo>
                    <a:pt x="1562100" y="1524000"/>
                  </a:lnTo>
                  <a:lnTo>
                    <a:pt x="1562100" y="1514475"/>
                  </a:lnTo>
                  <a:close/>
                </a:path>
                <a:path w="2524125" h="1905000">
                  <a:moveTo>
                    <a:pt x="1562100" y="1323975"/>
                  </a:moveTo>
                  <a:lnTo>
                    <a:pt x="1466850" y="1323975"/>
                  </a:lnTo>
                  <a:lnTo>
                    <a:pt x="1466850" y="1333500"/>
                  </a:lnTo>
                  <a:lnTo>
                    <a:pt x="1562100" y="1333500"/>
                  </a:lnTo>
                  <a:lnTo>
                    <a:pt x="1562100" y="1323975"/>
                  </a:lnTo>
                  <a:close/>
                </a:path>
                <a:path w="2524125" h="1905000">
                  <a:moveTo>
                    <a:pt x="1562100" y="1133475"/>
                  </a:moveTo>
                  <a:lnTo>
                    <a:pt x="1466850" y="1133475"/>
                  </a:lnTo>
                  <a:lnTo>
                    <a:pt x="1466850" y="1143000"/>
                  </a:lnTo>
                  <a:lnTo>
                    <a:pt x="1562100" y="1143000"/>
                  </a:lnTo>
                  <a:lnTo>
                    <a:pt x="1562100" y="1133475"/>
                  </a:lnTo>
                  <a:close/>
                </a:path>
                <a:path w="2524125" h="1905000">
                  <a:moveTo>
                    <a:pt x="1562100" y="952500"/>
                  </a:moveTo>
                  <a:lnTo>
                    <a:pt x="1257300" y="952500"/>
                  </a:lnTo>
                  <a:lnTo>
                    <a:pt x="1257300" y="962025"/>
                  </a:lnTo>
                  <a:lnTo>
                    <a:pt x="1562100" y="962025"/>
                  </a:lnTo>
                  <a:lnTo>
                    <a:pt x="1562100" y="952500"/>
                  </a:lnTo>
                  <a:close/>
                </a:path>
                <a:path w="2524125" h="1905000">
                  <a:moveTo>
                    <a:pt x="1562100" y="762000"/>
                  </a:moveTo>
                  <a:lnTo>
                    <a:pt x="962025" y="762000"/>
                  </a:lnTo>
                  <a:lnTo>
                    <a:pt x="962025" y="771525"/>
                  </a:lnTo>
                  <a:lnTo>
                    <a:pt x="1562100" y="771525"/>
                  </a:lnTo>
                  <a:lnTo>
                    <a:pt x="1562100" y="762000"/>
                  </a:lnTo>
                  <a:close/>
                </a:path>
                <a:path w="2524125" h="1905000">
                  <a:moveTo>
                    <a:pt x="1771650" y="1704975"/>
                  </a:moveTo>
                  <a:lnTo>
                    <a:pt x="1762125" y="1704975"/>
                  </a:lnTo>
                  <a:lnTo>
                    <a:pt x="1762125" y="1714500"/>
                  </a:lnTo>
                  <a:lnTo>
                    <a:pt x="1771650" y="1714500"/>
                  </a:lnTo>
                  <a:lnTo>
                    <a:pt x="1771650" y="1704975"/>
                  </a:lnTo>
                  <a:close/>
                </a:path>
                <a:path w="2524125" h="1905000">
                  <a:moveTo>
                    <a:pt x="1771650" y="1514475"/>
                  </a:moveTo>
                  <a:lnTo>
                    <a:pt x="1762125" y="1514475"/>
                  </a:lnTo>
                  <a:lnTo>
                    <a:pt x="1762125" y="1524000"/>
                  </a:lnTo>
                  <a:lnTo>
                    <a:pt x="1771650" y="1524000"/>
                  </a:lnTo>
                  <a:lnTo>
                    <a:pt x="1771650" y="1514475"/>
                  </a:lnTo>
                  <a:close/>
                </a:path>
                <a:path w="2524125" h="1905000">
                  <a:moveTo>
                    <a:pt x="1771650" y="1323975"/>
                  </a:moveTo>
                  <a:lnTo>
                    <a:pt x="1762125" y="1323975"/>
                  </a:lnTo>
                  <a:lnTo>
                    <a:pt x="1762125" y="1333500"/>
                  </a:lnTo>
                  <a:lnTo>
                    <a:pt x="1771650" y="1333500"/>
                  </a:lnTo>
                  <a:lnTo>
                    <a:pt x="1771650" y="1323975"/>
                  </a:lnTo>
                  <a:close/>
                </a:path>
                <a:path w="2524125" h="1905000">
                  <a:moveTo>
                    <a:pt x="2524125" y="1895475"/>
                  </a:moveTo>
                  <a:lnTo>
                    <a:pt x="0" y="1895475"/>
                  </a:lnTo>
                  <a:lnTo>
                    <a:pt x="0" y="1905000"/>
                  </a:lnTo>
                  <a:lnTo>
                    <a:pt x="2524125" y="1905000"/>
                  </a:lnTo>
                  <a:lnTo>
                    <a:pt x="2524125" y="1895475"/>
                  </a:lnTo>
                  <a:close/>
                </a:path>
                <a:path w="2524125" h="1905000">
                  <a:moveTo>
                    <a:pt x="2524125" y="1704975"/>
                  </a:moveTo>
                  <a:lnTo>
                    <a:pt x="1962150" y="1704975"/>
                  </a:lnTo>
                  <a:lnTo>
                    <a:pt x="1962150" y="1714500"/>
                  </a:lnTo>
                  <a:lnTo>
                    <a:pt x="2524125" y="1714500"/>
                  </a:lnTo>
                  <a:lnTo>
                    <a:pt x="2524125" y="1704975"/>
                  </a:lnTo>
                  <a:close/>
                </a:path>
                <a:path w="2524125" h="1905000">
                  <a:moveTo>
                    <a:pt x="2524125" y="1514475"/>
                  </a:moveTo>
                  <a:lnTo>
                    <a:pt x="1962150" y="1514475"/>
                  </a:lnTo>
                  <a:lnTo>
                    <a:pt x="1962150" y="1524000"/>
                  </a:lnTo>
                  <a:lnTo>
                    <a:pt x="2524125" y="1524000"/>
                  </a:lnTo>
                  <a:lnTo>
                    <a:pt x="2524125" y="1514475"/>
                  </a:lnTo>
                  <a:close/>
                </a:path>
                <a:path w="2524125" h="1905000">
                  <a:moveTo>
                    <a:pt x="2524125" y="1323975"/>
                  </a:moveTo>
                  <a:lnTo>
                    <a:pt x="1962150" y="1323975"/>
                  </a:lnTo>
                  <a:lnTo>
                    <a:pt x="1962150" y="1333500"/>
                  </a:lnTo>
                  <a:lnTo>
                    <a:pt x="2524125" y="1333500"/>
                  </a:lnTo>
                  <a:lnTo>
                    <a:pt x="2524125" y="1323975"/>
                  </a:lnTo>
                  <a:close/>
                </a:path>
                <a:path w="2524125" h="1905000">
                  <a:moveTo>
                    <a:pt x="2524125" y="1133475"/>
                  </a:moveTo>
                  <a:lnTo>
                    <a:pt x="1762125" y="1133475"/>
                  </a:lnTo>
                  <a:lnTo>
                    <a:pt x="1762125" y="1143000"/>
                  </a:lnTo>
                  <a:lnTo>
                    <a:pt x="2524125" y="1143000"/>
                  </a:lnTo>
                  <a:lnTo>
                    <a:pt x="2524125" y="1133475"/>
                  </a:lnTo>
                  <a:close/>
                </a:path>
                <a:path w="2524125" h="1905000">
                  <a:moveTo>
                    <a:pt x="2524125" y="952500"/>
                  </a:moveTo>
                  <a:lnTo>
                    <a:pt x="1762125" y="952500"/>
                  </a:lnTo>
                  <a:lnTo>
                    <a:pt x="1762125" y="962025"/>
                  </a:lnTo>
                  <a:lnTo>
                    <a:pt x="2524125" y="962025"/>
                  </a:lnTo>
                  <a:lnTo>
                    <a:pt x="2524125" y="952500"/>
                  </a:lnTo>
                  <a:close/>
                </a:path>
                <a:path w="2524125" h="1905000">
                  <a:moveTo>
                    <a:pt x="2524125" y="762000"/>
                  </a:moveTo>
                  <a:lnTo>
                    <a:pt x="1762125" y="762000"/>
                  </a:lnTo>
                  <a:lnTo>
                    <a:pt x="1762125" y="771525"/>
                  </a:lnTo>
                  <a:lnTo>
                    <a:pt x="2524125" y="771525"/>
                  </a:lnTo>
                  <a:lnTo>
                    <a:pt x="2524125" y="762000"/>
                  </a:lnTo>
                  <a:close/>
                </a:path>
                <a:path w="2524125" h="1905000">
                  <a:moveTo>
                    <a:pt x="2524125" y="571500"/>
                  </a:moveTo>
                  <a:lnTo>
                    <a:pt x="752475" y="571500"/>
                  </a:lnTo>
                  <a:lnTo>
                    <a:pt x="752475" y="581025"/>
                  </a:lnTo>
                  <a:lnTo>
                    <a:pt x="2524125" y="581025"/>
                  </a:lnTo>
                  <a:lnTo>
                    <a:pt x="2524125" y="571500"/>
                  </a:lnTo>
                  <a:close/>
                </a:path>
                <a:path w="2524125" h="1905000">
                  <a:moveTo>
                    <a:pt x="2524125" y="381000"/>
                  </a:moveTo>
                  <a:lnTo>
                    <a:pt x="752475" y="381000"/>
                  </a:lnTo>
                  <a:lnTo>
                    <a:pt x="752475" y="390525"/>
                  </a:lnTo>
                  <a:lnTo>
                    <a:pt x="2524125" y="390525"/>
                  </a:lnTo>
                  <a:lnTo>
                    <a:pt x="2524125" y="381000"/>
                  </a:lnTo>
                  <a:close/>
                </a:path>
                <a:path w="2524125" h="1905000">
                  <a:moveTo>
                    <a:pt x="2524125" y="190500"/>
                  </a:moveTo>
                  <a:lnTo>
                    <a:pt x="752475" y="190500"/>
                  </a:lnTo>
                  <a:lnTo>
                    <a:pt x="752475" y="200025"/>
                  </a:lnTo>
                  <a:lnTo>
                    <a:pt x="2524125" y="200025"/>
                  </a:lnTo>
                  <a:lnTo>
                    <a:pt x="2524125" y="190500"/>
                  </a:lnTo>
                  <a:close/>
                </a:path>
                <a:path w="2524125" h="1905000">
                  <a:moveTo>
                    <a:pt x="2524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8629650" y="4981574"/>
              <a:ext cx="2209800" cy="1885950"/>
            </a:xfrm>
            <a:custGeom>
              <a:avLst/>
              <a:gdLst/>
              <a:ahLst/>
              <a:cxnLst/>
              <a:rect l="l" t="t" r="r" b="b"/>
              <a:pathLst>
                <a:path w="2209800" h="1885950">
                  <a:moveTo>
                    <a:pt x="1905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90500" y="1885950"/>
                  </a:lnTo>
                  <a:lnTo>
                    <a:pt x="190500" y="0"/>
                  </a:lnTo>
                  <a:close/>
                </a:path>
                <a:path w="2209800" h="1885950">
                  <a:moveTo>
                    <a:pt x="695325" y="104775"/>
                  </a:moveTo>
                  <a:lnTo>
                    <a:pt x="504825" y="104775"/>
                  </a:lnTo>
                  <a:lnTo>
                    <a:pt x="504825" y="1885950"/>
                  </a:lnTo>
                  <a:lnTo>
                    <a:pt x="695325" y="1885950"/>
                  </a:lnTo>
                  <a:lnTo>
                    <a:pt x="695325" y="104775"/>
                  </a:lnTo>
                  <a:close/>
                </a:path>
                <a:path w="2209800" h="1885950">
                  <a:moveTo>
                    <a:pt x="1200150" y="781050"/>
                  </a:moveTo>
                  <a:lnTo>
                    <a:pt x="1000125" y="781050"/>
                  </a:lnTo>
                  <a:lnTo>
                    <a:pt x="1000125" y="1885950"/>
                  </a:lnTo>
                  <a:lnTo>
                    <a:pt x="1200150" y="1885950"/>
                  </a:lnTo>
                  <a:lnTo>
                    <a:pt x="1200150" y="781050"/>
                  </a:lnTo>
                  <a:close/>
                </a:path>
                <a:path w="2209800" h="1885950">
                  <a:moveTo>
                    <a:pt x="1704975" y="685800"/>
                  </a:moveTo>
                  <a:lnTo>
                    <a:pt x="1504950" y="685800"/>
                  </a:lnTo>
                  <a:lnTo>
                    <a:pt x="1504950" y="1885950"/>
                  </a:lnTo>
                  <a:lnTo>
                    <a:pt x="1704975" y="1885950"/>
                  </a:lnTo>
                  <a:lnTo>
                    <a:pt x="1704975" y="685800"/>
                  </a:lnTo>
                  <a:close/>
                </a:path>
                <a:path w="2209800" h="1885950">
                  <a:moveTo>
                    <a:pt x="2209800" y="1866900"/>
                  </a:moveTo>
                  <a:lnTo>
                    <a:pt x="2009775" y="1866900"/>
                  </a:lnTo>
                  <a:lnTo>
                    <a:pt x="2009775" y="1885950"/>
                  </a:lnTo>
                  <a:lnTo>
                    <a:pt x="2209800" y="1885950"/>
                  </a:lnTo>
                  <a:lnTo>
                    <a:pt x="2209800" y="18669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8829675" y="5648324"/>
              <a:ext cx="2209800" cy="1219200"/>
            </a:xfrm>
            <a:custGeom>
              <a:avLst/>
              <a:gdLst/>
              <a:ahLst/>
              <a:cxnLst/>
              <a:rect l="l" t="t" r="r" b="b"/>
              <a:pathLst>
                <a:path w="2209800" h="1219200">
                  <a:moveTo>
                    <a:pt x="200025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00025" y="1219200"/>
                  </a:lnTo>
                  <a:lnTo>
                    <a:pt x="200025" y="0"/>
                  </a:lnTo>
                  <a:close/>
                </a:path>
                <a:path w="2209800" h="1219200">
                  <a:moveTo>
                    <a:pt x="704850" y="0"/>
                  </a:moveTo>
                  <a:lnTo>
                    <a:pt x="504825" y="0"/>
                  </a:lnTo>
                  <a:lnTo>
                    <a:pt x="504825" y="1219200"/>
                  </a:lnTo>
                  <a:lnTo>
                    <a:pt x="704850" y="1219200"/>
                  </a:lnTo>
                  <a:lnTo>
                    <a:pt x="704850" y="0"/>
                  </a:lnTo>
                  <a:close/>
                </a:path>
                <a:path w="2209800" h="1219200">
                  <a:moveTo>
                    <a:pt x="1209675" y="381000"/>
                  </a:moveTo>
                  <a:lnTo>
                    <a:pt x="1009650" y="381000"/>
                  </a:lnTo>
                  <a:lnTo>
                    <a:pt x="1009650" y="1219200"/>
                  </a:lnTo>
                  <a:lnTo>
                    <a:pt x="1209675" y="1219200"/>
                  </a:lnTo>
                  <a:lnTo>
                    <a:pt x="1209675" y="381000"/>
                  </a:lnTo>
                  <a:close/>
                </a:path>
                <a:path w="2209800" h="1219200">
                  <a:moveTo>
                    <a:pt x="1704975" y="523875"/>
                  </a:moveTo>
                  <a:lnTo>
                    <a:pt x="1514475" y="523875"/>
                  </a:lnTo>
                  <a:lnTo>
                    <a:pt x="1514475" y="1219200"/>
                  </a:lnTo>
                  <a:lnTo>
                    <a:pt x="1704975" y="1219200"/>
                  </a:lnTo>
                  <a:lnTo>
                    <a:pt x="1704975" y="523875"/>
                  </a:lnTo>
                  <a:close/>
                </a:path>
                <a:path w="2209800" h="1219200">
                  <a:moveTo>
                    <a:pt x="2209800" y="1209675"/>
                  </a:moveTo>
                  <a:lnTo>
                    <a:pt x="2019300" y="1209675"/>
                  </a:lnTo>
                  <a:lnTo>
                    <a:pt x="2019300" y="1219200"/>
                  </a:lnTo>
                  <a:lnTo>
                    <a:pt x="2209800" y="1219200"/>
                  </a:lnTo>
                  <a:lnTo>
                    <a:pt x="2209800" y="1209675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8572500" y="6867525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524125" y="0"/>
                  </a:lnTo>
                  <a:lnTo>
                    <a:pt x="25241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8782595" y="6913756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285490" y="6913756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291416" y="6913756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794307" y="6913756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375551" y="6785178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308876" y="6406111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308876" y="6027045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308876" y="5647978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60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308876" y="5268912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80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242201" y="4889698"/>
            <a:ext cx="3200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100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450387" y="6851560"/>
            <a:ext cx="768985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900" spc="-30" i="1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093233" y="5604940"/>
            <a:ext cx="163830" cy="63754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5" i="1">
                <a:latin typeface="Trebuchet MS"/>
                <a:cs typeface="Trebuchet MS"/>
              </a:rPr>
              <a:t>EmployeeID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0" y="1028699"/>
            <a:ext cx="8791575" cy="3257550"/>
            <a:chOff x="476250" y="1028699"/>
            <a:chExt cx="8791575" cy="3257550"/>
          </a:xfrm>
        </p:grpSpPr>
        <p:sp>
          <p:nvSpPr>
            <p:cNvPr id="3" name="object 3"/>
            <p:cNvSpPr/>
            <p:nvPr/>
          </p:nvSpPr>
          <p:spPr>
            <a:xfrm>
              <a:off x="476250" y="1028699"/>
              <a:ext cx="8791575" cy="3257550"/>
            </a:xfrm>
            <a:custGeom>
              <a:avLst/>
              <a:gdLst/>
              <a:ahLst/>
              <a:cxnLst/>
              <a:rect l="l" t="t" r="r" b="b"/>
              <a:pathLst>
                <a:path w="8791575" h="3257550">
                  <a:moveTo>
                    <a:pt x="8791575" y="3257550"/>
                  </a:moveTo>
                  <a:lnTo>
                    <a:pt x="0" y="3257550"/>
                  </a:lnTo>
                  <a:lnTo>
                    <a:pt x="0" y="0"/>
                  </a:lnTo>
                  <a:lnTo>
                    <a:pt x="8791575" y="0"/>
                  </a:lnTo>
                  <a:lnTo>
                    <a:pt x="8791575" y="3257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3937" y="1252537"/>
              <a:ext cx="85725" cy="85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7737" y="1466849"/>
              <a:ext cx="6304835" cy="20751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400" y="1466849"/>
              <a:ext cx="8153400" cy="2381250"/>
            </a:xfrm>
            <a:custGeom>
              <a:avLst/>
              <a:gdLst/>
              <a:ahLst/>
              <a:cxnLst/>
              <a:rect l="l" t="t" r="r" b="b"/>
              <a:pathLst>
                <a:path w="8153400" h="2381250">
                  <a:moveTo>
                    <a:pt x="85725" y="2332710"/>
                  </a:moveTo>
                  <a:lnTo>
                    <a:pt x="64516" y="2300973"/>
                  </a:lnTo>
                  <a:lnTo>
                    <a:pt x="48539" y="2295525"/>
                  </a:lnTo>
                  <a:lnTo>
                    <a:pt x="37172" y="2295525"/>
                  </a:lnTo>
                  <a:lnTo>
                    <a:pt x="5435" y="2316746"/>
                  </a:lnTo>
                  <a:lnTo>
                    <a:pt x="0" y="2332710"/>
                  </a:lnTo>
                  <a:lnTo>
                    <a:pt x="0" y="2344077"/>
                  </a:lnTo>
                  <a:lnTo>
                    <a:pt x="21196" y="2375814"/>
                  </a:lnTo>
                  <a:lnTo>
                    <a:pt x="37172" y="2381250"/>
                  </a:lnTo>
                  <a:lnTo>
                    <a:pt x="48539" y="2381250"/>
                  </a:lnTo>
                  <a:lnTo>
                    <a:pt x="80276" y="2360041"/>
                  </a:lnTo>
                  <a:lnTo>
                    <a:pt x="85725" y="2344077"/>
                  </a:lnTo>
                  <a:lnTo>
                    <a:pt x="85725" y="2332710"/>
                  </a:lnTo>
                  <a:close/>
                </a:path>
                <a:path w="8153400" h="2381250">
                  <a:moveTo>
                    <a:pt x="6539865" y="37185"/>
                  </a:moveTo>
                  <a:lnTo>
                    <a:pt x="6518643" y="5448"/>
                  </a:lnTo>
                  <a:lnTo>
                    <a:pt x="6502679" y="0"/>
                  </a:lnTo>
                  <a:lnTo>
                    <a:pt x="6491313" y="0"/>
                  </a:lnTo>
                  <a:lnTo>
                    <a:pt x="6459575" y="21209"/>
                  </a:lnTo>
                  <a:lnTo>
                    <a:pt x="6454140" y="37185"/>
                  </a:lnTo>
                  <a:lnTo>
                    <a:pt x="6454140" y="48552"/>
                  </a:lnTo>
                  <a:lnTo>
                    <a:pt x="6475349" y="80289"/>
                  </a:lnTo>
                  <a:lnTo>
                    <a:pt x="6491313" y="85725"/>
                  </a:lnTo>
                  <a:lnTo>
                    <a:pt x="6502679" y="85725"/>
                  </a:lnTo>
                  <a:lnTo>
                    <a:pt x="6534417" y="64528"/>
                  </a:lnTo>
                  <a:lnTo>
                    <a:pt x="6539865" y="48552"/>
                  </a:lnTo>
                  <a:lnTo>
                    <a:pt x="6539865" y="37185"/>
                  </a:lnTo>
                  <a:close/>
                </a:path>
                <a:path w="8153400" h="2381250">
                  <a:moveTo>
                    <a:pt x="6741554" y="37185"/>
                  </a:moveTo>
                  <a:lnTo>
                    <a:pt x="6720345" y="5448"/>
                  </a:lnTo>
                  <a:lnTo>
                    <a:pt x="6704381" y="0"/>
                  </a:lnTo>
                  <a:lnTo>
                    <a:pt x="6693001" y="0"/>
                  </a:lnTo>
                  <a:lnTo>
                    <a:pt x="6661264" y="21209"/>
                  </a:lnTo>
                  <a:lnTo>
                    <a:pt x="6655829" y="37185"/>
                  </a:lnTo>
                  <a:lnTo>
                    <a:pt x="6655829" y="48552"/>
                  </a:lnTo>
                  <a:lnTo>
                    <a:pt x="6677025" y="80289"/>
                  </a:lnTo>
                  <a:lnTo>
                    <a:pt x="6693001" y="85725"/>
                  </a:lnTo>
                  <a:lnTo>
                    <a:pt x="6704381" y="85725"/>
                  </a:lnTo>
                  <a:lnTo>
                    <a:pt x="6736118" y="64528"/>
                  </a:lnTo>
                  <a:lnTo>
                    <a:pt x="6741554" y="48552"/>
                  </a:lnTo>
                  <a:lnTo>
                    <a:pt x="6741554" y="37185"/>
                  </a:lnTo>
                  <a:close/>
                </a:path>
                <a:path w="8153400" h="2381250">
                  <a:moveTo>
                    <a:pt x="6943242" y="37185"/>
                  </a:moveTo>
                  <a:lnTo>
                    <a:pt x="6922033" y="5448"/>
                  </a:lnTo>
                  <a:lnTo>
                    <a:pt x="6906069" y="0"/>
                  </a:lnTo>
                  <a:lnTo>
                    <a:pt x="6894690" y="0"/>
                  </a:lnTo>
                  <a:lnTo>
                    <a:pt x="6862953" y="21209"/>
                  </a:lnTo>
                  <a:lnTo>
                    <a:pt x="6857517" y="37185"/>
                  </a:lnTo>
                  <a:lnTo>
                    <a:pt x="6857517" y="48552"/>
                  </a:lnTo>
                  <a:lnTo>
                    <a:pt x="6878726" y="80289"/>
                  </a:lnTo>
                  <a:lnTo>
                    <a:pt x="6894690" y="85725"/>
                  </a:lnTo>
                  <a:lnTo>
                    <a:pt x="6906069" y="85725"/>
                  </a:lnTo>
                  <a:lnTo>
                    <a:pt x="6937807" y="64528"/>
                  </a:lnTo>
                  <a:lnTo>
                    <a:pt x="6943242" y="48552"/>
                  </a:lnTo>
                  <a:lnTo>
                    <a:pt x="6943242" y="37185"/>
                  </a:lnTo>
                  <a:close/>
                </a:path>
                <a:path w="8153400" h="2381250">
                  <a:moveTo>
                    <a:pt x="7346632" y="37185"/>
                  </a:moveTo>
                  <a:lnTo>
                    <a:pt x="7325411" y="5448"/>
                  </a:lnTo>
                  <a:lnTo>
                    <a:pt x="7309447" y="0"/>
                  </a:lnTo>
                  <a:lnTo>
                    <a:pt x="7298080" y="0"/>
                  </a:lnTo>
                  <a:lnTo>
                    <a:pt x="7266343" y="21209"/>
                  </a:lnTo>
                  <a:lnTo>
                    <a:pt x="7260907" y="37185"/>
                  </a:lnTo>
                  <a:lnTo>
                    <a:pt x="7260907" y="48552"/>
                  </a:lnTo>
                  <a:lnTo>
                    <a:pt x="7282104" y="80289"/>
                  </a:lnTo>
                  <a:lnTo>
                    <a:pt x="7298080" y="85725"/>
                  </a:lnTo>
                  <a:lnTo>
                    <a:pt x="7309447" y="85725"/>
                  </a:lnTo>
                  <a:lnTo>
                    <a:pt x="7341184" y="64528"/>
                  </a:lnTo>
                  <a:lnTo>
                    <a:pt x="7346632" y="48552"/>
                  </a:lnTo>
                  <a:lnTo>
                    <a:pt x="7346632" y="37185"/>
                  </a:lnTo>
                  <a:close/>
                </a:path>
                <a:path w="8153400" h="2381250">
                  <a:moveTo>
                    <a:pt x="8153400" y="37185"/>
                  </a:moveTo>
                  <a:lnTo>
                    <a:pt x="8132178" y="5448"/>
                  </a:lnTo>
                  <a:lnTo>
                    <a:pt x="8116214" y="0"/>
                  </a:lnTo>
                  <a:lnTo>
                    <a:pt x="8104848" y="0"/>
                  </a:lnTo>
                  <a:lnTo>
                    <a:pt x="8073110" y="21209"/>
                  </a:lnTo>
                  <a:lnTo>
                    <a:pt x="8067675" y="37185"/>
                  </a:lnTo>
                  <a:lnTo>
                    <a:pt x="8067675" y="48552"/>
                  </a:lnTo>
                  <a:lnTo>
                    <a:pt x="8088871" y="80289"/>
                  </a:lnTo>
                  <a:lnTo>
                    <a:pt x="8104848" y="85725"/>
                  </a:lnTo>
                  <a:lnTo>
                    <a:pt x="8116214" y="85725"/>
                  </a:lnTo>
                  <a:lnTo>
                    <a:pt x="8147952" y="64528"/>
                  </a:lnTo>
                  <a:lnTo>
                    <a:pt x="8153400" y="48552"/>
                  </a:lnTo>
                  <a:lnTo>
                    <a:pt x="8153400" y="37185"/>
                  </a:lnTo>
                  <a:close/>
                </a:path>
              </a:pathLst>
            </a:custGeom>
            <a:solidFill>
              <a:srgbClr val="FF8F00">
                <a:alpha val="15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00" y="1466849"/>
              <a:ext cx="8153400" cy="2381250"/>
            </a:xfrm>
            <a:custGeom>
              <a:avLst/>
              <a:gdLst/>
              <a:ahLst/>
              <a:cxnLst/>
              <a:rect l="l" t="t" r="r" b="b"/>
              <a:pathLst>
                <a:path w="8153400" h="2381250">
                  <a:moveTo>
                    <a:pt x="85725" y="2332710"/>
                  </a:moveTo>
                  <a:lnTo>
                    <a:pt x="64516" y="2300973"/>
                  </a:lnTo>
                  <a:lnTo>
                    <a:pt x="48539" y="2295525"/>
                  </a:lnTo>
                  <a:lnTo>
                    <a:pt x="37172" y="2295525"/>
                  </a:lnTo>
                  <a:lnTo>
                    <a:pt x="5435" y="2316746"/>
                  </a:lnTo>
                  <a:lnTo>
                    <a:pt x="0" y="2332710"/>
                  </a:lnTo>
                  <a:lnTo>
                    <a:pt x="0" y="2344077"/>
                  </a:lnTo>
                  <a:lnTo>
                    <a:pt x="21196" y="2375814"/>
                  </a:lnTo>
                  <a:lnTo>
                    <a:pt x="37172" y="2381250"/>
                  </a:lnTo>
                  <a:lnTo>
                    <a:pt x="48539" y="2381250"/>
                  </a:lnTo>
                  <a:lnTo>
                    <a:pt x="80276" y="2360041"/>
                  </a:lnTo>
                  <a:lnTo>
                    <a:pt x="85725" y="2344077"/>
                  </a:lnTo>
                  <a:lnTo>
                    <a:pt x="85725" y="2332710"/>
                  </a:lnTo>
                  <a:close/>
                </a:path>
                <a:path w="8153400" h="2381250">
                  <a:moveTo>
                    <a:pt x="6539865" y="37185"/>
                  </a:moveTo>
                  <a:lnTo>
                    <a:pt x="6518643" y="5448"/>
                  </a:lnTo>
                  <a:lnTo>
                    <a:pt x="6502679" y="0"/>
                  </a:lnTo>
                  <a:lnTo>
                    <a:pt x="6491313" y="0"/>
                  </a:lnTo>
                  <a:lnTo>
                    <a:pt x="6459575" y="21209"/>
                  </a:lnTo>
                  <a:lnTo>
                    <a:pt x="6454140" y="37185"/>
                  </a:lnTo>
                  <a:lnTo>
                    <a:pt x="6454140" y="48552"/>
                  </a:lnTo>
                  <a:lnTo>
                    <a:pt x="6475349" y="80289"/>
                  </a:lnTo>
                  <a:lnTo>
                    <a:pt x="6491313" y="85725"/>
                  </a:lnTo>
                  <a:lnTo>
                    <a:pt x="6502679" y="85725"/>
                  </a:lnTo>
                  <a:lnTo>
                    <a:pt x="6534417" y="64528"/>
                  </a:lnTo>
                  <a:lnTo>
                    <a:pt x="6539865" y="48552"/>
                  </a:lnTo>
                  <a:lnTo>
                    <a:pt x="6539865" y="37185"/>
                  </a:lnTo>
                  <a:close/>
                </a:path>
                <a:path w="8153400" h="2381250">
                  <a:moveTo>
                    <a:pt x="6741554" y="37185"/>
                  </a:moveTo>
                  <a:lnTo>
                    <a:pt x="6720345" y="5448"/>
                  </a:lnTo>
                  <a:lnTo>
                    <a:pt x="6704381" y="0"/>
                  </a:lnTo>
                  <a:lnTo>
                    <a:pt x="6693001" y="0"/>
                  </a:lnTo>
                  <a:lnTo>
                    <a:pt x="6661264" y="21209"/>
                  </a:lnTo>
                  <a:lnTo>
                    <a:pt x="6655829" y="37185"/>
                  </a:lnTo>
                  <a:lnTo>
                    <a:pt x="6655829" y="48552"/>
                  </a:lnTo>
                  <a:lnTo>
                    <a:pt x="6677025" y="80289"/>
                  </a:lnTo>
                  <a:lnTo>
                    <a:pt x="6693001" y="85725"/>
                  </a:lnTo>
                  <a:lnTo>
                    <a:pt x="6704381" y="85725"/>
                  </a:lnTo>
                  <a:lnTo>
                    <a:pt x="6736118" y="64528"/>
                  </a:lnTo>
                  <a:lnTo>
                    <a:pt x="6741554" y="48552"/>
                  </a:lnTo>
                  <a:lnTo>
                    <a:pt x="6741554" y="37185"/>
                  </a:lnTo>
                  <a:close/>
                </a:path>
                <a:path w="8153400" h="2381250">
                  <a:moveTo>
                    <a:pt x="6943242" y="37185"/>
                  </a:moveTo>
                  <a:lnTo>
                    <a:pt x="6922033" y="5448"/>
                  </a:lnTo>
                  <a:lnTo>
                    <a:pt x="6906069" y="0"/>
                  </a:lnTo>
                  <a:lnTo>
                    <a:pt x="6894690" y="0"/>
                  </a:lnTo>
                  <a:lnTo>
                    <a:pt x="6862953" y="21209"/>
                  </a:lnTo>
                  <a:lnTo>
                    <a:pt x="6857517" y="37185"/>
                  </a:lnTo>
                  <a:lnTo>
                    <a:pt x="6857517" y="48552"/>
                  </a:lnTo>
                  <a:lnTo>
                    <a:pt x="6878726" y="80289"/>
                  </a:lnTo>
                  <a:lnTo>
                    <a:pt x="6894690" y="85725"/>
                  </a:lnTo>
                  <a:lnTo>
                    <a:pt x="6906069" y="85725"/>
                  </a:lnTo>
                  <a:lnTo>
                    <a:pt x="6937807" y="64528"/>
                  </a:lnTo>
                  <a:lnTo>
                    <a:pt x="6943242" y="48552"/>
                  </a:lnTo>
                  <a:lnTo>
                    <a:pt x="6943242" y="37185"/>
                  </a:lnTo>
                  <a:close/>
                </a:path>
                <a:path w="8153400" h="2381250">
                  <a:moveTo>
                    <a:pt x="7346632" y="37185"/>
                  </a:moveTo>
                  <a:lnTo>
                    <a:pt x="7325411" y="5448"/>
                  </a:lnTo>
                  <a:lnTo>
                    <a:pt x="7309447" y="0"/>
                  </a:lnTo>
                  <a:lnTo>
                    <a:pt x="7298080" y="0"/>
                  </a:lnTo>
                  <a:lnTo>
                    <a:pt x="7266343" y="21209"/>
                  </a:lnTo>
                  <a:lnTo>
                    <a:pt x="7260907" y="37185"/>
                  </a:lnTo>
                  <a:lnTo>
                    <a:pt x="7260907" y="48552"/>
                  </a:lnTo>
                  <a:lnTo>
                    <a:pt x="7282104" y="80289"/>
                  </a:lnTo>
                  <a:lnTo>
                    <a:pt x="7298080" y="85725"/>
                  </a:lnTo>
                  <a:lnTo>
                    <a:pt x="7309447" y="85725"/>
                  </a:lnTo>
                  <a:lnTo>
                    <a:pt x="7341184" y="64528"/>
                  </a:lnTo>
                  <a:lnTo>
                    <a:pt x="7346632" y="48552"/>
                  </a:lnTo>
                  <a:lnTo>
                    <a:pt x="7346632" y="37185"/>
                  </a:lnTo>
                  <a:close/>
                </a:path>
                <a:path w="8153400" h="2381250">
                  <a:moveTo>
                    <a:pt x="8153400" y="37185"/>
                  </a:moveTo>
                  <a:lnTo>
                    <a:pt x="8132178" y="5448"/>
                  </a:lnTo>
                  <a:lnTo>
                    <a:pt x="8116214" y="0"/>
                  </a:lnTo>
                  <a:lnTo>
                    <a:pt x="8104848" y="0"/>
                  </a:lnTo>
                  <a:lnTo>
                    <a:pt x="8073110" y="21209"/>
                  </a:lnTo>
                  <a:lnTo>
                    <a:pt x="8067675" y="37185"/>
                  </a:lnTo>
                  <a:lnTo>
                    <a:pt x="8067675" y="48552"/>
                  </a:lnTo>
                  <a:lnTo>
                    <a:pt x="8088871" y="80289"/>
                  </a:lnTo>
                  <a:lnTo>
                    <a:pt x="8104848" y="85725"/>
                  </a:lnTo>
                  <a:lnTo>
                    <a:pt x="8116214" y="85725"/>
                  </a:lnTo>
                  <a:lnTo>
                    <a:pt x="8147952" y="64528"/>
                  </a:lnTo>
                  <a:lnTo>
                    <a:pt x="8153400" y="48552"/>
                  </a:lnTo>
                  <a:lnTo>
                    <a:pt x="8153400" y="37185"/>
                  </a:lnTo>
                  <a:close/>
                </a:path>
              </a:pathLst>
            </a:custGeom>
            <a:solidFill>
              <a:srgbClr val="FF8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2500" y="1504949"/>
          <a:ext cx="8082280" cy="230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49530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116091" y="3609336"/>
            <a:ext cx="85725" cy="85725"/>
            <a:chOff x="1116091" y="3609336"/>
            <a:chExt cx="85725" cy="85725"/>
          </a:xfrm>
        </p:grpSpPr>
        <p:sp>
          <p:nvSpPr>
            <p:cNvPr id="10" name="object 10"/>
            <p:cNvSpPr/>
            <p:nvPr/>
          </p:nvSpPr>
          <p:spPr>
            <a:xfrm>
              <a:off x="1116091" y="3609336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8546" y="85725"/>
                  </a:moveTo>
                  <a:lnTo>
                    <a:pt x="37178" y="85725"/>
                  </a:lnTo>
                  <a:lnTo>
                    <a:pt x="31710" y="84639"/>
                  </a:lnTo>
                  <a:lnTo>
                    <a:pt x="1087" y="54016"/>
                  </a:lnTo>
                  <a:lnTo>
                    <a:pt x="0" y="48548"/>
                  </a:lnTo>
                  <a:lnTo>
                    <a:pt x="0" y="37185"/>
                  </a:lnTo>
                  <a:lnTo>
                    <a:pt x="21208" y="5438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7" y="21212"/>
                  </a:lnTo>
                  <a:lnTo>
                    <a:pt x="85725" y="37185"/>
                  </a:lnTo>
                  <a:lnTo>
                    <a:pt x="85725" y="48548"/>
                  </a:lnTo>
                  <a:lnTo>
                    <a:pt x="64516" y="80286"/>
                  </a:lnTo>
                  <a:lnTo>
                    <a:pt x="54014" y="84639"/>
                  </a:lnTo>
                  <a:close/>
                </a:path>
              </a:pathLst>
            </a:custGeom>
            <a:solidFill>
              <a:srgbClr val="FF8F00">
                <a:alpha val="150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16091" y="3609336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8546" y="85725"/>
                  </a:moveTo>
                  <a:lnTo>
                    <a:pt x="37178" y="85725"/>
                  </a:lnTo>
                  <a:lnTo>
                    <a:pt x="31710" y="84639"/>
                  </a:lnTo>
                  <a:lnTo>
                    <a:pt x="1087" y="54016"/>
                  </a:lnTo>
                  <a:lnTo>
                    <a:pt x="0" y="48548"/>
                  </a:lnTo>
                  <a:lnTo>
                    <a:pt x="0" y="37185"/>
                  </a:lnTo>
                  <a:lnTo>
                    <a:pt x="21208" y="5438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7" y="21212"/>
                  </a:lnTo>
                  <a:lnTo>
                    <a:pt x="85725" y="37185"/>
                  </a:lnTo>
                  <a:lnTo>
                    <a:pt x="85725" y="48548"/>
                  </a:lnTo>
                  <a:lnTo>
                    <a:pt x="64516" y="80286"/>
                  </a:lnTo>
                  <a:lnTo>
                    <a:pt x="54014" y="84639"/>
                  </a:lnTo>
                  <a:close/>
                </a:path>
              </a:pathLst>
            </a:custGeom>
            <a:solidFill>
              <a:srgbClr val="FF8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11225" y="3846706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9684" y="3846706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806" y="3846706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3265" y="3846706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0184" y="3846706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8643" y="3846706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7103" y="3846706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45562" y="3846706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625" y="3718118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700" y="1131133"/>
            <a:ext cx="760095" cy="236728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05"/>
              </a:spcBef>
            </a:pPr>
            <a:r>
              <a:rPr dirty="0" sz="900" spc="-10">
                <a:latin typeface="Trebuchet MS"/>
                <a:cs typeface="Trebuchet MS"/>
              </a:rPr>
              <a:t>A</a:t>
            </a:r>
            <a:r>
              <a:rPr dirty="0" sz="900" spc="-10">
                <a:latin typeface="Trebuchet MS"/>
                <a:cs typeface="Trebuchet MS"/>
              </a:rPr>
              <a:t>g</a:t>
            </a:r>
            <a:r>
              <a:rPr dirty="0" sz="900" spc="-10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  <a:p>
            <a:pPr algn="r" marR="514350">
              <a:lnSpc>
                <a:spcPct val="100000"/>
              </a:lnSpc>
              <a:spcBef>
                <a:spcPts val="61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algn="r" marR="514350">
              <a:lnSpc>
                <a:spcPct val="100000"/>
              </a:lnSpc>
              <a:spcBef>
                <a:spcPts val="770"/>
              </a:spcBef>
            </a:pPr>
            <a:r>
              <a:rPr dirty="0" sz="900" spc="45">
                <a:latin typeface="Trebuchet MS"/>
                <a:cs typeface="Trebuchet MS"/>
              </a:rPr>
              <a:t>12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algn="r" marR="514350">
              <a:lnSpc>
                <a:spcPct val="100000"/>
              </a:lnSpc>
              <a:spcBef>
                <a:spcPts val="77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algn="r" marR="514350">
              <a:lnSpc>
                <a:spcPct val="100000"/>
              </a:lnSpc>
              <a:spcBef>
                <a:spcPts val="775"/>
              </a:spcBef>
            </a:pPr>
            <a:r>
              <a:rPr dirty="0" sz="900" spc="45">
                <a:latin typeface="Trebuchet MS"/>
                <a:cs typeface="Trebuchet MS"/>
              </a:rPr>
              <a:t>7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algn="r" marR="514350">
              <a:lnSpc>
                <a:spcPct val="100000"/>
              </a:lnSpc>
              <a:spcBef>
                <a:spcPts val="77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algn="r" marR="514350">
              <a:lnSpc>
                <a:spcPct val="100000"/>
              </a:lnSpc>
              <a:spcBef>
                <a:spcPts val="77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4537" y="3784510"/>
            <a:ext cx="871855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 sz="900" spc="35"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900" spc="-15" i="1">
                <a:latin typeface="Trebuchet MS"/>
                <a:cs typeface="Trebuchet MS"/>
              </a:rPr>
              <a:t>YearsAtCompany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447" y="2005886"/>
            <a:ext cx="163830" cy="130238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10" i="1">
                <a:latin typeface="Trebuchet MS"/>
                <a:cs typeface="Trebuchet MS"/>
              </a:rPr>
              <a:t>YearsSinceLastPromotion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11475" y="511175"/>
            <a:ext cx="4039235" cy="4730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215"/>
              </a:spcBef>
            </a:pPr>
            <a:r>
              <a:rPr dirty="0" sz="1500">
                <a:latin typeface="Arial"/>
                <a:cs typeface="Arial"/>
              </a:rPr>
              <a:t>Correlation between Promotion, Age, and</a:t>
            </a:r>
            <a:r>
              <a:rPr dirty="0" sz="1500" spc="-204">
                <a:latin typeface="Arial"/>
                <a:cs typeface="Arial"/>
              </a:rPr>
              <a:t> </a:t>
            </a:r>
            <a:r>
              <a:rPr dirty="0" sz="1500" spc="-30">
                <a:latin typeface="Arial"/>
                <a:cs typeface="Arial"/>
              </a:rPr>
              <a:t>Years  </a:t>
            </a:r>
            <a:r>
              <a:rPr dirty="0" sz="1500">
                <a:latin typeface="Arial"/>
                <a:cs typeface="Arial"/>
              </a:rPr>
              <a:t>with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Company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5775" y="4933950"/>
            <a:ext cx="9534525" cy="3305175"/>
          </a:xfrm>
          <a:custGeom>
            <a:avLst/>
            <a:gdLst/>
            <a:ahLst/>
            <a:cxnLst/>
            <a:rect l="l" t="t" r="r" b="b"/>
            <a:pathLst>
              <a:path w="9534525" h="3305175">
                <a:moveTo>
                  <a:pt x="9534525" y="3305175"/>
                </a:moveTo>
                <a:lnTo>
                  <a:pt x="0" y="3305175"/>
                </a:lnTo>
                <a:lnTo>
                  <a:pt x="0" y="0"/>
                </a:lnTo>
                <a:lnTo>
                  <a:pt x="9534525" y="0"/>
                </a:lnTo>
                <a:lnTo>
                  <a:pt x="9534525" y="330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06525" y="5110707"/>
            <a:ext cx="10337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rebuchet MS"/>
                <a:cs typeface="Trebuchet MS"/>
              </a:rPr>
              <a:t>YearsAtCompany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5375" y="5172075"/>
            <a:ext cx="285750" cy="76200"/>
            <a:chOff x="1095375" y="5172075"/>
            <a:chExt cx="285750" cy="76200"/>
          </a:xfrm>
        </p:grpSpPr>
        <p:sp>
          <p:nvSpPr>
            <p:cNvPr id="28" name="object 28"/>
            <p:cNvSpPr/>
            <p:nvPr/>
          </p:nvSpPr>
          <p:spPr>
            <a:xfrm>
              <a:off x="1104900" y="5210175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700" y="0"/>
                  </a:lnTo>
                </a:path>
              </a:pathLst>
            </a:custGeom>
            <a:ln w="19050">
              <a:solidFill>
                <a:srgbClr val="FF8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00150" y="5172075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949575" y="5110707"/>
            <a:ext cx="15424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rebuchet MS"/>
                <a:cs typeface="Trebuchet MS"/>
              </a:rPr>
              <a:t>YearsSinceLastPromotion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77723" y="755845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43157" y="76200"/>
                </a:moveTo>
                <a:lnTo>
                  <a:pt x="33051" y="76200"/>
                </a:lnTo>
                <a:lnTo>
                  <a:pt x="28184" y="75228"/>
                </a:lnTo>
                <a:lnTo>
                  <a:pt x="971" y="48006"/>
                </a:lnTo>
                <a:lnTo>
                  <a:pt x="0" y="43148"/>
                </a:lnTo>
                <a:lnTo>
                  <a:pt x="0" y="33042"/>
                </a:lnTo>
                <a:lnTo>
                  <a:pt x="28184" y="962"/>
                </a:lnTo>
                <a:lnTo>
                  <a:pt x="33051" y="0"/>
                </a:lnTo>
                <a:lnTo>
                  <a:pt x="43157" y="0"/>
                </a:lnTo>
                <a:lnTo>
                  <a:pt x="75237" y="28184"/>
                </a:lnTo>
                <a:lnTo>
                  <a:pt x="76200" y="33042"/>
                </a:lnTo>
                <a:lnTo>
                  <a:pt x="76200" y="43148"/>
                </a:lnTo>
                <a:lnTo>
                  <a:pt x="48015" y="75228"/>
                </a:lnTo>
                <a:close/>
              </a:path>
            </a:pathLst>
          </a:custGeom>
          <a:solidFill>
            <a:srgbClr val="FF8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1104900" y="5143500"/>
            <a:ext cx="8391525" cy="2619375"/>
            <a:chOff x="1104900" y="5143500"/>
            <a:chExt cx="8391525" cy="2619375"/>
          </a:xfrm>
        </p:grpSpPr>
        <p:sp>
          <p:nvSpPr>
            <p:cNvPr id="33" name="object 33"/>
            <p:cNvSpPr/>
            <p:nvPr/>
          </p:nvSpPr>
          <p:spPr>
            <a:xfrm>
              <a:off x="2647950" y="5143500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26670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33350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04900" y="5410199"/>
              <a:ext cx="8391525" cy="2352675"/>
            </a:xfrm>
            <a:custGeom>
              <a:avLst/>
              <a:gdLst/>
              <a:ahLst/>
              <a:cxnLst/>
              <a:rect l="l" t="t" r="r" b="b"/>
              <a:pathLst>
                <a:path w="8391525" h="2352675">
                  <a:moveTo>
                    <a:pt x="1228725" y="1952625"/>
                  </a:moveTo>
                  <a:lnTo>
                    <a:pt x="0" y="1952625"/>
                  </a:lnTo>
                  <a:lnTo>
                    <a:pt x="0" y="1962150"/>
                  </a:lnTo>
                  <a:lnTo>
                    <a:pt x="1228725" y="1962150"/>
                  </a:lnTo>
                  <a:lnTo>
                    <a:pt x="1228725" y="1952625"/>
                  </a:lnTo>
                  <a:close/>
                </a:path>
                <a:path w="8391525" h="2352675">
                  <a:moveTo>
                    <a:pt x="1228725" y="1876425"/>
                  </a:moveTo>
                  <a:lnTo>
                    <a:pt x="0" y="1876425"/>
                  </a:lnTo>
                  <a:lnTo>
                    <a:pt x="0" y="1885950"/>
                  </a:lnTo>
                  <a:lnTo>
                    <a:pt x="1228725" y="1885950"/>
                  </a:lnTo>
                  <a:lnTo>
                    <a:pt x="1228725" y="1876425"/>
                  </a:lnTo>
                  <a:close/>
                </a:path>
                <a:path w="8391525" h="2352675">
                  <a:moveTo>
                    <a:pt x="2133600" y="1952625"/>
                  </a:moveTo>
                  <a:lnTo>
                    <a:pt x="1504950" y="1952625"/>
                  </a:lnTo>
                  <a:lnTo>
                    <a:pt x="1504950" y="1962150"/>
                  </a:lnTo>
                  <a:lnTo>
                    <a:pt x="2133600" y="1962150"/>
                  </a:lnTo>
                  <a:lnTo>
                    <a:pt x="2133600" y="1952625"/>
                  </a:lnTo>
                  <a:close/>
                </a:path>
                <a:path w="8391525" h="2352675">
                  <a:moveTo>
                    <a:pt x="2133600" y="1876425"/>
                  </a:moveTo>
                  <a:lnTo>
                    <a:pt x="1504950" y="1876425"/>
                  </a:lnTo>
                  <a:lnTo>
                    <a:pt x="1504950" y="1885950"/>
                  </a:lnTo>
                  <a:lnTo>
                    <a:pt x="2133600" y="1885950"/>
                  </a:lnTo>
                  <a:lnTo>
                    <a:pt x="2133600" y="1876425"/>
                  </a:lnTo>
                  <a:close/>
                </a:path>
                <a:path w="8391525" h="2352675">
                  <a:moveTo>
                    <a:pt x="2133600" y="1562100"/>
                  </a:moveTo>
                  <a:lnTo>
                    <a:pt x="0" y="1562100"/>
                  </a:lnTo>
                  <a:lnTo>
                    <a:pt x="0" y="1571625"/>
                  </a:lnTo>
                  <a:lnTo>
                    <a:pt x="2133600" y="1571625"/>
                  </a:lnTo>
                  <a:lnTo>
                    <a:pt x="2133600" y="1562100"/>
                  </a:lnTo>
                  <a:close/>
                </a:path>
                <a:path w="8391525" h="2352675">
                  <a:moveTo>
                    <a:pt x="3486150" y="1952625"/>
                  </a:moveTo>
                  <a:lnTo>
                    <a:pt x="2409825" y="1952625"/>
                  </a:lnTo>
                  <a:lnTo>
                    <a:pt x="2409825" y="1962150"/>
                  </a:lnTo>
                  <a:lnTo>
                    <a:pt x="3486150" y="1962150"/>
                  </a:lnTo>
                  <a:lnTo>
                    <a:pt x="3486150" y="1952625"/>
                  </a:lnTo>
                  <a:close/>
                </a:path>
                <a:path w="8391525" h="2352675">
                  <a:moveTo>
                    <a:pt x="3486150" y="1876425"/>
                  </a:moveTo>
                  <a:lnTo>
                    <a:pt x="2409825" y="1876425"/>
                  </a:lnTo>
                  <a:lnTo>
                    <a:pt x="2409825" y="1885950"/>
                  </a:lnTo>
                  <a:lnTo>
                    <a:pt x="3486150" y="1885950"/>
                  </a:lnTo>
                  <a:lnTo>
                    <a:pt x="3486150" y="1876425"/>
                  </a:lnTo>
                  <a:close/>
                </a:path>
                <a:path w="8391525" h="2352675">
                  <a:moveTo>
                    <a:pt x="3486150" y="1562100"/>
                  </a:moveTo>
                  <a:lnTo>
                    <a:pt x="2409825" y="1562100"/>
                  </a:lnTo>
                  <a:lnTo>
                    <a:pt x="2409825" y="1571625"/>
                  </a:lnTo>
                  <a:lnTo>
                    <a:pt x="3486150" y="1571625"/>
                  </a:lnTo>
                  <a:lnTo>
                    <a:pt x="3486150" y="1562100"/>
                  </a:lnTo>
                  <a:close/>
                </a:path>
                <a:path w="8391525" h="2352675">
                  <a:moveTo>
                    <a:pt x="3943350" y="1952625"/>
                  </a:moveTo>
                  <a:lnTo>
                    <a:pt x="3771900" y="1952625"/>
                  </a:lnTo>
                  <a:lnTo>
                    <a:pt x="3771900" y="1962150"/>
                  </a:lnTo>
                  <a:lnTo>
                    <a:pt x="3943350" y="1962150"/>
                  </a:lnTo>
                  <a:lnTo>
                    <a:pt x="3943350" y="1952625"/>
                  </a:lnTo>
                  <a:close/>
                </a:path>
                <a:path w="8391525" h="2352675">
                  <a:moveTo>
                    <a:pt x="3943350" y="1876425"/>
                  </a:moveTo>
                  <a:lnTo>
                    <a:pt x="3771900" y="1876425"/>
                  </a:lnTo>
                  <a:lnTo>
                    <a:pt x="3771900" y="1885950"/>
                  </a:lnTo>
                  <a:lnTo>
                    <a:pt x="3943350" y="1885950"/>
                  </a:lnTo>
                  <a:lnTo>
                    <a:pt x="3943350" y="1876425"/>
                  </a:lnTo>
                  <a:close/>
                </a:path>
                <a:path w="8391525" h="2352675">
                  <a:moveTo>
                    <a:pt x="4391025" y="1952625"/>
                  </a:moveTo>
                  <a:lnTo>
                    <a:pt x="4219575" y="1952625"/>
                  </a:lnTo>
                  <a:lnTo>
                    <a:pt x="4219575" y="1962150"/>
                  </a:lnTo>
                  <a:lnTo>
                    <a:pt x="4391025" y="1962150"/>
                  </a:lnTo>
                  <a:lnTo>
                    <a:pt x="4391025" y="1952625"/>
                  </a:lnTo>
                  <a:close/>
                </a:path>
                <a:path w="8391525" h="2352675">
                  <a:moveTo>
                    <a:pt x="4391025" y="1876425"/>
                  </a:moveTo>
                  <a:lnTo>
                    <a:pt x="4219575" y="1876425"/>
                  </a:lnTo>
                  <a:lnTo>
                    <a:pt x="4219575" y="1885950"/>
                  </a:lnTo>
                  <a:lnTo>
                    <a:pt x="4391025" y="1885950"/>
                  </a:lnTo>
                  <a:lnTo>
                    <a:pt x="4391025" y="1876425"/>
                  </a:lnTo>
                  <a:close/>
                </a:path>
                <a:path w="8391525" h="2352675">
                  <a:moveTo>
                    <a:pt x="4391025" y="1562100"/>
                  </a:moveTo>
                  <a:lnTo>
                    <a:pt x="3771900" y="1562100"/>
                  </a:lnTo>
                  <a:lnTo>
                    <a:pt x="3771900" y="1571625"/>
                  </a:lnTo>
                  <a:lnTo>
                    <a:pt x="4391025" y="1571625"/>
                  </a:lnTo>
                  <a:lnTo>
                    <a:pt x="4391025" y="1562100"/>
                  </a:lnTo>
                  <a:close/>
                </a:path>
                <a:path w="8391525" h="2352675">
                  <a:moveTo>
                    <a:pt x="4848225" y="1952625"/>
                  </a:moveTo>
                  <a:lnTo>
                    <a:pt x="4676775" y="1952625"/>
                  </a:lnTo>
                  <a:lnTo>
                    <a:pt x="4676775" y="1962150"/>
                  </a:lnTo>
                  <a:lnTo>
                    <a:pt x="4848225" y="1962150"/>
                  </a:lnTo>
                  <a:lnTo>
                    <a:pt x="4848225" y="1952625"/>
                  </a:lnTo>
                  <a:close/>
                </a:path>
                <a:path w="8391525" h="2352675">
                  <a:moveTo>
                    <a:pt x="4848225" y="1876425"/>
                  </a:moveTo>
                  <a:lnTo>
                    <a:pt x="4676775" y="1876425"/>
                  </a:lnTo>
                  <a:lnTo>
                    <a:pt x="4676775" y="1885950"/>
                  </a:lnTo>
                  <a:lnTo>
                    <a:pt x="4848225" y="1885950"/>
                  </a:lnTo>
                  <a:lnTo>
                    <a:pt x="4848225" y="1876425"/>
                  </a:lnTo>
                  <a:close/>
                </a:path>
                <a:path w="8391525" h="2352675">
                  <a:moveTo>
                    <a:pt x="4848225" y="1562100"/>
                  </a:moveTo>
                  <a:lnTo>
                    <a:pt x="4676775" y="1562100"/>
                  </a:lnTo>
                  <a:lnTo>
                    <a:pt x="4676775" y="1571625"/>
                  </a:lnTo>
                  <a:lnTo>
                    <a:pt x="4848225" y="1571625"/>
                  </a:lnTo>
                  <a:lnTo>
                    <a:pt x="4848225" y="1562100"/>
                  </a:lnTo>
                  <a:close/>
                </a:path>
                <a:path w="8391525" h="2352675">
                  <a:moveTo>
                    <a:pt x="4848225" y="1409700"/>
                  </a:moveTo>
                  <a:lnTo>
                    <a:pt x="0" y="1409700"/>
                  </a:lnTo>
                  <a:lnTo>
                    <a:pt x="0" y="1419225"/>
                  </a:lnTo>
                  <a:lnTo>
                    <a:pt x="4848225" y="1419225"/>
                  </a:lnTo>
                  <a:lnTo>
                    <a:pt x="4848225" y="1409700"/>
                  </a:lnTo>
                  <a:close/>
                </a:path>
                <a:path w="8391525" h="2352675">
                  <a:moveTo>
                    <a:pt x="5305425" y="1952625"/>
                  </a:moveTo>
                  <a:lnTo>
                    <a:pt x="5124450" y="1952625"/>
                  </a:lnTo>
                  <a:lnTo>
                    <a:pt x="5124450" y="1962150"/>
                  </a:lnTo>
                  <a:lnTo>
                    <a:pt x="5305425" y="1962150"/>
                  </a:lnTo>
                  <a:lnTo>
                    <a:pt x="5305425" y="1952625"/>
                  </a:lnTo>
                  <a:close/>
                </a:path>
                <a:path w="8391525" h="2352675">
                  <a:moveTo>
                    <a:pt x="5305425" y="1876425"/>
                  </a:moveTo>
                  <a:lnTo>
                    <a:pt x="5124450" y="1876425"/>
                  </a:lnTo>
                  <a:lnTo>
                    <a:pt x="5124450" y="1885950"/>
                  </a:lnTo>
                  <a:lnTo>
                    <a:pt x="5305425" y="1885950"/>
                  </a:lnTo>
                  <a:lnTo>
                    <a:pt x="5305425" y="1876425"/>
                  </a:lnTo>
                  <a:close/>
                </a:path>
                <a:path w="8391525" h="2352675">
                  <a:moveTo>
                    <a:pt x="5305425" y="1562100"/>
                  </a:moveTo>
                  <a:lnTo>
                    <a:pt x="5124450" y="1562100"/>
                  </a:lnTo>
                  <a:lnTo>
                    <a:pt x="5124450" y="1571625"/>
                  </a:lnTo>
                  <a:lnTo>
                    <a:pt x="5305425" y="1571625"/>
                  </a:lnTo>
                  <a:lnTo>
                    <a:pt x="5305425" y="1562100"/>
                  </a:lnTo>
                  <a:close/>
                </a:path>
                <a:path w="8391525" h="2352675">
                  <a:moveTo>
                    <a:pt x="5305425" y="1409700"/>
                  </a:moveTo>
                  <a:lnTo>
                    <a:pt x="5124450" y="1409700"/>
                  </a:lnTo>
                  <a:lnTo>
                    <a:pt x="5124450" y="1419225"/>
                  </a:lnTo>
                  <a:lnTo>
                    <a:pt x="5305425" y="1419225"/>
                  </a:lnTo>
                  <a:lnTo>
                    <a:pt x="5305425" y="1409700"/>
                  </a:lnTo>
                  <a:close/>
                </a:path>
                <a:path w="8391525" h="2352675">
                  <a:moveTo>
                    <a:pt x="5753100" y="1952625"/>
                  </a:moveTo>
                  <a:lnTo>
                    <a:pt x="5581650" y="1952625"/>
                  </a:lnTo>
                  <a:lnTo>
                    <a:pt x="5581650" y="1962150"/>
                  </a:lnTo>
                  <a:lnTo>
                    <a:pt x="5753100" y="1962150"/>
                  </a:lnTo>
                  <a:lnTo>
                    <a:pt x="5753100" y="1952625"/>
                  </a:lnTo>
                  <a:close/>
                </a:path>
                <a:path w="8391525" h="2352675">
                  <a:moveTo>
                    <a:pt x="5753100" y="1876425"/>
                  </a:moveTo>
                  <a:lnTo>
                    <a:pt x="5581650" y="1876425"/>
                  </a:lnTo>
                  <a:lnTo>
                    <a:pt x="5581650" y="1885950"/>
                  </a:lnTo>
                  <a:lnTo>
                    <a:pt x="5753100" y="1885950"/>
                  </a:lnTo>
                  <a:lnTo>
                    <a:pt x="5753100" y="1876425"/>
                  </a:lnTo>
                  <a:close/>
                </a:path>
                <a:path w="8391525" h="2352675">
                  <a:moveTo>
                    <a:pt x="5753100" y="1562100"/>
                  </a:moveTo>
                  <a:lnTo>
                    <a:pt x="5581650" y="1562100"/>
                  </a:lnTo>
                  <a:lnTo>
                    <a:pt x="5581650" y="1571625"/>
                  </a:lnTo>
                  <a:lnTo>
                    <a:pt x="5753100" y="1571625"/>
                  </a:lnTo>
                  <a:lnTo>
                    <a:pt x="5753100" y="1562100"/>
                  </a:lnTo>
                  <a:close/>
                </a:path>
                <a:path w="8391525" h="2352675">
                  <a:moveTo>
                    <a:pt x="6210300" y="1952625"/>
                  </a:moveTo>
                  <a:lnTo>
                    <a:pt x="6038850" y="1952625"/>
                  </a:lnTo>
                  <a:lnTo>
                    <a:pt x="6038850" y="1962150"/>
                  </a:lnTo>
                  <a:lnTo>
                    <a:pt x="6210300" y="1962150"/>
                  </a:lnTo>
                  <a:lnTo>
                    <a:pt x="6210300" y="1952625"/>
                  </a:lnTo>
                  <a:close/>
                </a:path>
                <a:path w="8391525" h="2352675">
                  <a:moveTo>
                    <a:pt x="6210300" y="1876425"/>
                  </a:moveTo>
                  <a:lnTo>
                    <a:pt x="6038850" y="1876425"/>
                  </a:lnTo>
                  <a:lnTo>
                    <a:pt x="6038850" y="1885950"/>
                  </a:lnTo>
                  <a:lnTo>
                    <a:pt x="6210300" y="1885950"/>
                  </a:lnTo>
                  <a:lnTo>
                    <a:pt x="6210300" y="1876425"/>
                  </a:lnTo>
                  <a:close/>
                </a:path>
                <a:path w="8391525" h="2352675">
                  <a:moveTo>
                    <a:pt x="6210300" y="1562100"/>
                  </a:moveTo>
                  <a:lnTo>
                    <a:pt x="6038850" y="1562100"/>
                  </a:lnTo>
                  <a:lnTo>
                    <a:pt x="6038850" y="1571625"/>
                  </a:lnTo>
                  <a:lnTo>
                    <a:pt x="6210300" y="1571625"/>
                  </a:lnTo>
                  <a:lnTo>
                    <a:pt x="6210300" y="1562100"/>
                  </a:lnTo>
                  <a:close/>
                </a:path>
                <a:path w="8391525" h="2352675">
                  <a:moveTo>
                    <a:pt x="6657975" y="1952625"/>
                  </a:moveTo>
                  <a:lnTo>
                    <a:pt x="6486525" y="1952625"/>
                  </a:lnTo>
                  <a:lnTo>
                    <a:pt x="6486525" y="1962150"/>
                  </a:lnTo>
                  <a:lnTo>
                    <a:pt x="6657975" y="1962150"/>
                  </a:lnTo>
                  <a:lnTo>
                    <a:pt x="6657975" y="1952625"/>
                  </a:lnTo>
                  <a:close/>
                </a:path>
                <a:path w="8391525" h="2352675">
                  <a:moveTo>
                    <a:pt x="6657975" y="1876425"/>
                  </a:moveTo>
                  <a:lnTo>
                    <a:pt x="6486525" y="1876425"/>
                  </a:lnTo>
                  <a:lnTo>
                    <a:pt x="6486525" y="1885950"/>
                  </a:lnTo>
                  <a:lnTo>
                    <a:pt x="6657975" y="1885950"/>
                  </a:lnTo>
                  <a:lnTo>
                    <a:pt x="6657975" y="1876425"/>
                  </a:lnTo>
                  <a:close/>
                </a:path>
                <a:path w="8391525" h="2352675">
                  <a:moveTo>
                    <a:pt x="6657975" y="1562100"/>
                  </a:moveTo>
                  <a:lnTo>
                    <a:pt x="6486525" y="1562100"/>
                  </a:lnTo>
                  <a:lnTo>
                    <a:pt x="6486525" y="1571625"/>
                  </a:lnTo>
                  <a:lnTo>
                    <a:pt x="6657975" y="1571625"/>
                  </a:lnTo>
                  <a:lnTo>
                    <a:pt x="6657975" y="1562100"/>
                  </a:lnTo>
                  <a:close/>
                </a:path>
                <a:path w="8391525" h="2352675">
                  <a:moveTo>
                    <a:pt x="6657975" y="1409700"/>
                  </a:moveTo>
                  <a:lnTo>
                    <a:pt x="5581650" y="1409700"/>
                  </a:lnTo>
                  <a:lnTo>
                    <a:pt x="5581650" y="1419225"/>
                  </a:lnTo>
                  <a:lnTo>
                    <a:pt x="6657975" y="1419225"/>
                  </a:lnTo>
                  <a:lnTo>
                    <a:pt x="6657975" y="1409700"/>
                  </a:lnTo>
                  <a:close/>
                </a:path>
                <a:path w="8391525" h="2352675">
                  <a:moveTo>
                    <a:pt x="6657975" y="1171575"/>
                  </a:moveTo>
                  <a:lnTo>
                    <a:pt x="0" y="1171575"/>
                  </a:lnTo>
                  <a:lnTo>
                    <a:pt x="0" y="1181100"/>
                  </a:lnTo>
                  <a:lnTo>
                    <a:pt x="6657975" y="1181100"/>
                  </a:lnTo>
                  <a:lnTo>
                    <a:pt x="6657975" y="1171575"/>
                  </a:lnTo>
                  <a:close/>
                </a:path>
                <a:path w="8391525" h="2352675">
                  <a:moveTo>
                    <a:pt x="6657975" y="933450"/>
                  </a:moveTo>
                  <a:lnTo>
                    <a:pt x="0" y="933450"/>
                  </a:lnTo>
                  <a:lnTo>
                    <a:pt x="0" y="942975"/>
                  </a:lnTo>
                  <a:lnTo>
                    <a:pt x="6657975" y="942975"/>
                  </a:lnTo>
                  <a:lnTo>
                    <a:pt x="6657975" y="933450"/>
                  </a:lnTo>
                  <a:close/>
                </a:path>
                <a:path w="8391525" h="2352675">
                  <a:moveTo>
                    <a:pt x="6657975" y="781050"/>
                  </a:moveTo>
                  <a:lnTo>
                    <a:pt x="0" y="781050"/>
                  </a:lnTo>
                  <a:lnTo>
                    <a:pt x="0" y="790575"/>
                  </a:lnTo>
                  <a:lnTo>
                    <a:pt x="6657975" y="790575"/>
                  </a:lnTo>
                  <a:lnTo>
                    <a:pt x="6657975" y="781050"/>
                  </a:lnTo>
                  <a:close/>
                </a:path>
                <a:path w="8391525" h="2352675">
                  <a:moveTo>
                    <a:pt x="7115175" y="1952625"/>
                  </a:moveTo>
                  <a:lnTo>
                    <a:pt x="6943725" y="1952625"/>
                  </a:lnTo>
                  <a:lnTo>
                    <a:pt x="6943725" y="1962150"/>
                  </a:lnTo>
                  <a:lnTo>
                    <a:pt x="7115175" y="1962150"/>
                  </a:lnTo>
                  <a:lnTo>
                    <a:pt x="7115175" y="1952625"/>
                  </a:lnTo>
                  <a:close/>
                </a:path>
                <a:path w="8391525" h="2352675">
                  <a:moveTo>
                    <a:pt x="7115175" y="1876425"/>
                  </a:moveTo>
                  <a:lnTo>
                    <a:pt x="6943725" y="1876425"/>
                  </a:lnTo>
                  <a:lnTo>
                    <a:pt x="6943725" y="1885950"/>
                  </a:lnTo>
                  <a:lnTo>
                    <a:pt x="7115175" y="1885950"/>
                  </a:lnTo>
                  <a:lnTo>
                    <a:pt x="7115175" y="1876425"/>
                  </a:lnTo>
                  <a:close/>
                </a:path>
                <a:path w="8391525" h="2352675">
                  <a:moveTo>
                    <a:pt x="7115175" y="1562100"/>
                  </a:moveTo>
                  <a:lnTo>
                    <a:pt x="6943725" y="1562100"/>
                  </a:lnTo>
                  <a:lnTo>
                    <a:pt x="6943725" y="1571625"/>
                  </a:lnTo>
                  <a:lnTo>
                    <a:pt x="7115175" y="1571625"/>
                  </a:lnTo>
                  <a:lnTo>
                    <a:pt x="7115175" y="1562100"/>
                  </a:lnTo>
                  <a:close/>
                </a:path>
                <a:path w="8391525" h="2352675">
                  <a:moveTo>
                    <a:pt x="7115175" y="1409700"/>
                  </a:moveTo>
                  <a:lnTo>
                    <a:pt x="6943725" y="1409700"/>
                  </a:lnTo>
                  <a:lnTo>
                    <a:pt x="6943725" y="1419225"/>
                  </a:lnTo>
                  <a:lnTo>
                    <a:pt x="7115175" y="1419225"/>
                  </a:lnTo>
                  <a:lnTo>
                    <a:pt x="7115175" y="1409700"/>
                  </a:lnTo>
                  <a:close/>
                </a:path>
                <a:path w="8391525" h="2352675">
                  <a:moveTo>
                    <a:pt x="7115175" y="1171575"/>
                  </a:moveTo>
                  <a:lnTo>
                    <a:pt x="6943725" y="1171575"/>
                  </a:lnTo>
                  <a:lnTo>
                    <a:pt x="6943725" y="1181100"/>
                  </a:lnTo>
                  <a:lnTo>
                    <a:pt x="7115175" y="1181100"/>
                  </a:lnTo>
                  <a:lnTo>
                    <a:pt x="7115175" y="1171575"/>
                  </a:lnTo>
                  <a:close/>
                </a:path>
                <a:path w="8391525" h="2352675">
                  <a:moveTo>
                    <a:pt x="7115175" y="933450"/>
                  </a:moveTo>
                  <a:lnTo>
                    <a:pt x="6943725" y="933450"/>
                  </a:lnTo>
                  <a:lnTo>
                    <a:pt x="6943725" y="942975"/>
                  </a:lnTo>
                  <a:lnTo>
                    <a:pt x="7115175" y="942975"/>
                  </a:lnTo>
                  <a:lnTo>
                    <a:pt x="7115175" y="933450"/>
                  </a:lnTo>
                  <a:close/>
                </a:path>
                <a:path w="8391525" h="2352675">
                  <a:moveTo>
                    <a:pt x="7115175" y="781050"/>
                  </a:moveTo>
                  <a:lnTo>
                    <a:pt x="6943725" y="781050"/>
                  </a:lnTo>
                  <a:lnTo>
                    <a:pt x="6943725" y="790575"/>
                  </a:lnTo>
                  <a:lnTo>
                    <a:pt x="7115175" y="790575"/>
                  </a:lnTo>
                  <a:lnTo>
                    <a:pt x="7115175" y="781050"/>
                  </a:lnTo>
                  <a:close/>
                </a:path>
                <a:path w="8391525" h="2352675">
                  <a:moveTo>
                    <a:pt x="7562850" y="1952625"/>
                  </a:moveTo>
                  <a:lnTo>
                    <a:pt x="7391400" y="1952625"/>
                  </a:lnTo>
                  <a:lnTo>
                    <a:pt x="7391400" y="1962150"/>
                  </a:lnTo>
                  <a:lnTo>
                    <a:pt x="7562850" y="1962150"/>
                  </a:lnTo>
                  <a:lnTo>
                    <a:pt x="7562850" y="1952625"/>
                  </a:lnTo>
                  <a:close/>
                </a:path>
                <a:path w="8391525" h="2352675">
                  <a:moveTo>
                    <a:pt x="7562850" y="1876425"/>
                  </a:moveTo>
                  <a:lnTo>
                    <a:pt x="7391400" y="1876425"/>
                  </a:lnTo>
                  <a:lnTo>
                    <a:pt x="7391400" y="1885950"/>
                  </a:lnTo>
                  <a:lnTo>
                    <a:pt x="7562850" y="1885950"/>
                  </a:lnTo>
                  <a:lnTo>
                    <a:pt x="7562850" y="1876425"/>
                  </a:lnTo>
                  <a:close/>
                </a:path>
                <a:path w="8391525" h="2352675">
                  <a:moveTo>
                    <a:pt x="7562850" y="1562100"/>
                  </a:moveTo>
                  <a:lnTo>
                    <a:pt x="7391400" y="1562100"/>
                  </a:lnTo>
                  <a:lnTo>
                    <a:pt x="7391400" y="1571625"/>
                  </a:lnTo>
                  <a:lnTo>
                    <a:pt x="7562850" y="1571625"/>
                  </a:lnTo>
                  <a:lnTo>
                    <a:pt x="7562850" y="1562100"/>
                  </a:lnTo>
                  <a:close/>
                </a:path>
                <a:path w="8391525" h="2352675">
                  <a:moveTo>
                    <a:pt x="7562850" y="1409700"/>
                  </a:moveTo>
                  <a:lnTo>
                    <a:pt x="7391400" y="1409700"/>
                  </a:lnTo>
                  <a:lnTo>
                    <a:pt x="7391400" y="1419225"/>
                  </a:lnTo>
                  <a:lnTo>
                    <a:pt x="7562850" y="1419225"/>
                  </a:lnTo>
                  <a:lnTo>
                    <a:pt x="7562850" y="1409700"/>
                  </a:lnTo>
                  <a:close/>
                </a:path>
                <a:path w="8391525" h="2352675">
                  <a:moveTo>
                    <a:pt x="7562850" y="1171575"/>
                  </a:moveTo>
                  <a:lnTo>
                    <a:pt x="7391400" y="1171575"/>
                  </a:lnTo>
                  <a:lnTo>
                    <a:pt x="7391400" y="1181100"/>
                  </a:lnTo>
                  <a:lnTo>
                    <a:pt x="7562850" y="1181100"/>
                  </a:lnTo>
                  <a:lnTo>
                    <a:pt x="7562850" y="1171575"/>
                  </a:lnTo>
                  <a:close/>
                </a:path>
                <a:path w="8391525" h="2352675">
                  <a:moveTo>
                    <a:pt x="8020050" y="1952625"/>
                  </a:moveTo>
                  <a:lnTo>
                    <a:pt x="7848600" y="1952625"/>
                  </a:lnTo>
                  <a:lnTo>
                    <a:pt x="7848600" y="1962150"/>
                  </a:lnTo>
                  <a:lnTo>
                    <a:pt x="8020050" y="1962150"/>
                  </a:lnTo>
                  <a:lnTo>
                    <a:pt x="8020050" y="1952625"/>
                  </a:lnTo>
                  <a:close/>
                </a:path>
                <a:path w="8391525" h="2352675">
                  <a:moveTo>
                    <a:pt x="8020050" y="1876425"/>
                  </a:moveTo>
                  <a:lnTo>
                    <a:pt x="7848600" y="1876425"/>
                  </a:lnTo>
                  <a:lnTo>
                    <a:pt x="7848600" y="1885950"/>
                  </a:lnTo>
                  <a:lnTo>
                    <a:pt x="8020050" y="1885950"/>
                  </a:lnTo>
                  <a:lnTo>
                    <a:pt x="8020050" y="1876425"/>
                  </a:lnTo>
                  <a:close/>
                </a:path>
                <a:path w="8391525" h="2352675">
                  <a:moveTo>
                    <a:pt x="8020050" y="1562100"/>
                  </a:moveTo>
                  <a:lnTo>
                    <a:pt x="7848600" y="1562100"/>
                  </a:lnTo>
                  <a:lnTo>
                    <a:pt x="7848600" y="1571625"/>
                  </a:lnTo>
                  <a:lnTo>
                    <a:pt x="8020050" y="1571625"/>
                  </a:lnTo>
                  <a:lnTo>
                    <a:pt x="8020050" y="1562100"/>
                  </a:lnTo>
                  <a:close/>
                </a:path>
                <a:path w="8391525" h="2352675">
                  <a:moveTo>
                    <a:pt x="8020050" y="1409700"/>
                  </a:moveTo>
                  <a:lnTo>
                    <a:pt x="7848600" y="1409700"/>
                  </a:lnTo>
                  <a:lnTo>
                    <a:pt x="7848600" y="1419225"/>
                  </a:lnTo>
                  <a:lnTo>
                    <a:pt x="8020050" y="1419225"/>
                  </a:lnTo>
                  <a:lnTo>
                    <a:pt x="8020050" y="1409700"/>
                  </a:lnTo>
                  <a:close/>
                </a:path>
                <a:path w="8391525" h="2352675">
                  <a:moveTo>
                    <a:pt x="8391525" y="2343150"/>
                  </a:moveTo>
                  <a:lnTo>
                    <a:pt x="0" y="2343150"/>
                  </a:lnTo>
                  <a:lnTo>
                    <a:pt x="0" y="2352675"/>
                  </a:lnTo>
                  <a:lnTo>
                    <a:pt x="8391525" y="2352675"/>
                  </a:lnTo>
                  <a:lnTo>
                    <a:pt x="8391525" y="2343150"/>
                  </a:lnTo>
                  <a:close/>
                </a:path>
                <a:path w="8391525" h="2352675">
                  <a:moveTo>
                    <a:pt x="8391525" y="1952625"/>
                  </a:moveTo>
                  <a:lnTo>
                    <a:pt x="8296275" y="1952625"/>
                  </a:lnTo>
                  <a:lnTo>
                    <a:pt x="8296275" y="1962150"/>
                  </a:lnTo>
                  <a:lnTo>
                    <a:pt x="8391525" y="1962150"/>
                  </a:lnTo>
                  <a:lnTo>
                    <a:pt x="8391525" y="1952625"/>
                  </a:lnTo>
                  <a:close/>
                </a:path>
                <a:path w="8391525" h="2352675">
                  <a:moveTo>
                    <a:pt x="8391525" y="1876425"/>
                  </a:moveTo>
                  <a:lnTo>
                    <a:pt x="8296275" y="1876425"/>
                  </a:lnTo>
                  <a:lnTo>
                    <a:pt x="8296275" y="1885950"/>
                  </a:lnTo>
                  <a:lnTo>
                    <a:pt x="8391525" y="1885950"/>
                  </a:lnTo>
                  <a:lnTo>
                    <a:pt x="8391525" y="1876425"/>
                  </a:lnTo>
                  <a:close/>
                </a:path>
                <a:path w="8391525" h="2352675">
                  <a:moveTo>
                    <a:pt x="8391525" y="1562100"/>
                  </a:moveTo>
                  <a:lnTo>
                    <a:pt x="8296275" y="1562100"/>
                  </a:lnTo>
                  <a:lnTo>
                    <a:pt x="8296275" y="1571625"/>
                  </a:lnTo>
                  <a:lnTo>
                    <a:pt x="8391525" y="1571625"/>
                  </a:lnTo>
                  <a:lnTo>
                    <a:pt x="8391525" y="1562100"/>
                  </a:lnTo>
                  <a:close/>
                </a:path>
                <a:path w="8391525" h="2352675">
                  <a:moveTo>
                    <a:pt x="8391525" y="1409700"/>
                  </a:moveTo>
                  <a:lnTo>
                    <a:pt x="8296275" y="1409700"/>
                  </a:lnTo>
                  <a:lnTo>
                    <a:pt x="8296275" y="1419225"/>
                  </a:lnTo>
                  <a:lnTo>
                    <a:pt x="8391525" y="1419225"/>
                  </a:lnTo>
                  <a:lnTo>
                    <a:pt x="8391525" y="1409700"/>
                  </a:lnTo>
                  <a:close/>
                </a:path>
                <a:path w="8391525" h="2352675">
                  <a:moveTo>
                    <a:pt x="8391525" y="1171575"/>
                  </a:moveTo>
                  <a:lnTo>
                    <a:pt x="7848600" y="1171575"/>
                  </a:lnTo>
                  <a:lnTo>
                    <a:pt x="7848600" y="1181100"/>
                  </a:lnTo>
                  <a:lnTo>
                    <a:pt x="8391525" y="1181100"/>
                  </a:lnTo>
                  <a:lnTo>
                    <a:pt x="8391525" y="1171575"/>
                  </a:lnTo>
                  <a:close/>
                </a:path>
                <a:path w="8391525" h="2352675">
                  <a:moveTo>
                    <a:pt x="8391525" y="933450"/>
                  </a:moveTo>
                  <a:lnTo>
                    <a:pt x="7391400" y="933450"/>
                  </a:lnTo>
                  <a:lnTo>
                    <a:pt x="7391400" y="942975"/>
                  </a:lnTo>
                  <a:lnTo>
                    <a:pt x="8391525" y="942975"/>
                  </a:lnTo>
                  <a:lnTo>
                    <a:pt x="8391525" y="933450"/>
                  </a:lnTo>
                  <a:close/>
                </a:path>
                <a:path w="8391525" h="2352675">
                  <a:moveTo>
                    <a:pt x="8391525" y="781050"/>
                  </a:moveTo>
                  <a:lnTo>
                    <a:pt x="7391400" y="781050"/>
                  </a:lnTo>
                  <a:lnTo>
                    <a:pt x="7391400" y="790575"/>
                  </a:lnTo>
                  <a:lnTo>
                    <a:pt x="8391525" y="790575"/>
                  </a:lnTo>
                  <a:lnTo>
                    <a:pt x="8391525" y="781050"/>
                  </a:lnTo>
                  <a:close/>
                </a:path>
                <a:path w="8391525" h="2352675">
                  <a:moveTo>
                    <a:pt x="8391525" y="466725"/>
                  </a:moveTo>
                  <a:lnTo>
                    <a:pt x="7391400" y="466725"/>
                  </a:lnTo>
                  <a:lnTo>
                    <a:pt x="7391400" y="476250"/>
                  </a:lnTo>
                  <a:lnTo>
                    <a:pt x="8391525" y="476250"/>
                  </a:lnTo>
                  <a:lnTo>
                    <a:pt x="8391525" y="466725"/>
                  </a:lnTo>
                  <a:close/>
                </a:path>
                <a:path w="8391525" h="2352675">
                  <a:moveTo>
                    <a:pt x="8391525" y="390525"/>
                  </a:moveTo>
                  <a:lnTo>
                    <a:pt x="0" y="390525"/>
                  </a:lnTo>
                  <a:lnTo>
                    <a:pt x="0" y="400050"/>
                  </a:lnTo>
                  <a:lnTo>
                    <a:pt x="8391525" y="400050"/>
                  </a:lnTo>
                  <a:lnTo>
                    <a:pt x="8391525" y="390525"/>
                  </a:lnTo>
                  <a:close/>
                </a:path>
                <a:path w="8391525" h="2352675">
                  <a:moveTo>
                    <a:pt x="8391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391525" y="9525"/>
                  </a:lnTo>
                  <a:lnTo>
                    <a:pt x="83915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19225" y="5810249"/>
              <a:ext cx="7981950" cy="1943100"/>
            </a:xfrm>
            <a:custGeom>
              <a:avLst/>
              <a:gdLst/>
              <a:ahLst/>
              <a:cxnLst/>
              <a:rect l="l" t="t" r="r" b="b"/>
              <a:pathLst>
                <a:path w="7981950" h="1943100">
                  <a:moveTo>
                    <a:pt x="285750" y="1733550"/>
                  </a:moveTo>
                  <a:lnTo>
                    <a:pt x="0" y="1733550"/>
                  </a:lnTo>
                  <a:lnTo>
                    <a:pt x="0" y="1943100"/>
                  </a:lnTo>
                  <a:lnTo>
                    <a:pt x="285750" y="1943100"/>
                  </a:lnTo>
                  <a:lnTo>
                    <a:pt x="285750" y="1733550"/>
                  </a:lnTo>
                  <a:close/>
                </a:path>
                <a:path w="7981950" h="1943100">
                  <a:moveTo>
                    <a:pt x="733425" y="1866900"/>
                  </a:moveTo>
                  <a:lnTo>
                    <a:pt x="457200" y="1866900"/>
                  </a:lnTo>
                  <a:lnTo>
                    <a:pt x="457200" y="1943100"/>
                  </a:lnTo>
                  <a:lnTo>
                    <a:pt x="733425" y="1943100"/>
                  </a:lnTo>
                  <a:lnTo>
                    <a:pt x="733425" y="1866900"/>
                  </a:lnTo>
                  <a:close/>
                </a:path>
                <a:path w="7981950" h="1943100">
                  <a:moveTo>
                    <a:pt x="1190625" y="1285875"/>
                  </a:moveTo>
                  <a:lnTo>
                    <a:pt x="914400" y="1285875"/>
                  </a:lnTo>
                  <a:lnTo>
                    <a:pt x="914400" y="1943100"/>
                  </a:lnTo>
                  <a:lnTo>
                    <a:pt x="1190625" y="1943100"/>
                  </a:lnTo>
                  <a:lnTo>
                    <a:pt x="1190625" y="1285875"/>
                  </a:lnTo>
                  <a:close/>
                </a:path>
                <a:path w="7981950" h="1943100">
                  <a:moveTo>
                    <a:pt x="2095500" y="1152525"/>
                  </a:moveTo>
                  <a:lnTo>
                    <a:pt x="1819275" y="1152525"/>
                  </a:lnTo>
                  <a:lnTo>
                    <a:pt x="1819275" y="1943100"/>
                  </a:lnTo>
                  <a:lnTo>
                    <a:pt x="2095500" y="1943100"/>
                  </a:lnTo>
                  <a:lnTo>
                    <a:pt x="2095500" y="1152525"/>
                  </a:lnTo>
                  <a:close/>
                </a:path>
                <a:path w="7981950" h="1943100">
                  <a:moveTo>
                    <a:pt x="3457575" y="1152525"/>
                  </a:moveTo>
                  <a:lnTo>
                    <a:pt x="3171825" y="1152525"/>
                  </a:lnTo>
                  <a:lnTo>
                    <a:pt x="3171825" y="1943100"/>
                  </a:lnTo>
                  <a:lnTo>
                    <a:pt x="3457575" y="1943100"/>
                  </a:lnTo>
                  <a:lnTo>
                    <a:pt x="3457575" y="1152525"/>
                  </a:lnTo>
                  <a:close/>
                </a:path>
                <a:path w="7981950" h="1943100">
                  <a:moveTo>
                    <a:pt x="3905250" y="1428750"/>
                  </a:moveTo>
                  <a:lnTo>
                    <a:pt x="3629025" y="1428750"/>
                  </a:lnTo>
                  <a:lnTo>
                    <a:pt x="3629025" y="1943100"/>
                  </a:lnTo>
                  <a:lnTo>
                    <a:pt x="3905250" y="1943100"/>
                  </a:lnTo>
                  <a:lnTo>
                    <a:pt x="3905250" y="1428750"/>
                  </a:lnTo>
                  <a:close/>
                </a:path>
                <a:path w="7981950" h="1943100">
                  <a:moveTo>
                    <a:pt x="4362450" y="1076325"/>
                  </a:moveTo>
                  <a:lnTo>
                    <a:pt x="4076700" y="1076325"/>
                  </a:lnTo>
                  <a:lnTo>
                    <a:pt x="4076700" y="1943100"/>
                  </a:lnTo>
                  <a:lnTo>
                    <a:pt x="4362450" y="1943100"/>
                  </a:lnTo>
                  <a:lnTo>
                    <a:pt x="4362450" y="1076325"/>
                  </a:lnTo>
                  <a:close/>
                </a:path>
                <a:path w="7981950" h="1943100">
                  <a:moveTo>
                    <a:pt x="4810125" y="895350"/>
                  </a:moveTo>
                  <a:lnTo>
                    <a:pt x="4533900" y="895350"/>
                  </a:lnTo>
                  <a:lnTo>
                    <a:pt x="4533900" y="1943100"/>
                  </a:lnTo>
                  <a:lnTo>
                    <a:pt x="4810125" y="1943100"/>
                  </a:lnTo>
                  <a:lnTo>
                    <a:pt x="4810125" y="895350"/>
                  </a:lnTo>
                  <a:close/>
                </a:path>
                <a:path w="7981950" h="1943100">
                  <a:moveTo>
                    <a:pt x="5267325" y="847725"/>
                  </a:moveTo>
                  <a:lnTo>
                    <a:pt x="4991100" y="847725"/>
                  </a:lnTo>
                  <a:lnTo>
                    <a:pt x="4991100" y="1943100"/>
                  </a:lnTo>
                  <a:lnTo>
                    <a:pt x="5267325" y="1943100"/>
                  </a:lnTo>
                  <a:lnTo>
                    <a:pt x="5267325" y="847725"/>
                  </a:lnTo>
                  <a:close/>
                </a:path>
                <a:path w="7981950" h="1943100">
                  <a:moveTo>
                    <a:pt x="5724525" y="1104900"/>
                  </a:moveTo>
                  <a:lnTo>
                    <a:pt x="5438775" y="1104900"/>
                  </a:lnTo>
                  <a:lnTo>
                    <a:pt x="5438775" y="1943100"/>
                  </a:lnTo>
                  <a:lnTo>
                    <a:pt x="5724525" y="1943100"/>
                  </a:lnTo>
                  <a:lnTo>
                    <a:pt x="5724525" y="1104900"/>
                  </a:lnTo>
                  <a:close/>
                </a:path>
                <a:path w="7981950" h="1943100">
                  <a:moveTo>
                    <a:pt x="6172200" y="1028700"/>
                  </a:moveTo>
                  <a:lnTo>
                    <a:pt x="5895975" y="1028700"/>
                  </a:lnTo>
                  <a:lnTo>
                    <a:pt x="5895975" y="1943100"/>
                  </a:lnTo>
                  <a:lnTo>
                    <a:pt x="6172200" y="1943100"/>
                  </a:lnTo>
                  <a:lnTo>
                    <a:pt x="6172200" y="1028700"/>
                  </a:lnTo>
                  <a:close/>
                </a:path>
                <a:path w="7981950" h="1943100">
                  <a:moveTo>
                    <a:pt x="6629400" y="209550"/>
                  </a:moveTo>
                  <a:lnTo>
                    <a:pt x="6343650" y="209550"/>
                  </a:lnTo>
                  <a:lnTo>
                    <a:pt x="6343650" y="1943100"/>
                  </a:lnTo>
                  <a:lnTo>
                    <a:pt x="6629400" y="1943100"/>
                  </a:lnTo>
                  <a:lnTo>
                    <a:pt x="6629400" y="209550"/>
                  </a:lnTo>
                  <a:close/>
                </a:path>
                <a:path w="7981950" h="1943100">
                  <a:moveTo>
                    <a:pt x="7077075" y="0"/>
                  </a:moveTo>
                  <a:lnTo>
                    <a:pt x="6800850" y="0"/>
                  </a:lnTo>
                  <a:lnTo>
                    <a:pt x="6800850" y="1943100"/>
                  </a:lnTo>
                  <a:lnTo>
                    <a:pt x="7077075" y="1943100"/>
                  </a:lnTo>
                  <a:lnTo>
                    <a:pt x="7077075" y="0"/>
                  </a:lnTo>
                  <a:close/>
                </a:path>
                <a:path w="7981950" h="1943100">
                  <a:moveTo>
                    <a:pt x="7534275" y="714375"/>
                  </a:moveTo>
                  <a:lnTo>
                    <a:pt x="7248525" y="714375"/>
                  </a:lnTo>
                  <a:lnTo>
                    <a:pt x="7248525" y="1943100"/>
                  </a:lnTo>
                  <a:lnTo>
                    <a:pt x="7534275" y="1943100"/>
                  </a:lnTo>
                  <a:lnTo>
                    <a:pt x="7534275" y="714375"/>
                  </a:lnTo>
                  <a:close/>
                </a:path>
                <a:path w="7981950" h="1943100">
                  <a:moveTo>
                    <a:pt x="7981950" y="828675"/>
                  </a:moveTo>
                  <a:lnTo>
                    <a:pt x="7705725" y="828675"/>
                  </a:lnTo>
                  <a:lnTo>
                    <a:pt x="7705725" y="1943100"/>
                  </a:lnTo>
                  <a:lnTo>
                    <a:pt x="7981950" y="1943100"/>
                  </a:lnTo>
                  <a:lnTo>
                    <a:pt x="7981950" y="828675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04900" y="7753350"/>
              <a:ext cx="8391525" cy="9525"/>
            </a:xfrm>
            <a:custGeom>
              <a:avLst/>
              <a:gdLst/>
              <a:ahLst/>
              <a:cxnLst/>
              <a:rect l="l" t="t" r="r" b="b"/>
              <a:pathLst>
                <a:path w="8391525" h="9525">
                  <a:moveTo>
                    <a:pt x="8391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391525" y="9525"/>
                  </a:lnTo>
                  <a:lnTo>
                    <a:pt x="83915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562747" y="5688330"/>
              <a:ext cx="7702550" cy="1908810"/>
            </a:xfrm>
            <a:custGeom>
              <a:avLst/>
              <a:gdLst/>
              <a:ahLst/>
              <a:cxnLst/>
              <a:rect l="l" t="t" r="r" b="b"/>
              <a:pathLst>
                <a:path w="7702550" h="1908809">
                  <a:moveTo>
                    <a:pt x="0" y="1791195"/>
                  </a:moveTo>
                  <a:lnTo>
                    <a:pt x="453075" y="1908228"/>
                  </a:lnTo>
                  <a:lnTo>
                    <a:pt x="906160" y="1310792"/>
                  </a:lnTo>
                  <a:lnTo>
                    <a:pt x="1359236" y="1667160"/>
                  </a:lnTo>
                  <a:lnTo>
                    <a:pt x="1812321" y="1111357"/>
                  </a:lnTo>
                  <a:lnTo>
                    <a:pt x="2265397" y="1599561"/>
                  </a:lnTo>
                  <a:lnTo>
                    <a:pt x="2718482" y="1685420"/>
                  </a:lnTo>
                  <a:lnTo>
                    <a:pt x="3171567" y="910409"/>
                  </a:lnTo>
                  <a:lnTo>
                    <a:pt x="3624643" y="1419748"/>
                  </a:lnTo>
                  <a:lnTo>
                    <a:pt x="4077728" y="1102899"/>
                  </a:lnTo>
                  <a:lnTo>
                    <a:pt x="4530804" y="623392"/>
                  </a:lnTo>
                  <a:lnTo>
                    <a:pt x="4983889" y="788146"/>
                  </a:lnTo>
                  <a:lnTo>
                    <a:pt x="5436965" y="724642"/>
                  </a:lnTo>
                  <a:lnTo>
                    <a:pt x="5890050" y="390525"/>
                  </a:lnTo>
                  <a:lnTo>
                    <a:pt x="6343126" y="518836"/>
                  </a:lnTo>
                  <a:lnTo>
                    <a:pt x="6796211" y="632650"/>
                  </a:lnTo>
                  <a:lnTo>
                    <a:pt x="7249296" y="507682"/>
                  </a:lnTo>
                  <a:lnTo>
                    <a:pt x="7702372" y="0"/>
                  </a:lnTo>
                </a:path>
              </a:pathLst>
            </a:custGeom>
            <a:ln w="19050">
              <a:solidFill>
                <a:srgbClr val="FF8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562747" y="5574029"/>
              <a:ext cx="7712075" cy="1905635"/>
            </a:xfrm>
            <a:custGeom>
              <a:avLst/>
              <a:gdLst/>
              <a:ahLst/>
              <a:cxnLst/>
              <a:rect l="l" t="t" r="r" b="b"/>
              <a:pathLst>
                <a:path w="7712075" h="1905634">
                  <a:moveTo>
                    <a:pt x="9525" y="1791195"/>
                  </a:moveTo>
                  <a:lnTo>
                    <a:pt x="0" y="1791195"/>
                  </a:lnTo>
                  <a:lnTo>
                    <a:pt x="0" y="1905495"/>
                  </a:lnTo>
                  <a:lnTo>
                    <a:pt x="9525" y="1905495"/>
                  </a:lnTo>
                  <a:lnTo>
                    <a:pt x="9525" y="1791195"/>
                  </a:lnTo>
                  <a:close/>
                </a:path>
                <a:path w="7712075" h="1905634">
                  <a:moveTo>
                    <a:pt x="915682" y="1310792"/>
                  </a:moveTo>
                  <a:lnTo>
                    <a:pt x="906157" y="1310792"/>
                  </a:lnTo>
                  <a:lnTo>
                    <a:pt x="906157" y="1425092"/>
                  </a:lnTo>
                  <a:lnTo>
                    <a:pt x="915682" y="1425092"/>
                  </a:lnTo>
                  <a:lnTo>
                    <a:pt x="915682" y="1310792"/>
                  </a:lnTo>
                  <a:close/>
                </a:path>
                <a:path w="7712075" h="1905634">
                  <a:moveTo>
                    <a:pt x="1368755" y="1667167"/>
                  </a:moveTo>
                  <a:lnTo>
                    <a:pt x="1359230" y="1667167"/>
                  </a:lnTo>
                  <a:lnTo>
                    <a:pt x="1359230" y="1781467"/>
                  </a:lnTo>
                  <a:lnTo>
                    <a:pt x="1368755" y="1781467"/>
                  </a:lnTo>
                  <a:lnTo>
                    <a:pt x="1368755" y="1667167"/>
                  </a:lnTo>
                  <a:close/>
                </a:path>
                <a:path w="7712075" h="1905634">
                  <a:moveTo>
                    <a:pt x="1821840" y="1111364"/>
                  </a:moveTo>
                  <a:lnTo>
                    <a:pt x="1812315" y="1111364"/>
                  </a:lnTo>
                  <a:lnTo>
                    <a:pt x="1812315" y="1225664"/>
                  </a:lnTo>
                  <a:lnTo>
                    <a:pt x="1821840" y="1225664"/>
                  </a:lnTo>
                  <a:lnTo>
                    <a:pt x="1821840" y="1111364"/>
                  </a:lnTo>
                  <a:close/>
                </a:path>
                <a:path w="7712075" h="1905634">
                  <a:moveTo>
                    <a:pt x="2274913" y="1599565"/>
                  </a:moveTo>
                  <a:lnTo>
                    <a:pt x="2265388" y="1599565"/>
                  </a:lnTo>
                  <a:lnTo>
                    <a:pt x="2265388" y="1713865"/>
                  </a:lnTo>
                  <a:lnTo>
                    <a:pt x="2274913" y="1713865"/>
                  </a:lnTo>
                  <a:lnTo>
                    <a:pt x="2274913" y="1599565"/>
                  </a:lnTo>
                  <a:close/>
                </a:path>
                <a:path w="7712075" h="1905634">
                  <a:moveTo>
                    <a:pt x="2727998" y="1685429"/>
                  </a:moveTo>
                  <a:lnTo>
                    <a:pt x="2718473" y="1685429"/>
                  </a:lnTo>
                  <a:lnTo>
                    <a:pt x="2718473" y="1799729"/>
                  </a:lnTo>
                  <a:lnTo>
                    <a:pt x="2727998" y="1799729"/>
                  </a:lnTo>
                  <a:lnTo>
                    <a:pt x="2727998" y="1685429"/>
                  </a:lnTo>
                  <a:close/>
                </a:path>
                <a:path w="7712075" h="1905634">
                  <a:moveTo>
                    <a:pt x="3181083" y="910412"/>
                  </a:moveTo>
                  <a:lnTo>
                    <a:pt x="3171558" y="910412"/>
                  </a:lnTo>
                  <a:lnTo>
                    <a:pt x="3171558" y="1024712"/>
                  </a:lnTo>
                  <a:lnTo>
                    <a:pt x="3181083" y="1024712"/>
                  </a:lnTo>
                  <a:lnTo>
                    <a:pt x="3181083" y="910412"/>
                  </a:lnTo>
                  <a:close/>
                </a:path>
                <a:path w="7712075" h="1905634">
                  <a:moveTo>
                    <a:pt x="3634168" y="1419758"/>
                  </a:moveTo>
                  <a:lnTo>
                    <a:pt x="3624643" y="1419758"/>
                  </a:lnTo>
                  <a:lnTo>
                    <a:pt x="3624643" y="1534058"/>
                  </a:lnTo>
                  <a:lnTo>
                    <a:pt x="3634168" y="1534058"/>
                  </a:lnTo>
                  <a:lnTo>
                    <a:pt x="3634168" y="1419758"/>
                  </a:lnTo>
                  <a:close/>
                </a:path>
                <a:path w="7712075" h="1905634">
                  <a:moveTo>
                    <a:pt x="4087253" y="1102906"/>
                  </a:moveTo>
                  <a:lnTo>
                    <a:pt x="4077728" y="1102906"/>
                  </a:lnTo>
                  <a:lnTo>
                    <a:pt x="4077728" y="1217206"/>
                  </a:lnTo>
                  <a:lnTo>
                    <a:pt x="4087253" y="1217206"/>
                  </a:lnTo>
                  <a:lnTo>
                    <a:pt x="4087253" y="1102906"/>
                  </a:lnTo>
                  <a:close/>
                </a:path>
                <a:path w="7712075" h="1905634">
                  <a:moveTo>
                    <a:pt x="4540326" y="623392"/>
                  </a:moveTo>
                  <a:lnTo>
                    <a:pt x="4530801" y="623392"/>
                  </a:lnTo>
                  <a:lnTo>
                    <a:pt x="4530801" y="737692"/>
                  </a:lnTo>
                  <a:lnTo>
                    <a:pt x="4540326" y="737692"/>
                  </a:lnTo>
                  <a:lnTo>
                    <a:pt x="4540326" y="623392"/>
                  </a:lnTo>
                  <a:close/>
                </a:path>
                <a:path w="7712075" h="1905634">
                  <a:moveTo>
                    <a:pt x="4993411" y="788149"/>
                  </a:moveTo>
                  <a:lnTo>
                    <a:pt x="4983886" y="788149"/>
                  </a:lnTo>
                  <a:lnTo>
                    <a:pt x="4983886" y="902449"/>
                  </a:lnTo>
                  <a:lnTo>
                    <a:pt x="4993411" y="902449"/>
                  </a:lnTo>
                  <a:lnTo>
                    <a:pt x="4993411" y="788149"/>
                  </a:lnTo>
                  <a:close/>
                </a:path>
                <a:path w="7712075" h="1905634">
                  <a:moveTo>
                    <a:pt x="5446484" y="724649"/>
                  </a:moveTo>
                  <a:lnTo>
                    <a:pt x="5436959" y="724649"/>
                  </a:lnTo>
                  <a:lnTo>
                    <a:pt x="5436959" y="838949"/>
                  </a:lnTo>
                  <a:lnTo>
                    <a:pt x="5446484" y="838949"/>
                  </a:lnTo>
                  <a:lnTo>
                    <a:pt x="5446484" y="724649"/>
                  </a:lnTo>
                  <a:close/>
                </a:path>
                <a:path w="7712075" h="1905634">
                  <a:moveTo>
                    <a:pt x="5899569" y="390525"/>
                  </a:moveTo>
                  <a:lnTo>
                    <a:pt x="5890044" y="390525"/>
                  </a:lnTo>
                  <a:lnTo>
                    <a:pt x="5890044" y="504825"/>
                  </a:lnTo>
                  <a:lnTo>
                    <a:pt x="5899569" y="504825"/>
                  </a:lnTo>
                  <a:lnTo>
                    <a:pt x="5899569" y="390525"/>
                  </a:lnTo>
                  <a:close/>
                </a:path>
                <a:path w="7712075" h="1905634">
                  <a:moveTo>
                    <a:pt x="6352641" y="518845"/>
                  </a:moveTo>
                  <a:lnTo>
                    <a:pt x="6343116" y="518845"/>
                  </a:lnTo>
                  <a:lnTo>
                    <a:pt x="6343116" y="633145"/>
                  </a:lnTo>
                  <a:lnTo>
                    <a:pt x="6352641" y="633145"/>
                  </a:lnTo>
                  <a:lnTo>
                    <a:pt x="6352641" y="518845"/>
                  </a:lnTo>
                  <a:close/>
                </a:path>
                <a:path w="7712075" h="1905634">
                  <a:moveTo>
                    <a:pt x="6805727" y="632650"/>
                  </a:moveTo>
                  <a:lnTo>
                    <a:pt x="6796202" y="632650"/>
                  </a:lnTo>
                  <a:lnTo>
                    <a:pt x="6796202" y="746950"/>
                  </a:lnTo>
                  <a:lnTo>
                    <a:pt x="6805727" y="746950"/>
                  </a:lnTo>
                  <a:lnTo>
                    <a:pt x="6805727" y="632650"/>
                  </a:lnTo>
                  <a:close/>
                </a:path>
                <a:path w="7712075" h="1905634">
                  <a:moveTo>
                    <a:pt x="7258812" y="507682"/>
                  </a:moveTo>
                  <a:lnTo>
                    <a:pt x="7249287" y="507682"/>
                  </a:lnTo>
                  <a:lnTo>
                    <a:pt x="7249287" y="621982"/>
                  </a:lnTo>
                  <a:lnTo>
                    <a:pt x="7258812" y="621982"/>
                  </a:lnTo>
                  <a:lnTo>
                    <a:pt x="7258812" y="507682"/>
                  </a:lnTo>
                  <a:close/>
                </a:path>
                <a:path w="7712075" h="1905634">
                  <a:moveTo>
                    <a:pt x="7711897" y="0"/>
                  </a:moveTo>
                  <a:lnTo>
                    <a:pt x="7702372" y="0"/>
                  </a:lnTo>
                  <a:lnTo>
                    <a:pt x="7702372" y="114300"/>
                  </a:lnTo>
                  <a:lnTo>
                    <a:pt x="7711897" y="114300"/>
                  </a:lnTo>
                  <a:lnTo>
                    <a:pt x="7711897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524647" y="5650229"/>
              <a:ext cx="7778750" cy="1867535"/>
            </a:xfrm>
            <a:custGeom>
              <a:avLst/>
              <a:gdLst/>
              <a:ahLst/>
              <a:cxnLst/>
              <a:rect l="l" t="t" r="r" b="b"/>
              <a:pathLst>
                <a:path w="7778750" h="1867534">
                  <a:moveTo>
                    <a:pt x="76200" y="1824240"/>
                  </a:moveTo>
                  <a:lnTo>
                    <a:pt x="48006" y="1792160"/>
                  </a:lnTo>
                  <a:lnTo>
                    <a:pt x="43141" y="1791195"/>
                  </a:lnTo>
                  <a:lnTo>
                    <a:pt x="33032" y="1791195"/>
                  </a:lnTo>
                  <a:lnTo>
                    <a:pt x="952" y="1819389"/>
                  </a:lnTo>
                  <a:lnTo>
                    <a:pt x="0" y="1824240"/>
                  </a:lnTo>
                  <a:lnTo>
                    <a:pt x="0" y="1834349"/>
                  </a:lnTo>
                  <a:lnTo>
                    <a:pt x="28181" y="1866430"/>
                  </a:lnTo>
                  <a:lnTo>
                    <a:pt x="33032" y="1867395"/>
                  </a:lnTo>
                  <a:lnTo>
                    <a:pt x="43141" y="1867395"/>
                  </a:lnTo>
                  <a:lnTo>
                    <a:pt x="75222" y="1839201"/>
                  </a:lnTo>
                  <a:lnTo>
                    <a:pt x="76200" y="1834349"/>
                  </a:lnTo>
                  <a:lnTo>
                    <a:pt x="76200" y="1824240"/>
                  </a:lnTo>
                  <a:close/>
                </a:path>
                <a:path w="7778750" h="1867534">
                  <a:moveTo>
                    <a:pt x="982357" y="1343837"/>
                  </a:moveTo>
                  <a:lnTo>
                    <a:pt x="954163" y="1311757"/>
                  </a:lnTo>
                  <a:lnTo>
                    <a:pt x="949299" y="1310792"/>
                  </a:lnTo>
                  <a:lnTo>
                    <a:pt x="939203" y="1310792"/>
                  </a:lnTo>
                  <a:lnTo>
                    <a:pt x="907122" y="1338986"/>
                  </a:lnTo>
                  <a:lnTo>
                    <a:pt x="906157" y="1343837"/>
                  </a:lnTo>
                  <a:lnTo>
                    <a:pt x="906157" y="1353947"/>
                  </a:lnTo>
                  <a:lnTo>
                    <a:pt x="934339" y="1386027"/>
                  </a:lnTo>
                  <a:lnTo>
                    <a:pt x="939203" y="1386992"/>
                  </a:lnTo>
                  <a:lnTo>
                    <a:pt x="949299" y="1386992"/>
                  </a:lnTo>
                  <a:lnTo>
                    <a:pt x="981379" y="1358798"/>
                  </a:lnTo>
                  <a:lnTo>
                    <a:pt x="982357" y="1353947"/>
                  </a:lnTo>
                  <a:lnTo>
                    <a:pt x="982357" y="1343837"/>
                  </a:lnTo>
                  <a:close/>
                </a:path>
                <a:path w="7778750" h="1867534">
                  <a:moveTo>
                    <a:pt x="1435430" y="1700212"/>
                  </a:moveTo>
                  <a:lnTo>
                    <a:pt x="1407248" y="1668132"/>
                  </a:lnTo>
                  <a:lnTo>
                    <a:pt x="1402384" y="1667167"/>
                  </a:lnTo>
                  <a:lnTo>
                    <a:pt x="1392288" y="1667167"/>
                  </a:lnTo>
                  <a:lnTo>
                    <a:pt x="1360208" y="1695348"/>
                  </a:lnTo>
                  <a:lnTo>
                    <a:pt x="1359230" y="1700212"/>
                  </a:lnTo>
                  <a:lnTo>
                    <a:pt x="1359230" y="1710309"/>
                  </a:lnTo>
                  <a:lnTo>
                    <a:pt x="1387424" y="1742389"/>
                  </a:lnTo>
                  <a:lnTo>
                    <a:pt x="1392288" y="1743367"/>
                  </a:lnTo>
                  <a:lnTo>
                    <a:pt x="1402384" y="1743367"/>
                  </a:lnTo>
                  <a:lnTo>
                    <a:pt x="1434465" y="1715173"/>
                  </a:lnTo>
                  <a:lnTo>
                    <a:pt x="1435430" y="1710309"/>
                  </a:lnTo>
                  <a:lnTo>
                    <a:pt x="1435430" y="1700212"/>
                  </a:lnTo>
                  <a:close/>
                </a:path>
                <a:path w="7778750" h="1867534">
                  <a:moveTo>
                    <a:pt x="1888515" y="1144409"/>
                  </a:moveTo>
                  <a:lnTo>
                    <a:pt x="1860321" y="1112329"/>
                  </a:lnTo>
                  <a:lnTo>
                    <a:pt x="1855470" y="1111364"/>
                  </a:lnTo>
                  <a:lnTo>
                    <a:pt x="1845360" y="1111364"/>
                  </a:lnTo>
                  <a:lnTo>
                    <a:pt x="1813280" y="1139545"/>
                  </a:lnTo>
                  <a:lnTo>
                    <a:pt x="1812315" y="1144409"/>
                  </a:lnTo>
                  <a:lnTo>
                    <a:pt x="1812315" y="1154506"/>
                  </a:lnTo>
                  <a:lnTo>
                    <a:pt x="1840496" y="1186586"/>
                  </a:lnTo>
                  <a:lnTo>
                    <a:pt x="1845360" y="1187564"/>
                  </a:lnTo>
                  <a:lnTo>
                    <a:pt x="1855470" y="1187564"/>
                  </a:lnTo>
                  <a:lnTo>
                    <a:pt x="1887550" y="1159370"/>
                  </a:lnTo>
                  <a:lnTo>
                    <a:pt x="1888515" y="1154506"/>
                  </a:lnTo>
                  <a:lnTo>
                    <a:pt x="1888515" y="1144409"/>
                  </a:lnTo>
                  <a:close/>
                </a:path>
                <a:path w="7778750" h="1867534">
                  <a:moveTo>
                    <a:pt x="2341588" y="1632610"/>
                  </a:moveTo>
                  <a:lnTo>
                    <a:pt x="2313406" y="1600530"/>
                  </a:lnTo>
                  <a:lnTo>
                    <a:pt x="2308555" y="1599565"/>
                  </a:lnTo>
                  <a:lnTo>
                    <a:pt x="2298446" y="1599565"/>
                  </a:lnTo>
                  <a:lnTo>
                    <a:pt x="2266365" y="1627746"/>
                  </a:lnTo>
                  <a:lnTo>
                    <a:pt x="2265388" y="1632610"/>
                  </a:lnTo>
                  <a:lnTo>
                    <a:pt x="2265388" y="1642719"/>
                  </a:lnTo>
                  <a:lnTo>
                    <a:pt x="2293582" y="1674799"/>
                  </a:lnTo>
                  <a:lnTo>
                    <a:pt x="2298446" y="1675765"/>
                  </a:lnTo>
                  <a:lnTo>
                    <a:pt x="2308555" y="1675765"/>
                  </a:lnTo>
                  <a:lnTo>
                    <a:pt x="2340635" y="1647571"/>
                  </a:lnTo>
                  <a:lnTo>
                    <a:pt x="2341588" y="1642719"/>
                  </a:lnTo>
                  <a:lnTo>
                    <a:pt x="2341588" y="1632610"/>
                  </a:lnTo>
                  <a:close/>
                </a:path>
                <a:path w="7778750" h="1867534">
                  <a:moveTo>
                    <a:pt x="2794673" y="1718475"/>
                  </a:moveTo>
                  <a:lnTo>
                    <a:pt x="2766491" y="1686394"/>
                  </a:lnTo>
                  <a:lnTo>
                    <a:pt x="2761627" y="1685429"/>
                  </a:lnTo>
                  <a:lnTo>
                    <a:pt x="2751518" y="1685429"/>
                  </a:lnTo>
                  <a:lnTo>
                    <a:pt x="2719438" y="1713623"/>
                  </a:lnTo>
                  <a:lnTo>
                    <a:pt x="2718473" y="1718475"/>
                  </a:lnTo>
                  <a:lnTo>
                    <a:pt x="2718473" y="1728584"/>
                  </a:lnTo>
                  <a:lnTo>
                    <a:pt x="2746667" y="1760664"/>
                  </a:lnTo>
                  <a:lnTo>
                    <a:pt x="2751518" y="1761629"/>
                  </a:lnTo>
                  <a:lnTo>
                    <a:pt x="2761627" y="1761629"/>
                  </a:lnTo>
                  <a:lnTo>
                    <a:pt x="2793708" y="1733435"/>
                  </a:lnTo>
                  <a:lnTo>
                    <a:pt x="2794673" y="1728584"/>
                  </a:lnTo>
                  <a:lnTo>
                    <a:pt x="2794673" y="1718475"/>
                  </a:lnTo>
                  <a:close/>
                </a:path>
                <a:path w="7778750" h="1867534">
                  <a:moveTo>
                    <a:pt x="3247758" y="943470"/>
                  </a:moveTo>
                  <a:lnTo>
                    <a:pt x="3219564" y="911390"/>
                  </a:lnTo>
                  <a:lnTo>
                    <a:pt x="3214713" y="910412"/>
                  </a:lnTo>
                  <a:lnTo>
                    <a:pt x="3204603" y="910412"/>
                  </a:lnTo>
                  <a:lnTo>
                    <a:pt x="3172523" y="938606"/>
                  </a:lnTo>
                  <a:lnTo>
                    <a:pt x="3171558" y="943470"/>
                  </a:lnTo>
                  <a:lnTo>
                    <a:pt x="3171558" y="953566"/>
                  </a:lnTo>
                  <a:lnTo>
                    <a:pt x="3199752" y="985647"/>
                  </a:lnTo>
                  <a:lnTo>
                    <a:pt x="3204603" y="986612"/>
                  </a:lnTo>
                  <a:lnTo>
                    <a:pt x="3214713" y="986612"/>
                  </a:lnTo>
                  <a:lnTo>
                    <a:pt x="3246793" y="958430"/>
                  </a:lnTo>
                  <a:lnTo>
                    <a:pt x="3247758" y="953566"/>
                  </a:lnTo>
                  <a:lnTo>
                    <a:pt x="3247758" y="943470"/>
                  </a:lnTo>
                  <a:close/>
                </a:path>
                <a:path w="7778750" h="1867534">
                  <a:moveTo>
                    <a:pt x="3700843" y="1452791"/>
                  </a:moveTo>
                  <a:lnTo>
                    <a:pt x="3672649" y="1420710"/>
                  </a:lnTo>
                  <a:lnTo>
                    <a:pt x="3667785" y="1419758"/>
                  </a:lnTo>
                  <a:lnTo>
                    <a:pt x="3657689" y="1419758"/>
                  </a:lnTo>
                  <a:lnTo>
                    <a:pt x="3625608" y="1447939"/>
                  </a:lnTo>
                  <a:lnTo>
                    <a:pt x="3624643" y="1452791"/>
                  </a:lnTo>
                  <a:lnTo>
                    <a:pt x="3624643" y="1462900"/>
                  </a:lnTo>
                  <a:lnTo>
                    <a:pt x="3652824" y="1494980"/>
                  </a:lnTo>
                  <a:lnTo>
                    <a:pt x="3657689" y="1495958"/>
                  </a:lnTo>
                  <a:lnTo>
                    <a:pt x="3667785" y="1495958"/>
                  </a:lnTo>
                  <a:lnTo>
                    <a:pt x="3699878" y="1467764"/>
                  </a:lnTo>
                  <a:lnTo>
                    <a:pt x="3700843" y="1462900"/>
                  </a:lnTo>
                  <a:lnTo>
                    <a:pt x="3700843" y="1452791"/>
                  </a:lnTo>
                  <a:close/>
                </a:path>
                <a:path w="7778750" h="1867534">
                  <a:moveTo>
                    <a:pt x="4153928" y="1135951"/>
                  </a:moveTo>
                  <a:lnTo>
                    <a:pt x="4125734" y="1103871"/>
                  </a:lnTo>
                  <a:lnTo>
                    <a:pt x="4120870" y="1102906"/>
                  </a:lnTo>
                  <a:lnTo>
                    <a:pt x="4110761" y="1102906"/>
                  </a:lnTo>
                  <a:lnTo>
                    <a:pt x="4078681" y="1131087"/>
                  </a:lnTo>
                  <a:lnTo>
                    <a:pt x="4077728" y="1135951"/>
                  </a:lnTo>
                  <a:lnTo>
                    <a:pt x="4077728" y="1146048"/>
                  </a:lnTo>
                  <a:lnTo>
                    <a:pt x="4105910" y="1178128"/>
                  </a:lnTo>
                  <a:lnTo>
                    <a:pt x="4110761" y="1179106"/>
                  </a:lnTo>
                  <a:lnTo>
                    <a:pt x="4120870" y="1179106"/>
                  </a:lnTo>
                  <a:lnTo>
                    <a:pt x="4152950" y="1150912"/>
                  </a:lnTo>
                  <a:lnTo>
                    <a:pt x="4153928" y="1146048"/>
                  </a:lnTo>
                  <a:lnTo>
                    <a:pt x="4153928" y="1135951"/>
                  </a:lnTo>
                  <a:close/>
                </a:path>
                <a:path w="7778750" h="1867534">
                  <a:moveTo>
                    <a:pt x="4607001" y="656450"/>
                  </a:moveTo>
                  <a:lnTo>
                    <a:pt x="4578820" y="624370"/>
                  </a:lnTo>
                  <a:lnTo>
                    <a:pt x="4573956" y="623392"/>
                  </a:lnTo>
                  <a:lnTo>
                    <a:pt x="4563846" y="623392"/>
                  </a:lnTo>
                  <a:lnTo>
                    <a:pt x="4531766" y="651586"/>
                  </a:lnTo>
                  <a:lnTo>
                    <a:pt x="4530801" y="656450"/>
                  </a:lnTo>
                  <a:lnTo>
                    <a:pt x="4530801" y="666559"/>
                  </a:lnTo>
                  <a:lnTo>
                    <a:pt x="4558982" y="698639"/>
                  </a:lnTo>
                  <a:lnTo>
                    <a:pt x="4563846" y="699592"/>
                  </a:lnTo>
                  <a:lnTo>
                    <a:pt x="4573956" y="699592"/>
                  </a:lnTo>
                  <a:lnTo>
                    <a:pt x="4606036" y="671410"/>
                  </a:lnTo>
                  <a:lnTo>
                    <a:pt x="4607001" y="666559"/>
                  </a:lnTo>
                  <a:lnTo>
                    <a:pt x="4607001" y="656450"/>
                  </a:lnTo>
                  <a:close/>
                </a:path>
                <a:path w="7778750" h="1867534">
                  <a:moveTo>
                    <a:pt x="5060086" y="821207"/>
                  </a:moveTo>
                  <a:lnTo>
                    <a:pt x="5031892" y="789127"/>
                  </a:lnTo>
                  <a:lnTo>
                    <a:pt x="5027028" y="788149"/>
                  </a:lnTo>
                  <a:lnTo>
                    <a:pt x="5016932" y="788149"/>
                  </a:lnTo>
                  <a:lnTo>
                    <a:pt x="4984851" y="816343"/>
                  </a:lnTo>
                  <a:lnTo>
                    <a:pt x="4983886" y="821207"/>
                  </a:lnTo>
                  <a:lnTo>
                    <a:pt x="4983886" y="831303"/>
                  </a:lnTo>
                  <a:lnTo>
                    <a:pt x="5012067" y="863384"/>
                  </a:lnTo>
                  <a:lnTo>
                    <a:pt x="5016932" y="864349"/>
                  </a:lnTo>
                  <a:lnTo>
                    <a:pt x="5027028" y="864349"/>
                  </a:lnTo>
                  <a:lnTo>
                    <a:pt x="5059108" y="836168"/>
                  </a:lnTo>
                  <a:lnTo>
                    <a:pt x="5060086" y="831303"/>
                  </a:lnTo>
                  <a:lnTo>
                    <a:pt x="5060086" y="821207"/>
                  </a:lnTo>
                  <a:close/>
                </a:path>
                <a:path w="7778750" h="1867534">
                  <a:moveTo>
                    <a:pt x="5513159" y="757694"/>
                  </a:moveTo>
                  <a:lnTo>
                    <a:pt x="5484977" y="725614"/>
                  </a:lnTo>
                  <a:lnTo>
                    <a:pt x="5480113" y="724649"/>
                  </a:lnTo>
                  <a:lnTo>
                    <a:pt x="5470017" y="724649"/>
                  </a:lnTo>
                  <a:lnTo>
                    <a:pt x="5437937" y="752830"/>
                  </a:lnTo>
                  <a:lnTo>
                    <a:pt x="5436959" y="757694"/>
                  </a:lnTo>
                  <a:lnTo>
                    <a:pt x="5436959" y="767791"/>
                  </a:lnTo>
                  <a:lnTo>
                    <a:pt x="5465153" y="799871"/>
                  </a:lnTo>
                  <a:lnTo>
                    <a:pt x="5470017" y="800849"/>
                  </a:lnTo>
                  <a:lnTo>
                    <a:pt x="5480113" y="800849"/>
                  </a:lnTo>
                  <a:lnTo>
                    <a:pt x="5512193" y="772655"/>
                  </a:lnTo>
                  <a:lnTo>
                    <a:pt x="5513159" y="767791"/>
                  </a:lnTo>
                  <a:lnTo>
                    <a:pt x="5513159" y="757694"/>
                  </a:lnTo>
                  <a:close/>
                </a:path>
                <a:path w="7778750" h="1867534">
                  <a:moveTo>
                    <a:pt x="5966244" y="423583"/>
                  </a:moveTo>
                  <a:lnTo>
                    <a:pt x="5938063" y="391490"/>
                  </a:lnTo>
                  <a:lnTo>
                    <a:pt x="5933198" y="390525"/>
                  </a:lnTo>
                  <a:lnTo>
                    <a:pt x="5923089" y="390525"/>
                  </a:lnTo>
                  <a:lnTo>
                    <a:pt x="5891009" y="418719"/>
                  </a:lnTo>
                  <a:lnTo>
                    <a:pt x="5890044" y="423583"/>
                  </a:lnTo>
                  <a:lnTo>
                    <a:pt x="5890044" y="433679"/>
                  </a:lnTo>
                  <a:lnTo>
                    <a:pt x="5918225" y="465759"/>
                  </a:lnTo>
                  <a:lnTo>
                    <a:pt x="5923089" y="466725"/>
                  </a:lnTo>
                  <a:lnTo>
                    <a:pt x="5933198" y="466725"/>
                  </a:lnTo>
                  <a:lnTo>
                    <a:pt x="5965279" y="438543"/>
                  </a:lnTo>
                  <a:lnTo>
                    <a:pt x="5966244" y="433679"/>
                  </a:lnTo>
                  <a:lnTo>
                    <a:pt x="5966244" y="423583"/>
                  </a:lnTo>
                  <a:close/>
                </a:path>
                <a:path w="7778750" h="1867534">
                  <a:moveTo>
                    <a:pt x="6419316" y="551891"/>
                  </a:moveTo>
                  <a:lnTo>
                    <a:pt x="6391135" y="519811"/>
                  </a:lnTo>
                  <a:lnTo>
                    <a:pt x="6386284" y="518845"/>
                  </a:lnTo>
                  <a:lnTo>
                    <a:pt x="6376175" y="518845"/>
                  </a:lnTo>
                  <a:lnTo>
                    <a:pt x="6344094" y="547039"/>
                  </a:lnTo>
                  <a:lnTo>
                    <a:pt x="6343116" y="551891"/>
                  </a:lnTo>
                  <a:lnTo>
                    <a:pt x="6343116" y="562000"/>
                  </a:lnTo>
                  <a:lnTo>
                    <a:pt x="6371310" y="594080"/>
                  </a:lnTo>
                  <a:lnTo>
                    <a:pt x="6376175" y="595045"/>
                  </a:lnTo>
                  <a:lnTo>
                    <a:pt x="6386284" y="595045"/>
                  </a:lnTo>
                  <a:lnTo>
                    <a:pt x="6418364" y="566851"/>
                  </a:lnTo>
                  <a:lnTo>
                    <a:pt x="6419316" y="562000"/>
                  </a:lnTo>
                  <a:lnTo>
                    <a:pt x="6419316" y="551891"/>
                  </a:lnTo>
                  <a:close/>
                </a:path>
                <a:path w="7778750" h="1867534">
                  <a:moveTo>
                    <a:pt x="6872402" y="665708"/>
                  </a:moveTo>
                  <a:lnTo>
                    <a:pt x="6844220" y="633615"/>
                  </a:lnTo>
                  <a:lnTo>
                    <a:pt x="6839356" y="632650"/>
                  </a:lnTo>
                  <a:lnTo>
                    <a:pt x="6829260" y="632650"/>
                  </a:lnTo>
                  <a:lnTo>
                    <a:pt x="6797167" y="660844"/>
                  </a:lnTo>
                  <a:lnTo>
                    <a:pt x="6796202" y="665708"/>
                  </a:lnTo>
                  <a:lnTo>
                    <a:pt x="6796202" y="675805"/>
                  </a:lnTo>
                  <a:lnTo>
                    <a:pt x="6824396" y="707885"/>
                  </a:lnTo>
                  <a:lnTo>
                    <a:pt x="6829260" y="708850"/>
                  </a:lnTo>
                  <a:lnTo>
                    <a:pt x="6839356" y="708850"/>
                  </a:lnTo>
                  <a:lnTo>
                    <a:pt x="6871449" y="680669"/>
                  </a:lnTo>
                  <a:lnTo>
                    <a:pt x="6872402" y="675805"/>
                  </a:lnTo>
                  <a:lnTo>
                    <a:pt x="6872402" y="665708"/>
                  </a:lnTo>
                  <a:close/>
                </a:path>
                <a:path w="7778750" h="1867534">
                  <a:moveTo>
                    <a:pt x="7325487" y="540740"/>
                  </a:moveTo>
                  <a:lnTo>
                    <a:pt x="7297293" y="508647"/>
                  </a:lnTo>
                  <a:lnTo>
                    <a:pt x="7292441" y="507682"/>
                  </a:lnTo>
                  <a:lnTo>
                    <a:pt x="7282332" y="507682"/>
                  </a:lnTo>
                  <a:lnTo>
                    <a:pt x="7250252" y="535876"/>
                  </a:lnTo>
                  <a:lnTo>
                    <a:pt x="7249287" y="540740"/>
                  </a:lnTo>
                  <a:lnTo>
                    <a:pt x="7249287" y="550837"/>
                  </a:lnTo>
                  <a:lnTo>
                    <a:pt x="7277481" y="582917"/>
                  </a:lnTo>
                  <a:lnTo>
                    <a:pt x="7282332" y="583882"/>
                  </a:lnTo>
                  <a:lnTo>
                    <a:pt x="7292441" y="583882"/>
                  </a:lnTo>
                  <a:lnTo>
                    <a:pt x="7324522" y="555701"/>
                  </a:lnTo>
                  <a:lnTo>
                    <a:pt x="7325487" y="550837"/>
                  </a:lnTo>
                  <a:lnTo>
                    <a:pt x="7325487" y="540740"/>
                  </a:lnTo>
                  <a:close/>
                </a:path>
                <a:path w="7778750" h="1867534">
                  <a:moveTo>
                    <a:pt x="7778572" y="33058"/>
                  </a:moveTo>
                  <a:lnTo>
                    <a:pt x="7750378" y="977"/>
                  </a:lnTo>
                  <a:lnTo>
                    <a:pt x="7745527" y="0"/>
                  </a:lnTo>
                  <a:lnTo>
                    <a:pt x="7735417" y="0"/>
                  </a:lnTo>
                  <a:lnTo>
                    <a:pt x="7703337" y="28194"/>
                  </a:lnTo>
                  <a:lnTo>
                    <a:pt x="7702372" y="33058"/>
                  </a:lnTo>
                  <a:lnTo>
                    <a:pt x="7702372" y="43154"/>
                  </a:lnTo>
                  <a:lnTo>
                    <a:pt x="7730553" y="75234"/>
                  </a:lnTo>
                  <a:lnTo>
                    <a:pt x="7735417" y="76200"/>
                  </a:lnTo>
                  <a:lnTo>
                    <a:pt x="7745527" y="76200"/>
                  </a:lnTo>
                  <a:lnTo>
                    <a:pt x="7777607" y="48018"/>
                  </a:lnTo>
                  <a:lnTo>
                    <a:pt x="7778572" y="43154"/>
                  </a:lnTo>
                  <a:lnTo>
                    <a:pt x="7778572" y="33058"/>
                  </a:lnTo>
                  <a:close/>
                </a:path>
              </a:pathLst>
            </a:custGeom>
            <a:solidFill>
              <a:srgbClr val="FF8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969690" y="779959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3400" y="7670993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8150" y="7202487"/>
            <a:ext cx="184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3400" y="6733829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8150" y="6265170"/>
            <a:ext cx="184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7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6725" y="5796511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1475" y="5327848"/>
            <a:ext cx="2508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75698" y="7670993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75698" y="6889943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75698" y="6108903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75698" y="5327848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11890" y="7199067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4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64928" y="7316187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79856" y="6718645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71146" y="7075090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86074" y="6519220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77211" y="7007520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30392" y="7093398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45320" y="6318300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36457" y="6827592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8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51538" y="6510734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04566" y="6031360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9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57603" y="6196114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10784" y="6132563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16850" y="5926728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70030" y="6040589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8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23068" y="5915574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176095" y="5407918"/>
            <a:ext cx="175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FF8F00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11300" y="753006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8975" y="739671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3849AB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16175" y="708238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321050" y="694903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50">
              <a:latin typeface="Trebuchet MS"/>
              <a:cs typeface="Trebuchet MS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1492250" y="7486650"/>
          <a:ext cx="9928860" cy="49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220"/>
                <a:gridCol w="62865"/>
                <a:gridCol w="735965"/>
                <a:gridCol w="276225"/>
                <a:gridCol w="628650"/>
                <a:gridCol w="285750"/>
                <a:gridCol w="171450"/>
                <a:gridCol w="276225"/>
                <a:gridCol w="457200"/>
                <a:gridCol w="345440"/>
                <a:gridCol w="276225"/>
                <a:gridCol w="354330"/>
                <a:gridCol w="285750"/>
                <a:gridCol w="382270"/>
                <a:gridCol w="276225"/>
                <a:gridCol w="382270"/>
                <a:gridCol w="276225"/>
                <a:gridCol w="382270"/>
                <a:gridCol w="285750"/>
                <a:gridCol w="372745"/>
                <a:gridCol w="276225"/>
                <a:gridCol w="382270"/>
                <a:gridCol w="285750"/>
                <a:gridCol w="382270"/>
                <a:gridCol w="276225"/>
                <a:gridCol w="382270"/>
                <a:gridCol w="285750"/>
                <a:gridCol w="382270"/>
                <a:gridCol w="271145"/>
              </a:tblGrid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99999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99999"/>
                      </a:solidFill>
                      <a:prstDash val="solid"/>
                    </a:lnL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17653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99999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125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725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17653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  <a:tc>
                  <a:txBody>
                    <a:bodyPr/>
                    <a:lstStyle/>
                    <a:p>
                      <a:pPr marR="20447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3849AB"/>
                    </a:solidFill>
                  </a:tcPr>
                </a:tc>
              </a:tr>
              <a:tr h="232449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668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3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8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4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9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5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0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1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2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3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7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4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5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900" spc="2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900">
                          <a:latin typeface="Trebuchet MS"/>
                          <a:cs typeface="Trebuchet MS"/>
                        </a:rPr>
                        <a:t>6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5905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" name="object 73"/>
          <p:cNvSpPr txBox="1"/>
          <p:nvPr/>
        </p:nvSpPr>
        <p:spPr>
          <a:xfrm>
            <a:off x="4683125" y="694903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30800" y="722526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88000" y="687283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35675" y="669186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92875" y="664423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50075" y="690141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97750" y="682521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54950" y="6006061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92200" y="5798445"/>
            <a:ext cx="734758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3960" algn="l"/>
                <a:tab pos="7127240" algn="l"/>
              </a:tabLst>
            </a:pPr>
            <a:r>
              <a:rPr dirty="0" sz="1050" strike="sngStrike">
                <a:solidFill>
                  <a:srgbClr val="FF8F00"/>
                </a:solidFill>
                <a:latin typeface="Times New Roman"/>
                <a:cs typeface="Times New Roman"/>
              </a:rPr>
              <a:t> 	</a:t>
            </a:r>
            <a:r>
              <a:rPr dirty="0" sz="1050" spc="45" strike="sngStrike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r>
              <a:rPr dirty="0" sz="1050" spc="25" strike="sngStrike">
                <a:solidFill>
                  <a:srgbClr val="FF8F00"/>
                </a:solidFill>
                <a:latin typeface="Trebuchet MS"/>
                <a:cs typeface="Trebuchet MS"/>
              </a:rPr>
              <a:t>2</a:t>
            </a:r>
            <a:r>
              <a:rPr dirty="0" sz="1050" strike="sngStrike">
                <a:solidFill>
                  <a:srgbClr val="FF8F00"/>
                </a:solidFill>
                <a:latin typeface="Trebuchet MS"/>
                <a:cs typeface="Trebuchet MS"/>
              </a:rPr>
              <a:t>	</a:t>
            </a:r>
            <a:r>
              <a:rPr dirty="0" sz="1050" spc="130" strike="noStrike">
                <a:solidFill>
                  <a:srgbClr val="FF8F00"/>
                </a:solidFill>
                <a:latin typeface="Trebuchet MS"/>
                <a:cs typeface="Trebuchet MS"/>
              </a:rPr>
              <a:t> </a:t>
            </a:r>
            <a:r>
              <a:rPr dirty="0" sz="1050" spc="45" strike="noStrike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050" spc="25" strike="noStrike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759825" y="651088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207500" y="6625186"/>
            <a:ext cx="990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06937" y="8000851"/>
            <a:ext cx="118554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5" i="1">
                <a:latin typeface="Trebuchet MS"/>
                <a:cs typeface="Trebuchet MS"/>
              </a:rPr>
              <a:t>YearsWithCurrManager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2599" y="5934947"/>
            <a:ext cx="163830" cy="130238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10" i="1">
                <a:latin typeface="Trebuchet MS"/>
                <a:cs typeface="Trebuchet MS"/>
              </a:rPr>
              <a:t>YearsSinceLastPromotion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788676" y="6151283"/>
            <a:ext cx="163830" cy="87185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15" i="1">
                <a:latin typeface="Trebuchet MS"/>
                <a:cs typeface="Trebuchet MS"/>
              </a:rPr>
              <a:t>YearsAtCompany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87166" y="4502150"/>
            <a:ext cx="43738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Arial"/>
                <a:cs typeface="Arial"/>
              </a:rPr>
              <a:t>Average </a:t>
            </a:r>
            <a:r>
              <a:rPr dirty="0" sz="1500">
                <a:latin typeface="Arial"/>
                <a:cs typeface="Arial"/>
              </a:rPr>
              <a:t>time spent with Manager versus</a:t>
            </a:r>
            <a:r>
              <a:rPr dirty="0" sz="1500" spc="-9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promotion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914399"/>
            <a:ext cx="5257800" cy="2962275"/>
          </a:xfrm>
          <a:custGeom>
            <a:avLst/>
            <a:gdLst/>
            <a:ahLst/>
            <a:cxnLst/>
            <a:rect l="l" t="t" r="r" b="b"/>
            <a:pathLst>
              <a:path w="5257800" h="2962275">
                <a:moveTo>
                  <a:pt x="5257800" y="2962275"/>
                </a:moveTo>
                <a:lnTo>
                  <a:pt x="0" y="2962275"/>
                </a:lnTo>
                <a:lnTo>
                  <a:pt x="0" y="0"/>
                </a:lnTo>
                <a:lnTo>
                  <a:pt x="5257800" y="0"/>
                </a:lnTo>
                <a:lnTo>
                  <a:pt x="5257800" y="2962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3975" y="1093985"/>
            <a:ext cx="164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95">
                <a:latin typeface="Trebuchet MS"/>
                <a:cs typeface="Trebuchet MS"/>
              </a:rPr>
              <a:t>N</a:t>
            </a:r>
            <a:r>
              <a:rPr dirty="0" sz="900" spc="35">
                <a:latin typeface="Trebuchet MS"/>
                <a:cs typeface="Trebuchet MS"/>
              </a:rPr>
              <a:t>o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7750" y="1123949"/>
            <a:ext cx="4543425" cy="2276475"/>
            <a:chOff x="1047750" y="1123949"/>
            <a:chExt cx="4543425" cy="2276475"/>
          </a:xfrm>
        </p:grpSpPr>
        <p:sp>
          <p:nvSpPr>
            <p:cNvPr id="5" name="object 5"/>
            <p:cNvSpPr/>
            <p:nvPr/>
          </p:nvSpPr>
          <p:spPr>
            <a:xfrm>
              <a:off x="1047750" y="11239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7350" y="11239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7750" y="1390649"/>
              <a:ext cx="4543425" cy="2009775"/>
            </a:xfrm>
            <a:custGeom>
              <a:avLst/>
              <a:gdLst/>
              <a:ahLst/>
              <a:cxnLst/>
              <a:rect l="l" t="t" r="r" b="b"/>
              <a:pathLst>
                <a:path w="4543425" h="2009775">
                  <a:moveTo>
                    <a:pt x="95250" y="1666875"/>
                  </a:moveTo>
                  <a:lnTo>
                    <a:pt x="0" y="1666875"/>
                  </a:lnTo>
                  <a:lnTo>
                    <a:pt x="0" y="1676400"/>
                  </a:lnTo>
                  <a:lnTo>
                    <a:pt x="95250" y="1676400"/>
                  </a:lnTo>
                  <a:lnTo>
                    <a:pt x="95250" y="1666875"/>
                  </a:lnTo>
                  <a:close/>
                </a:path>
                <a:path w="4543425" h="2009775">
                  <a:moveTo>
                    <a:pt x="95250" y="1333500"/>
                  </a:moveTo>
                  <a:lnTo>
                    <a:pt x="0" y="1333500"/>
                  </a:lnTo>
                  <a:lnTo>
                    <a:pt x="0" y="1343025"/>
                  </a:lnTo>
                  <a:lnTo>
                    <a:pt x="95250" y="1343025"/>
                  </a:lnTo>
                  <a:lnTo>
                    <a:pt x="95250" y="1333500"/>
                  </a:lnTo>
                  <a:close/>
                </a:path>
                <a:path w="4543425" h="2009775">
                  <a:moveTo>
                    <a:pt x="95250" y="1000125"/>
                  </a:moveTo>
                  <a:lnTo>
                    <a:pt x="0" y="1000125"/>
                  </a:lnTo>
                  <a:lnTo>
                    <a:pt x="0" y="1009650"/>
                  </a:lnTo>
                  <a:lnTo>
                    <a:pt x="95250" y="1009650"/>
                  </a:lnTo>
                  <a:lnTo>
                    <a:pt x="95250" y="1000125"/>
                  </a:lnTo>
                  <a:close/>
                </a:path>
                <a:path w="4543425" h="2009775">
                  <a:moveTo>
                    <a:pt x="95250" y="666750"/>
                  </a:moveTo>
                  <a:lnTo>
                    <a:pt x="0" y="666750"/>
                  </a:lnTo>
                  <a:lnTo>
                    <a:pt x="0" y="676275"/>
                  </a:lnTo>
                  <a:lnTo>
                    <a:pt x="95250" y="676275"/>
                  </a:lnTo>
                  <a:lnTo>
                    <a:pt x="95250" y="666750"/>
                  </a:lnTo>
                  <a:close/>
                </a:path>
                <a:path w="4543425" h="2009775">
                  <a:moveTo>
                    <a:pt x="95250" y="333375"/>
                  </a:moveTo>
                  <a:lnTo>
                    <a:pt x="0" y="333375"/>
                  </a:lnTo>
                  <a:lnTo>
                    <a:pt x="0" y="342900"/>
                  </a:lnTo>
                  <a:lnTo>
                    <a:pt x="95250" y="342900"/>
                  </a:lnTo>
                  <a:lnTo>
                    <a:pt x="95250" y="333375"/>
                  </a:lnTo>
                  <a:close/>
                </a:path>
                <a:path w="4543425" h="2009775">
                  <a:moveTo>
                    <a:pt x="1000125" y="1666875"/>
                  </a:moveTo>
                  <a:lnTo>
                    <a:pt x="457200" y="1666875"/>
                  </a:lnTo>
                  <a:lnTo>
                    <a:pt x="457200" y="1676400"/>
                  </a:lnTo>
                  <a:lnTo>
                    <a:pt x="1000125" y="1676400"/>
                  </a:lnTo>
                  <a:lnTo>
                    <a:pt x="1000125" y="1666875"/>
                  </a:lnTo>
                  <a:close/>
                </a:path>
                <a:path w="4543425" h="2009775">
                  <a:moveTo>
                    <a:pt x="1000125" y="1333500"/>
                  </a:moveTo>
                  <a:lnTo>
                    <a:pt x="457200" y="1333500"/>
                  </a:lnTo>
                  <a:lnTo>
                    <a:pt x="457200" y="1343025"/>
                  </a:lnTo>
                  <a:lnTo>
                    <a:pt x="1000125" y="1343025"/>
                  </a:lnTo>
                  <a:lnTo>
                    <a:pt x="1000125" y="1333500"/>
                  </a:lnTo>
                  <a:close/>
                </a:path>
                <a:path w="4543425" h="2009775">
                  <a:moveTo>
                    <a:pt x="1000125" y="1000125"/>
                  </a:moveTo>
                  <a:lnTo>
                    <a:pt x="457200" y="1000125"/>
                  </a:lnTo>
                  <a:lnTo>
                    <a:pt x="457200" y="1009650"/>
                  </a:lnTo>
                  <a:lnTo>
                    <a:pt x="1000125" y="1009650"/>
                  </a:lnTo>
                  <a:lnTo>
                    <a:pt x="1000125" y="1000125"/>
                  </a:lnTo>
                  <a:close/>
                </a:path>
                <a:path w="4543425" h="2009775">
                  <a:moveTo>
                    <a:pt x="1000125" y="666750"/>
                  </a:moveTo>
                  <a:lnTo>
                    <a:pt x="457200" y="666750"/>
                  </a:lnTo>
                  <a:lnTo>
                    <a:pt x="457200" y="676275"/>
                  </a:lnTo>
                  <a:lnTo>
                    <a:pt x="1000125" y="676275"/>
                  </a:lnTo>
                  <a:lnTo>
                    <a:pt x="1000125" y="666750"/>
                  </a:lnTo>
                  <a:close/>
                </a:path>
                <a:path w="4543425" h="2009775">
                  <a:moveTo>
                    <a:pt x="1000125" y="333375"/>
                  </a:moveTo>
                  <a:lnTo>
                    <a:pt x="457200" y="333375"/>
                  </a:lnTo>
                  <a:lnTo>
                    <a:pt x="457200" y="342900"/>
                  </a:lnTo>
                  <a:lnTo>
                    <a:pt x="1000125" y="342900"/>
                  </a:lnTo>
                  <a:lnTo>
                    <a:pt x="1000125" y="333375"/>
                  </a:lnTo>
                  <a:close/>
                </a:path>
                <a:path w="4543425" h="2009775">
                  <a:moveTo>
                    <a:pt x="1371600" y="1666875"/>
                  </a:moveTo>
                  <a:lnTo>
                    <a:pt x="1362075" y="1666875"/>
                  </a:lnTo>
                  <a:lnTo>
                    <a:pt x="1362075" y="1676400"/>
                  </a:lnTo>
                  <a:lnTo>
                    <a:pt x="1371600" y="1676400"/>
                  </a:lnTo>
                  <a:lnTo>
                    <a:pt x="1371600" y="1666875"/>
                  </a:lnTo>
                  <a:close/>
                </a:path>
                <a:path w="4543425" h="2009775">
                  <a:moveTo>
                    <a:pt x="1905000" y="1666875"/>
                  </a:moveTo>
                  <a:lnTo>
                    <a:pt x="1724025" y="1666875"/>
                  </a:lnTo>
                  <a:lnTo>
                    <a:pt x="1724025" y="1676400"/>
                  </a:lnTo>
                  <a:lnTo>
                    <a:pt x="1905000" y="1676400"/>
                  </a:lnTo>
                  <a:lnTo>
                    <a:pt x="1905000" y="1666875"/>
                  </a:lnTo>
                  <a:close/>
                </a:path>
                <a:path w="4543425" h="2009775">
                  <a:moveTo>
                    <a:pt x="1905000" y="1333500"/>
                  </a:moveTo>
                  <a:lnTo>
                    <a:pt x="1362075" y="1333500"/>
                  </a:lnTo>
                  <a:lnTo>
                    <a:pt x="1362075" y="1343025"/>
                  </a:lnTo>
                  <a:lnTo>
                    <a:pt x="1905000" y="1343025"/>
                  </a:lnTo>
                  <a:lnTo>
                    <a:pt x="1905000" y="1333500"/>
                  </a:lnTo>
                  <a:close/>
                </a:path>
                <a:path w="4543425" h="2009775">
                  <a:moveTo>
                    <a:pt x="2819400" y="1666875"/>
                  </a:moveTo>
                  <a:lnTo>
                    <a:pt x="2266950" y="1666875"/>
                  </a:lnTo>
                  <a:lnTo>
                    <a:pt x="2266950" y="1676400"/>
                  </a:lnTo>
                  <a:lnTo>
                    <a:pt x="2819400" y="1676400"/>
                  </a:lnTo>
                  <a:lnTo>
                    <a:pt x="2819400" y="1666875"/>
                  </a:lnTo>
                  <a:close/>
                </a:path>
                <a:path w="4543425" h="2009775">
                  <a:moveTo>
                    <a:pt x="4543425" y="2000250"/>
                  </a:moveTo>
                  <a:lnTo>
                    <a:pt x="0" y="2000250"/>
                  </a:lnTo>
                  <a:lnTo>
                    <a:pt x="0" y="2009775"/>
                  </a:lnTo>
                  <a:lnTo>
                    <a:pt x="4543425" y="2009775"/>
                  </a:lnTo>
                  <a:lnTo>
                    <a:pt x="4543425" y="2000250"/>
                  </a:lnTo>
                  <a:close/>
                </a:path>
                <a:path w="4543425" h="2009775">
                  <a:moveTo>
                    <a:pt x="4543425" y="1666875"/>
                  </a:moveTo>
                  <a:lnTo>
                    <a:pt x="3171825" y="1666875"/>
                  </a:lnTo>
                  <a:lnTo>
                    <a:pt x="3171825" y="1676400"/>
                  </a:lnTo>
                  <a:lnTo>
                    <a:pt x="4543425" y="1676400"/>
                  </a:lnTo>
                  <a:lnTo>
                    <a:pt x="4543425" y="1666875"/>
                  </a:lnTo>
                  <a:close/>
                </a:path>
                <a:path w="4543425" h="2009775">
                  <a:moveTo>
                    <a:pt x="4543425" y="1333500"/>
                  </a:moveTo>
                  <a:lnTo>
                    <a:pt x="2266950" y="1333500"/>
                  </a:lnTo>
                  <a:lnTo>
                    <a:pt x="2266950" y="1343025"/>
                  </a:lnTo>
                  <a:lnTo>
                    <a:pt x="4543425" y="1343025"/>
                  </a:lnTo>
                  <a:lnTo>
                    <a:pt x="4543425" y="1333500"/>
                  </a:lnTo>
                  <a:close/>
                </a:path>
                <a:path w="4543425" h="2009775">
                  <a:moveTo>
                    <a:pt x="4543425" y="1000125"/>
                  </a:moveTo>
                  <a:lnTo>
                    <a:pt x="1362075" y="1000125"/>
                  </a:lnTo>
                  <a:lnTo>
                    <a:pt x="1362075" y="1009650"/>
                  </a:lnTo>
                  <a:lnTo>
                    <a:pt x="4543425" y="1009650"/>
                  </a:lnTo>
                  <a:lnTo>
                    <a:pt x="4543425" y="1000125"/>
                  </a:lnTo>
                  <a:close/>
                </a:path>
                <a:path w="4543425" h="2009775">
                  <a:moveTo>
                    <a:pt x="4543425" y="666750"/>
                  </a:moveTo>
                  <a:lnTo>
                    <a:pt x="1362075" y="666750"/>
                  </a:lnTo>
                  <a:lnTo>
                    <a:pt x="1362075" y="676275"/>
                  </a:lnTo>
                  <a:lnTo>
                    <a:pt x="4543425" y="676275"/>
                  </a:lnTo>
                  <a:lnTo>
                    <a:pt x="4543425" y="666750"/>
                  </a:lnTo>
                  <a:close/>
                </a:path>
                <a:path w="4543425" h="2009775">
                  <a:moveTo>
                    <a:pt x="4543425" y="333375"/>
                  </a:moveTo>
                  <a:lnTo>
                    <a:pt x="1362075" y="333375"/>
                  </a:lnTo>
                  <a:lnTo>
                    <a:pt x="1362075" y="342900"/>
                  </a:lnTo>
                  <a:lnTo>
                    <a:pt x="4543425" y="342900"/>
                  </a:lnTo>
                  <a:lnTo>
                    <a:pt x="4543425" y="333375"/>
                  </a:lnTo>
                  <a:close/>
                </a:path>
                <a:path w="4543425" h="2009775">
                  <a:moveTo>
                    <a:pt x="45434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543425" y="9525"/>
                  </a:lnTo>
                  <a:lnTo>
                    <a:pt x="45434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3000" y="1562099"/>
              <a:ext cx="3981450" cy="1828800"/>
            </a:xfrm>
            <a:custGeom>
              <a:avLst/>
              <a:gdLst/>
              <a:ahLst/>
              <a:cxnLst/>
              <a:rect l="l" t="t" r="r" b="b"/>
              <a:pathLst>
                <a:path w="3981450" h="1828800">
                  <a:moveTo>
                    <a:pt x="36195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361950" y="1828800"/>
                  </a:lnTo>
                  <a:lnTo>
                    <a:pt x="361950" y="0"/>
                  </a:lnTo>
                  <a:close/>
                </a:path>
                <a:path w="3981450" h="1828800">
                  <a:moveTo>
                    <a:pt x="1266825" y="85725"/>
                  </a:moveTo>
                  <a:lnTo>
                    <a:pt x="904875" y="85725"/>
                  </a:lnTo>
                  <a:lnTo>
                    <a:pt x="904875" y="1828800"/>
                  </a:lnTo>
                  <a:lnTo>
                    <a:pt x="1266825" y="1828800"/>
                  </a:lnTo>
                  <a:lnTo>
                    <a:pt x="1266825" y="85725"/>
                  </a:lnTo>
                  <a:close/>
                </a:path>
                <a:path w="3981450" h="1828800">
                  <a:moveTo>
                    <a:pt x="2171700" y="1095375"/>
                  </a:moveTo>
                  <a:lnTo>
                    <a:pt x="1809750" y="1095375"/>
                  </a:lnTo>
                  <a:lnTo>
                    <a:pt x="1809750" y="1828800"/>
                  </a:lnTo>
                  <a:lnTo>
                    <a:pt x="2171700" y="1828800"/>
                  </a:lnTo>
                  <a:lnTo>
                    <a:pt x="2171700" y="1095375"/>
                  </a:lnTo>
                  <a:close/>
                </a:path>
                <a:path w="3981450" h="1828800">
                  <a:moveTo>
                    <a:pt x="3076575" y="1485900"/>
                  </a:moveTo>
                  <a:lnTo>
                    <a:pt x="2724150" y="1485900"/>
                  </a:lnTo>
                  <a:lnTo>
                    <a:pt x="2724150" y="1828800"/>
                  </a:lnTo>
                  <a:lnTo>
                    <a:pt x="3076575" y="1828800"/>
                  </a:lnTo>
                  <a:lnTo>
                    <a:pt x="3076575" y="1485900"/>
                  </a:lnTo>
                  <a:close/>
                </a:path>
                <a:path w="3981450" h="1828800">
                  <a:moveTo>
                    <a:pt x="3981450" y="1600200"/>
                  </a:moveTo>
                  <a:lnTo>
                    <a:pt x="3629025" y="1600200"/>
                  </a:lnTo>
                  <a:lnTo>
                    <a:pt x="3629025" y="1828800"/>
                  </a:lnTo>
                  <a:lnTo>
                    <a:pt x="3981450" y="1828800"/>
                  </a:lnTo>
                  <a:lnTo>
                    <a:pt x="3981450" y="16002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14475" y="3019424"/>
              <a:ext cx="3981450" cy="371475"/>
            </a:xfrm>
            <a:custGeom>
              <a:avLst/>
              <a:gdLst/>
              <a:ahLst/>
              <a:cxnLst/>
              <a:rect l="l" t="t" r="r" b="b"/>
              <a:pathLst>
                <a:path w="3981450" h="371475">
                  <a:moveTo>
                    <a:pt x="352425" y="47625"/>
                  </a:moveTo>
                  <a:lnTo>
                    <a:pt x="0" y="47625"/>
                  </a:lnTo>
                  <a:lnTo>
                    <a:pt x="0" y="371475"/>
                  </a:lnTo>
                  <a:lnTo>
                    <a:pt x="352425" y="371475"/>
                  </a:lnTo>
                  <a:lnTo>
                    <a:pt x="352425" y="47625"/>
                  </a:lnTo>
                  <a:close/>
                </a:path>
                <a:path w="3981450" h="371475">
                  <a:moveTo>
                    <a:pt x="1257300" y="0"/>
                  </a:moveTo>
                  <a:lnTo>
                    <a:pt x="904875" y="0"/>
                  </a:lnTo>
                  <a:lnTo>
                    <a:pt x="904875" y="371475"/>
                  </a:lnTo>
                  <a:lnTo>
                    <a:pt x="1257300" y="371475"/>
                  </a:lnTo>
                  <a:lnTo>
                    <a:pt x="1257300" y="0"/>
                  </a:lnTo>
                  <a:close/>
                </a:path>
                <a:path w="3981450" h="371475">
                  <a:moveTo>
                    <a:pt x="2171700" y="257175"/>
                  </a:moveTo>
                  <a:lnTo>
                    <a:pt x="1809750" y="257175"/>
                  </a:lnTo>
                  <a:lnTo>
                    <a:pt x="1809750" y="371475"/>
                  </a:lnTo>
                  <a:lnTo>
                    <a:pt x="2171700" y="371475"/>
                  </a:lnTo>
                  <a:lnTo>
                    <a:pt x="2171700" y="257175"/>
                  </a:lnTo>
                  <a:close/>
                </a:path>
                <a:path w="3981450" h="371475">
                  <a:moveTo>
                    <a:pt x="3076575" y="314325"/>
                  </a:moveTo>
                  <a:lnTo>
                    <a:pt x="2714625" y="314325"/>
                  </a:lnTo>
                  <a:lnTo>
                    <a:pt x="2714625" y="371475"/>
                  </a:lnTo>
                  <a:lnTo>
                    <a:pt x="3076575" y="371475"/>
                  </a:lnTo>
                  <a:lnTo>
                    <a:pt x="3076575" y="314325"/>
                  </a:lnTo>
                  <a:close/>
                </a:path>
                <a:path w="3981450" h="371475">
                  <a:moveTo>
                    <a:pt x="3981450" y="342900"/>
                  </a:moveTo>
                  <a:lnTo>
                    <a:pt x="3619500" y="342900"/>
                  </a:lnTo>
                  <a:lnTo>
                    <a:pt x="3619500" y="371475"/>
                  </a:lnTo>
                  <a:lnTo>
                    <a:pt x="3981450" y="371475"/>
                  </a:lnTo>
                  <a:lnTo>
                    <a:pt x="3981450" y="3429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7750" y="3390899"/>
              <a:ext cx="4543425" cy="9525"/>
            </a:xfrm>
            <a:custGeom>
              <a:avLst/>
              <a:gdLst/>
              <a:ahLst/>
              <a:cxnLst/>
              <a:rect l="l" t="t" r="r" b="b"/>
              <a:pathLst>
                <a:path w="4543425" h="9525">
                  <a:moveTo>
                    <a:pt x="45434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543425" y="0"/>
                  </a:lnTo>
                  <a:lnTo>
                    <a:pt x="45434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05200" y="3162299"/>
              <a:ext cx="1819275" cy="200025"/>
            </a:xfrm>
            <a:custGeom>
              <a:avLst/>
              <a:gdLst/>
              <a:ahLst/>
              <a:cxnLst/>
              <a:rect l="l" t="t" r="r" b="b"/>
              <a:pathLst>
                <a:path w="1819275" h="200025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  <a:path w="1819275" h="200025">
                  <a:moveTo>
                    <a:pt x="914400" y="57150"/>
                  </a:moveTo>
                  <a:lnTo>
                    <a:pt x="904875" y="57150"/>
                  </a:lnTo>
                  <a:lnTo>
                    <a:pt x="904875" y="171450"/>
                  </a:lnTo>
                  <a:lnTo>
                    <a:pt x="914400" y="171450"/>
                  </a:lnTo>
                  <a:lnTo>
                    <a:pt x="914400" y="57150"/>
                  </a:lnTo>
                  <a:close/>
                </a:path>
                <a:path w="1819275" h="200025">
                  <a:moveTo>
                    <a:pt x="1819275" y="85725"/>
                  </a:moveTo>
                  <a:lnTo>
                    <a:pt x="1809750" y="85725"/>
                  </a:lnTo>
                  <a:lnTo>
                    <a:pt x="1809750" y="200025"/>
                  </a:lnTo>
                  <a:lnTo>
                    <a:pt x="1819275" y="200025"/>
                  </a:lnTo>
                  <a:lnTo>
                    <a:pt x="1819275" y="8572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33575" y="1093985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40">
                <a:latin typeface="Trebuchet MS"/>
                <a:cs typeface="Trebuchet MS"/>
              </a:rPr>
              <a:t>Y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40">
                <a:latin typeface="Trebuchet MS"/>
                <a:cs typeface="Trebuchet MS"/>
              </a:rPr>
              <a:t>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2504" y="34371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9316" y="34371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2781" y="34371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9599" y="3437131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775" y="3308543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3425" y="2641793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100" y="1975043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850" y="1308298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6337" y="1551185"/>
            <a:ext cx="304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1212" y="1636910"/>
            <a:ext cx="304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3712" y="264656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55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38587" y="303708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26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3462" y="315138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5912" y="305613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25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0787" y="3008506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28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8525" y="3018031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B9CC81"/>
                </a:solidFill>
                <a:latin typeface="Trebuchet MS"/>
                <a:cs typeface="Trebuchet MS"/>
              </a:rPr>
              <a:t>9</a:t>
            </a:r>
            <a:r>
              <a:rPr dirty="0" sz="900" spc="20">
                <a:solidFill>
                  <a:srgbClr val="B9CC81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3075181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B9CC81"/>
                </a:solidFill>
                <a:latin typeface="Trebuchet MS"/>
                <a:cs typeface="Trebuchet MS"/>
              </a:rPr>
              <a:t>5</a:t>
            </a:r>
            <a:r>
              <a:rPr dirty="0" sz="900" spc="20">
                <a:solidFill>
                  <a:srgbClr val="B9CC81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8275" y="3103756"/>
            <a:ext cx="142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B9CC81"/>
                </a:solidFill>
                <a:latin typeface="Trebuchet MS"/>
                <a:cs typeface="Trebuchet MS"/>
              </a:rPr>
              <a:t>2</a:t>
            </a:r>
            <a:r>
              <a:rPr dirty="0" sz="900" spc="20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09912" y="3374935"/>
            <a:ext cx="433070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9525">
              <a:lnSpc>
                <a:spcPct val="100000"/>
              </a:lnSpc>
              <a:spcBef>
                <a:spcPts val="59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30"/>
              </a:spcBef>
            </a:pPr>
            <a:r>
              <a:rPr dirty="0" sz="900" spc="-204" i="1">
                <a:latin typeface="Trebuchet MS"/>
                <a:cs typeface="Trebuchet MS"/>
              </a:rPr>
              <a:t>J</a:t>
            </a:r>
            <a:r>
              <a:rPr dirty="0" sz="900" spc="40" i="1">
                <a:latin typeface="Trebuchet MS"/>
                <a:cs typeface="Trebuchet MS"/>
              </a:rPr>
              <a:t>o</a:t>
            </a:r>
            <a:r>
              <a:rPr dirty="0" sz="900" spc="20" i="1">
                <a:latin typeface="Trebuchet MS"/>
                <a:cs typeface="Trebuchet MS"/>
              </a:rPr>
              <a:t>b</a:t>
            </a:r>
            <a:r>
              <a:rPr dirty="0" sz="900" spc="-10" i="1">
                <a:latin typeface="Trebuchet MS"/>
                <a:cs typeface="Trebuchet MS"/>
              </a:rPr>
              <a:t>L</a:t>
            </a:r>
            <a:r>
              <a:rPr dirty="0" sz="900" spc="-40" i="1">
                <a:latin typeface="Trebuchet MS"/>
                <a:cs typeface="Trebuchet MS"/>
              </a:rPr>
              <a:t>e</a:t>
            </a:r>
            <a:r>
              <a:rPr dirty="0" sz="900" spc="5" i="1">
                <a:latin typeface="Trebuchet MS"/>
                <a:cs typeface="Trebuchet MS"/>
              </a:rPr>
              <a:t>v</a:t>
            </a:r>
            <a:r>
              <a:rPr dirty="0" sz="900" spc="-40" i="1">
                <a:latin typeface="Trebuchet MS"/>
                <a:cs typeface="Trebuchet MS"/>
              </a:rPr>
              <a:t>e</a:t>
            </a:r>
            <a:r>
              <a:rPr dirty="0" sz="900" spc="-60" i="1">
                <a:latin typeface="Trebuchet MS"/>
                <a:cs typeface="Trebuchet MS"/>
              </a:rPr>
              <a:t>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9850" y="558800"/>
            <a:ext cx="25869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Attrition based on Job</a:t>
            </a:r>
            <a:r>
              <a:rPr dirty="0" sz="1500" spc="-9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Level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1500" y="4600559"/>
            <a:ext cx="5257800" cy="2981325"/>
          </a:xfrm>
          <a:custGeom>
            <a:avLst/>
            <a:gdLst/>
            <a:ahLst/>
            <a:cxnLst/>
            <a:rect l="l" t="t" r="r" b="b"/>
            <a:pathLst>
              <a:path w="5257800" h="2981325">
                <a:moveTo>
                  <a:pt x="5257800" y="2981325"/>
                </a:moveTo>
                <a:lnTo>
                  <a:pt x="0" y="2981325"/>
                </a:lnTo>
                <a:lnTo>
                  <a:pt x="0" y="0"/>
                </a:lnTo>
                <a:lnTo>
                  <a:pt x="5257800" y="0"/>
                </a:lnTo>
                <a:lnTo>
                  <a:pt x="5257800" y="29813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23975" y="4780145"/>
            <a:ext cx="164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95">
                <a:latin typeface="Trebuchet MS"/>
                <a:cs typeface="Trebuchet MS"/>
              </a:rPr>
              <a:t>N</a:t>
            </a:r>
            <a:r>
              <a:rPr dirty="0" sz="900" spc="35">
                <a:latin typeface="Trebuchet MS"/>
                <a:cs typeface="Trebuchet MS"/>
              </a:rPr>
              <a:t>o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7750" y="4810109"/>
            <a:ext cx="4543425" cy="2295525"/>
            <a:chOff x="1047750" y="4810109"/>
            <a:chExt cx="4543425" cy="2295525"/>
          </a:xfrm>
        </p:grpSpPr>
        <p:sp>
          <p:nvSpPr>
            <p:cNvPr id="36" name="object 36"/>
            <p:cNvSpPr/>
            <p:nvPr/>
          </p:nvSpPr>
          <p:spPr>
            <a:xfrm>
              <a:off x="1047750" y="481010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57350" y="481010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6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7750" y="5076812"/>
              <a:ext cx="4543425" cy="2028825"/>
            </a:xfrm>
            <a:custGeom>
              <a:avLst/>
              <a:gdLst/>
              <a:ahLst/>
              <a:cxnLst/>
              <a:rect l="l" t="t" r="r" b="b"/>
              <a:pathLst>
                <a:path w="4543425" h="2028825">
                  <a:moveTo>
                    <a:pt x="95250" y="1819275"/>
                  </a:moveTo>
                  <a:lnTo>
                    <a:pt x="0" y="1819275"/>
                  </a:lnTo>
                  <a:lnTo>
                    <a:pt x="0" y="1828800"/>
                  </a:lnTo>
                  <a:lnTo>
                    <a:pt x="95250" y="1828800"/>
                  </a:lnTo>
                  <a:lnTo>
                    <a:pt x="95250" y="1819275"/>
                  </a:lnTo>
                  <a:close/>
                </a:path>
                <a:path w="4543425" h="2028825">
                  <a:moveTo>
                    <a:pt x="95250" y="1619250"/>
                  </a:moveTo>
                  <a:lnTo>
                    <a:pt x="0" y="1619250"/>
                  </a:lnTo>
                  <a:lnTo>
                    <a:pt x="0" y="1628775"/>
                  </a:lnTo>
                  <a:lnTo>
                    <a:pt x="95250" y="1628775"/>
                  </a:lnTo>
                  <a:lnTo>
                    <a:pt x="95250" y="1619250"/>
                  </a:lnTo>
                  <a:close/>
                </a:path>
                <a:path w="4543425" h="2028825">
                  <a:moveTo>
                    <a:pt x="95250" y="1409700"/>
                  </a:moveTo>
                  <a:lnTo>
                    <a:pt x="0" y="1409700"/>
                  </a:lnTo>
                  <a:lnTo>
                    <a:pt x="0" y="1419225"/>
                  </a:lnTo>
                  <a:lnTo>
                    <a:pt x="95250" y="1419225"/>
                  </a:lnTo>
                  <a:lnTo>
                    <a:pt x="95250" y="1409700"/>
                  </a:lnTo>
                  <a:close/>
                </a:path>
                <a:path w="4543425" h="2028825">
                  <a:moveTo>
                    <a:pt x="95250" y="1209675"/>
                  </a:moveTo>
                  <a:lnTo>
                    <a:pt x="0" y="1209675"/>
                  </a:lnTo>
                  <a:lnTo>
                    <a:pt x="0" y="1219200"/>
                  </a:lnTo>
                  <a:lnTo>
                    <a:pt x="95250" y="1219200"/>
                  </a:lnTo>
                  <a:lnTo>
                    <a:pt x="95250" y="1209675"/>
                  </a:lnTo>
                  <a:close/>
                </a:path>
                <a:path w="4543425" h="2028825">
                  <a:moveTo>
                    <a:pt x="95250" y="1009650"/>
                  </a:moveTo>
                  <a:lnTo>
                    <a:pt x="0" y="1009650"/>
                  </a:lnTo>
                  <a:lnTo>
                    <a:pt x="0" y="1019175"/>
                  </a:lnTo>
                  <a:lnTo>
                    <a:pt x="95250" y="1019175"/>
                  </a:lnTo>
                  <a:lnTo>
                    <a:pt x="95250" y="1009650"/>
                  </a:lnTo>
                  <a:close/>
                </a:path>
                <a:path w="4543425" h="2028825">
                  <a:moveTo>
                    <a:pt x="95250" y="809625"/>
                  </a:moveTo>
                  <a:lnTo>
                    <a:pt x="0" y="809625"/>
                  </a:lnTo>
                  <a:lnTo>
                    <a:pt x="0" y="819150"/>
                  </a:lnTo>
                  <a:lnTo>
                    <a:pt x="95250" y="819150"/>
                  </a:lnTo>
                  <a:lnTo>
                    <a:pt x="95250" y="809625"/>
                  </a:lnTo>
                  <a:close/>
                </a:path>
                <a:path w="4543425" h="2028825">
                  <a:moveTo>
                    <a:pt x="95250" y="609600"/>
                  </a:moveTo>
                  <a:lnTo>
                    <a:pt x="0" y="609600"/>
                  </a:lnTo>
                  <a:lnTo>
                    <a:pt x="0" y="619125"/>
                  </a:lnTo>
                  <a:lnTo>
                    <a:pt x="95250" y="619125"/>
                  </a:lnTo>
                  <a:lnTo>
                    <a:pt x="95250" y="609600"/>
                  </a:lnTo>
                  <a:close/>
                </a:path>
                <a:path w="4543425" h="2028825">
                  <a:moveTo>
                    <a:pt x="95250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0" y="409575"/>
                  </a:lnTo>
                  <a:lnTo>
                    <a:pt x="95250" y="400050"/>
                  </a:lnTo>
                  <a:close/>
                </a:path>
                <a:path w="4543425" h="2028825">
                  <a:moveTo>
                    <a:pt x="466725" y="1819275"/>
                  </a:moveTo>
                  <a:lnTo>
                    <a:pt x="457200" y="1819275"/>
                  </a:lnTo>
                  <a:lnTo>
                    <a:pt x="457200" y="1828800"/>
                  </a:lnTo>
                  <a:lnTo>
                    <a:pt x="466725" y="1828800"/>
                  </a:lnTo>
                  <a:lnTo>
                    <a:pt x="466725" y="1819275"/>
                  </a:lnTo>
                  <a:close/>
                </a:path>
                <a:path w="4543425" h="2028825">
                  <a:moveTo>
                    <a:pt x="1000125" y="1819275"/>
                  </a:moveTo>
                  <a:lnTo>
                    <a:pt x="819150" y="1819275"/>
                  </a:lnTo>
                  <a:lnTo>
                    <a:pt x="819150" y="1828800"/>
                  </a:lnTo>
                  <a:lnTo>
                    <a:pt x="1000125" y="1828800"/>
                  </a:lnTo>
                  <a:lnTo>
                    <a:pt x="1000125" y="1819275"/>
                  </a:lnTo>
                  <a:close/>
                </a:path>
                <a:path w="4543425" h="2028825">
                  <a:moveTo>
                    <a:pt x="1000125" y="1619250"/>
                  </a:moveTo>
                  <a:lnTo>
                    <a:pt x="457200" y="1619250"/>
                  </a:lnTo>
                  <a:lnTo>
                    <a:pt x="457200" y="1628775"/>
                  </a:lnTo>
                  <a:lnTo>
                    <a:pt x="1000125" y="1628775"/>
                  </a:lnTo>
                  <a:lnTo>
                    <a:pt x="1000125" y="1619250"/>
                  </a:lnTo>
                  <a:close/>
                </a:path>
                <a:path w="4543425" h="2028825">
                  <a:moveTo>
                    <a:pt x="1000125" y="1409700"/>
                  </a:moveTo>
                  <a:lnTo>
                    <a:pt x="457200" y="1409700"/>
                  </a:lnTo>
                  <a:lnTo>
                    <a:pt x="457200" y="1419225"/>
                  </a:lnTo>
                  <a:lnTo>
                    <a:pt x="1000125" y="1419225"/>
                  </a:lnTo>
                  <a:lnTo>
                    <a:pt x="1000125" y="1409700"/>
                  </a:lnTo>
                  <a:close/>
                </a:path>
                <a:path w="4543425" h="2028825">
                  <a:moveTo>
                    <a:pt x="1000125" y="1209675"/>
                  </a:moveTo>
                  <a:lnTo>
                    <a:pt x="457200" y="1209675"/>
                  </a:lnTo>
                  <a:lnTo>
                    <a:pt x="457200" y="1219200"/>
                  </a:lnTo>
                  <a:lnTo>
                    <a:pt x="1000125" y="1219200"/>
                  </a:lnTo>
                  <a:lnTo>
                    <a:pt x="1000125" y="1209675"/>
                  </a:lnTo>
                  <a:close/>
                </a:path>
                <a:path w="4543425" h="2028825">
                  <a:moveTo>
                    <a:pt x="1000125" y="1009650"/>
                  </a:moveTo>
                  <a:lnTo>
                    <a:pt x="457200" y="1009650"/>
                  </a:lnTo>
                  <a:lnTo>
                    <a:pt x="457200" y="1019175"/>
                  </a:lnTo>
                  <a:lnTo>
                    <a:pt x="1000125" y="1019175"/>
                  </a:lnTo>
                  <a:lnTo>
                    <a:pt x="1000125" y="1009650"/>
                  </a:lnTo>
                  <a:close/>
                </a:path>
                <a:path w="4543425" h="2028825">
                  <a:moveTo>
                    <a:pt x="1000125" y="809625"/>
                  </a:moveTo>
                  <a:lnTo>
                    <a:pt x="457200" y="809625"/>
                  </a:lnTo>
                  <a:lnTo>
                    <a:pt x="457200" y="819150"/>
                  </a:lnTo>
                  <a:lnTo>
                    <a:pt x="1000125" y="819150"/>
                  </a:lnTo>
                  <a:lnTo>
                    <a:pt x="1000125" y="809625"/>
                  </a:lnTo>
                  <a:close/>
                </a:path>
                <a:path w="4543425" h="2028825">
                  <a:moveTo>
                    <a:pt x="1000125" y="609600"/>
                  </a:moveTo>
                  <a:lnTo>
                    <a:pt x="457200" y="609600"/>
                  </a:lnTo>
                  <a:lnTo>
                    <a:pt x="457200" y="619125"/>
                  </a:lnTo>
                  <a:lnTo>
                    <a:pt x="1000125" y="619125"/>
                  </a:lnTo>
                  <a:lnTo>
                    <a:pt x="1000125" y="609600"/>
                  </a:lnTo>
                  <a:close/>
                </a:path>
                <a:path w="4543425" h="2028825">
                  <a:moveTo>
                    <a:pt x="1000125" y="400050"/>
                  </a:moveTo>
                  <a:lnTo>
                    <a:pt x="457200" y="400050"/>
                  </a:lnTo>
                  <a:lnTo>
                    <a:pt x="457200" y="409575"/>
                  </a:lnTo>
                  <a:lnTo>
                    <a:pt x="1000125" y="409575"/>
                  </a:lnTo>
                  <a:lnTo>
                    <a:pt x="1000125" y="400050"/>
                  </a:lnTo>
                  <a:close/>
                </a:path>
                <a:path w="4543425" h="2028825">
                  <a:moveTo>
                    <a:pt x="1371600" y="1819275"/>
                  </a:moveTo>
                  <a:lnTo>
                    <a:pt x="1362075" y="1819275"/>
                  </a:lnTo>
                  <a:lnTo>
                    <a:pt x="1362075" y="1828800"/>
                  </a:lnTo>
                  <a:lnTo>
                    <a:pt x="1371600" y="1828800"/>
                  </a:lnTo>
                  <a:lnTo>
                    <a:pt x="1371600" y="1819275"/>
                  </a:lnTo>
                  <a:close/>
                </a:path>
                <a:path w="4543425" h="2028825">
                  <a:moveTo>
                    <a:pt x="1905000" y="1819275"/>
                  </a:moveTo>
                  <a:lnTo>
                    <a:pt x="1724025" y="1819275"/>
                  </a:lnTo>
                  <a:lnTo>
                    <a:pt x="1724025" y="1828800"/>
                  </a:lnTo>
                  <a:lnTo>
                    <a:pt x="1905000" y="1828800"/>
                  </a:lnTo>
                  <a:lnTo>
                    <a:pt x="1905000" y="1819275"/>
                  </a:lnTo>
                  <a:close/>
                </a:path>
                <a:path w="4543425" h="2028825">
                  <a:moveTo>
                    <a:pt x="1905000" y="1619250"/>
                  </a:moveTo>
                  <a:lnTo>
                    <a:pt x="1362075" y="1619250"/>
                  </a:lnTo>
                  <a:lnTo>
                    <a:pt x="1362075" y="1628775"/>
                  </a:lnTo>
                  <a:lnTo>
                    <a:pt x="1905000" y="1628775"/>
                  </a:lnTo>
                  <a:lnTo>
                    <a:pt x="1905000" y="1619250"/>
                  </a:lnTo>
                  <a:close/>
                </a:path>
                <a:path w="4543425" h="2028825">
                  <a:moveTo>
                    <a:pt x="2819400" y="1819275"/>
                  </a:moveTo>
                  <a:lnTo>
                    <a:pt x="2266950" y="1819275"/>
                  </a:lnTo>
                  <a:lnTo>
                    <a:pt x="2266950" y="1828800"/>
                  </a:lnTo>
                  <a:lnTo>
                    <a:pt x="2819400" y="1828800"/>
                  </a:lnTo>
                  <a:lnTo>
                    <a:pt x="2819400" y="1819275"/>
                  </a:lnTo>
                  <a:close/>
                </a:path>
                <a:path w="4543425" h="2028825">
                  <a:moveTo>
                    <a:pt x="4543425" y="2019300"/>
                  </a:moveTo>
                  <a:lnTo>
                    <a:pt x="0" y="2019300"/>
                  </a:lnTo>
                  <a:lnTo>
                    <a:pt x="0" y="2028825"/>
                  </a:lnTo>
                  <a:lnTo>
                    <a:pt x="4543425" y="2028825"/>
                  </a:lnTo>
                  <a:lnTo>
                    <a:pt x="4543425" y="2019300"/>
                  </a:lnTo>
                  <a:close/>
                </a:path>
                <a:path w="4543425" h="2028825">
                  <a:moveTo>
                    <a:pt x="4543425" y="1819275"/>
                  </a:moveTo>
                  <a:lnTo>
                    <a:pt x="3171825" y="1819275"/>
                  </a:lnTo>
                  <a:lnTo>
                    <a:pt x="3171825" y="1828800"/>
                  </a:lnTo>
                  <a:lnTo>
                    <a:pt x="4543425" y="1828800"/>
                  </a:lnTo>
                  <a:lnTo>
                    <a:pt x="4543425" y="1819275"/>
                  </a:lnTo>
                  <a:close/>
                </a:path>
                <a:path w="4543425" h="2028825">
                  <a:moveTo>
                    <a:pt x="4543425" y="1409700"/>
                  </a:moveTo>
                  <a:lnTo>
                    <a:pt x="1362075" y="1409700"/>
                  </a:lnTo>
                  <a:lnTo>
                    <a:pt x="1362075" y="1419225"/>
                  </a:lnTo>
                  <a:lnTo>
                    <a:pt x="4543425" y="1419225"/>
                  </a:lnTo>
                  <a:lnTo>
                    <a:pt x="4543425" y="1409700"/>
                  </a:lnTo>
                  <a:close/>
                </a:path>
                <a:path w="4543425" h="2028825">
                  <a:moveTo>
                    <a:pt x="4543425" y="1209675"/>
                  </a:moveTo>
                  <a:lnTo>
                    <a:pt x="1362075" y="1209675"/>
                  </a:lnTo>
                  <a:lnTo>
                    <a:pt x="1362075" y="1219200"/>
                  </a:lnTo>
                  <a:lnTo>
                    <a:pt x="4543425" y="1219200"/>
                  </a:lnTo>
                  <a:lnTo>
                    <a:pt x="4543425" y="1209675"/>
                  </a:lnTo>
                  <a:close/>
                </a:path>
                <a:path w="4543425" h="2028825">
                  <a:moveTo>
                    <a:pt x="4543425" y="1009650"/>
                  </a:moveTo>
                  <a:lnTo>
                    <a:pt x="1362075" y="1009650"/>
                  </a:lnTo>
                  <a:lnTo>
                    <a:pt x="1362075" y="1019175"/>
                  </a:lnTo>
                  <a:lnTo>
                    <a:pt x="4543425" y="1019175"/>
                  </a:lnTo>
                  <a:lnTo>
                    <a:pt x="4543425" y="1009650"/>
                  </a:lnTo>
                  <a:close/>
                </a:path>
                <a:path w="4543425" h="2028825">
                  <a:moveTo>
                    <a:pt x="4543425" y="809625"/>
                  </a:moveTo>
                  <a:lnTo>
                    <a:pt x="1362075" y="809625"/>
                  </a:lnTo>
                  <a:lnTo>
                    <a:pt x="1362075" y="819150"/>
                  </a:lnTo>
                  <a:lnTo>
                    <a:pt x="4543425" y="819150"/>
                  </a:lnTo>
                  <a:lnTo>
                    <a:pt x="4543425" y="809625"/>
                  </a:lnTo>
                  <a:close/>
                </a:path>
                <a:path w="4543425" h="2028825">
                  <a:moveTo>
                    <a:pt x="4543425" y="609600"/>
                  </a:moveTo>
                  <a:lnTo>
                    <a:pt x="1362075" y="609600"/>
                  </a:lnTo>
                  <a:lnTo>
                    <a:pt x="1362075" y="619125"/>
                  </a:lnTo>
                  <a:lnTo>
                    <a:pt x="4543425" y="619125"/>
                  </a:lnTo>
                  <a:lnTo>
                    <a:pt x="4543425" y="609600"/>
                  </a:lnTo>
                  <a:close/>
                </a:path>
                <a:path w="4543425" h="2028825">
                  <a:moveTo>
                    <a:pt x="4543425" y="400050"/>
                  </a:moveTo>
                  <a:lnTo>
                    <a:pt x="1362075" y="400050"/>
                  </a:lnTo>
                  <a:lnTo>
                    <a:pt x="1362075" y="409575"/>
                  </a:lnTo>
                  <a:lnTo>
                    <a:pt x="4543425" y="409575"/>
                  </a:lnTo>
                  <a:lnTo>
                    <a:pt x="4543425" y="400050"/>
                  </a:lnTo>
                  <a:close/>
                </a:path>
                <a:path w="4543425" h="2028825">
                  <a:moveTo>
                    <a:pt x="4543425" y="200025"/>
                  </a:moveTo>
                  <a:lnTo>
                    <a:pt x="0" y="200025"/>
                  </a:lnTo>
                  <a:lnTo>
                    <a:pt x="0" y="209550"/>
                  </a:lnTo>
                  <a:lnTo>
                    <a:pt x="4543425" y="209550"/>
                  </a:lnTo>
                  <a:lnTo>
                    <a:pt x="4543425" y="200025"/>
                  </a:lnTo>
                  <a:close/>
                </a:path>
                <a:path w="4543425" h="2028825">
                  <a:moveTo>
                    <a:pt x="45434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543425" y="9525"/>
                  </a:lnTo>
                  <a:lnTo>
                    <a:pt x="45434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43000" y="5353037"/>
              <a:ext cx="3981450" cy="1743075"/>
            </a:xfrm>
            <a:custGeom>
              <a:avLst/>
              <a:gdLst/>
              <a:ahLst/>
              <a:cxnLst/>
              <a:rect l="l" t="t" r="r" b="b"/>
              <a:pathLst>
                <a:path w="3981450" h="1743075">
                  <a:moveTo>
                    <a:pt x="361950" y="0"/>
                  </a:moveTo>
                  <a:lnTo>
                    <a:pt x="0" y="0"/>
                  </a:lnTo>
                  <a:lnTo>
                    <a:pt x="0" y="1743075"/>
                  </a:lnTo>
                  <a:lnTo>
                    <a:pt x="361950" y="1743075"/>
                  </a:lnTo>
                  <a:lnTo>
                    <a:pt x="361950" y="0"/>
                  </a:lnTo>
                  <a:close/>
                </a:path>
                <a:path w="3981450" h="1743075">
                  <a:moveTo>
                    <a:pt x="1266825" y="123825"/>
                  </a:moveTo>
                  <a:lnTo>
                    <a:pt x="904875" y="123825"/>
                  </a:lnTo>
                  <a:lnTo>
                    <a:pt x="904875" y="1743075"/>
                  </a:lnTo>
                  <a:lnTo>
                    <a:pt x="1266825" y="1743075"/>
                  </a:lnTo>
                  <a:lnTo>
                    <a:pt x="1266825" y="123825"/>
                  </a:lnTo>
                  <a:close/>
                </a:path>
                <a:path w="3981450" h="1743075">
                  <a:moveTo>
                    <a:pt x="2171700" y="1200150"/>
                  </a:moveTo>
                  <a:lnTo>
                    <a:pt x="1809750" y="1200150"/>
                  </a:lnTo>
                  <a:lnTo>
                    <a:pt x="1809750" y="1743075"/>
                  </a:lnTo>
                  <a:lnTo>
                    <a:pt x="2171700" y="1743075"/>
                  </a:lnTo>
                  <a:lnTo>
                    <a:pt x="2171700" y="1200150"/>
                  </a:lnTo>
                  <a:close/>
                </a:path>
                <a:path w="3981450" h="1743075">
                  <a:moveTo>
                    <a:pt x="3076575" y="1504950"/>
                  </a:moveTo>
                  <a:lnTo>
                    <a:pt x="2724150" y="1504950"/>
                  </a:lnTo>
                  <a:lnTo>
                    <a:pt x="2724150" y="1743075"/>
                  </a:lnTo>
                  <a:lnTo>
                    <a:pt x="3076575" y="1743075"/>
                  </a:lnTo>
                  <a:lnTo>
                    <a:pt x="3076575" y="1504950"/>
                  </a:lnTo>
                  <a:close/>
                </a:path>
                <a:path w="3981450" h="1743075">
                  <a:moveTo>
                    <a:pt x="3981450" y="1581150"/>
                  </a:moveTo>
                  <a:lnTo>
                    <a:pt x="3629025" y="1581150"/>
                  </a:lnTo>
                  <a:lnTo>
                    <a:pt x="3629025" y="1743075"/>
                  </a:lnTo>
                  <a:lnTo>
                    <a:pt x="3981450" y="1743075"/>
                  </a:lnTo>
                  <a:lnTo>
                    <a:pt x="3981450" y="158115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14475" y="6781787"/>
              <a:ext cx="3981450" cy="319405"/>
            </a:xfrm>
            <a:custGeom>
              <a:avLst/>
              <a:gdLst/>
              <a:ahLst/>
              <a:cxnLst/>
              <a:rect l="l" t="t" r="r" b="b"/>
              <a:pathLst>
                <a:path w="3981450" h="319404">
                  <a:moveTo>
                    <a:pt x="3524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52425" y="314325"/>
                  </a:lnTo>
                  <a:lnTo>
                    <a:pt x="352425" y="0"/>
                  </a:lnTo>
                  <a:close/>
                </a:path>
                <a:path w="3981450" h="319404">
                  <a:moveTo>
                    <a:pt x="1257300" y="19050"/>
                  </a:moveTo>
                  <a:lnTo>
                    <a:pt x="904875" y="19050"/>
                  </a:lnTo>
                  <a:lnTo>
                    <a:pt x="904875" y="314325"/>
                  </a:lnTo>
                  <a:lnTo>
                    <a:pt x="1257300" y="314325"/>
                  </a:lnTo>
                  <a:lnTo>
                    <a:pt x="1257300" y="19050"/>
                  </a:lnTo>
                  <a:close/>
                </a:path>
                <a:path w="3981450" h="319404">
                  <a:moveTo>
                    <a:pt x="2171700" y="200025"/>
                  </a:moveTo>
                  <a:lnTo>
                    <a:pt x="1809750" y="200025"/>
                  </a:lnTo>
                  <a:lnTo>
                    <a:pt x="1809750" y="314325"/>
                  </a:lnTo>
                  <a:lnTo>
                    <a:pt x="2171700" y="314325"/>
                  </a:lnTo>
                  <a:lnTo>
                    <a:pt x="2171700" y="200025"/>
                  </a:lnTo>
                  <a:close/>
                </a:path>
                <a:path w="3981450" h="319404">
                  <a:moveTo>
                    <a:pt x="3076575" y="285165"/>
                  </a:moveTo>
                  <a:lnTo>
                    <a:pt x="2714625" y="285165"/>
                  </a:lnTo>
                  <a:lnTo>
                    <a:pt x="2714625" y="319087"/>
                  </a:lnTo>
                  <a:lnTo>
                    <a:pt x="3076575" y="319087"/>
                  </a:lnTo>
                  <a:lnTo>
                    <a:pt x="3076575" y="285165"/>
                  </a:lnTo>
                  <a:close/>
                </a:path>
                <a:path w="3981450" h="319404">
                  <a:moveTo>
                    <a:pt x="3981450" y="293890"/>
                  </a:moveTo>
                  <a:lnTo>
                    <a:pt x="3619500" y="293890"/>
                  </a:lnTo>
                  <a:lnTo>
                    <a:pt x="3619500" y="319087"/>
                  </a:lnTo>
                  <a:lnTo>
                    <a:pt x="3981450" y="319087"/>
                  </a:lnTo>
                  <a:lnTo>
                    <a:pt x="3981450" y="29389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47750" y="7096109"/>
              <a:ext cx="4543425" cy="9525"/>
            </a:xfrm>
            <a:custGeom>
              <a:avLst/>
              <a:gdLst/>
              <a:ahLst/>
              <a:cxnLst/>
              <a:rect l="l" t="t" r="r" b="b"/>
              <a:pathLst>
                <a:path w="4543425" h="9525">
                  <a:moveTo>
                    <a:pt x="45434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543425" y="0"/>
                  </a:lnTo>
                  <a:lnTo>
                    <a:pt x="45434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05200" y="6867512"/>
              <a:ext cx="1819275" cy="208279"/>
            </a:xfrm>
            <a:custGeom>
              <a:avLst/>
              <a:gdLst/>
              <a:ahLst/>
              <a:cxnLst/>
              <a:rect l="l" t="t" r="r" b="b"/>
              <a:pathLst>
                <a:path w="1819275" h="208279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  <a:path w="1819275" h="208279">
                  <a:moveTo>
                    <a:pt x="914400" y="85140"/>
                  </a:moveTo>
                  <a:lnTo>
                    <a:pt x="904875" y="85140"/>
                  </a:lnTo>
                  <a:lnTo>
                    <a:pt x="904875" y="199440"/>
                  </a:lnTo>
                  <a:lnTo>
                    <a:pt x="914400" y="199440"/>
                  </a:lnTo>
                  <a:lnTo>
                    <a:pt x="914400" y="85140"/>
                  </a:lnTo>
                  <a:close/>
                </a:path>
                <a:path w="1819275" h="208279">
                  <a:moveTo>
                    <a:pt x="1819275" y="93865"/>
                  </a:moveTo>
                  <a:lnTo>
                    <a:pt x="1809750" y="93865"/>
                  </a:lnTo>
                  <a:lnTo>
                    <a:pt x="1809750" y="208165"/>
                  </a:lnTo>
                  <a:lnTo>
                    <a:pt x="1819275" y="208165"/>
                  </a:lnTo>
                  <a:lnTo>
                    <a:pt x="1819275" y="9386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933575" y="4780145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40">
                <a:latin typeface="Trebuchet MS"/>
                <a:cs typeface="Trebuchet MS"/>
              </a:rPr>
              <a:t>Y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40">
                <a:latin typeface="Trebuchet MS"/>
                <a:cs typeface="Trebuchet MS"/>
              </a:rPr>
              <a:t>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72504" y="7142340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9316" y="7142340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92781" y="7142340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99599" y="7142340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775" y="7013753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0100" y="6609988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0100" y="5802296"/>
            <a:ext cx="14605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0100" y="5398377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0100" y="4994458"/>
            <a:ext cx="146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76337" y="5342120"/>
            <a:ext cx="304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81212" y="5465950"/>
            <a:ext cx="304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900" spc="-3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86087" y="6542265"/>
            <a:ext cx="2644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30805" algn="l"/>
              </a:tabLst>
            </a:pP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1,374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sng" sz="900">
                <a:solidFill>
                  <a:srgbClr val="FFFFFF"/>
                </a:solidFill>
                <a:uFill>
                  <a:solidFill>
                    <a:srgbClr val="DFDFDF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38587" y="684706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61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43462" y="692326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FFFFFF"/>
                </a:solidFill>
                <a:latin typeface="Trebuchet MS"/>
                <a:cs typeface="Trebuchet MS"/>
              </a:rPr>
              <a:t>43</a:t>
            </a:r>
            <a:r>
              <a:rPr dirty="0" sz="900" spc="2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85912" y="677087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80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0787" y="6789915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404040"/>
                </a:solidFill>
                <a:latin typeface="Trebuchet MS"/>
                <a:cs typeface="Trebuchet MS"/>
              </a:rPr>
              <a:t>74</a:t>
            </a:r>
            <a:r>
              <a:rPr dirty="0" sz="900" spc="2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05187" y="6723240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solidFill>
                  <a:srgbClr val="B9CC81"/>
                </a:solidFill>
                <a:latin typeface="Trebuchet MS"/>
                <a:cs typeface="Trebuchet MS"/>
              </a:rPr>
              <a:t>31</a:t>
            </a:r>
            <a:r>
              <a:rPr dirty="0" sz="900" spc="20">
                <a:solidFill>
                  <a:srgbClr val="B9CC81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10062" y="6817157"/>
            <a:ext cx="1080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37894" algn="l"/>
              </a:tabLst>
            </a:pPr>
            <a:r>
              <a:rPr dirty="0" baseline="3086" sz="1350" spc="67">
                <a:solidFill>
                  <a:srgbClr val="B9CC81"/>
                </a:solidFill>
                <a:latin typeface="Trebuchet MS"/>
                <a:cs typeface="Trebuchet MS"/>
              </a:rPr>
              <a:t>10</a:t>
            </a:r>
            <a:r>
              <a:rPr dirty="0" baseline="3086" sz="1350" spc="30">
                <a:solidFill>
                  <a:srgbClr val="B9CC81"/>
                </a:solidFill>
                <a:latin typeface="Trebuchet MS"/>
                <a:cs typeface="Trebuchet MS"/>
              </a:rPr>
              <a:t>5</a:t>
            </a:r>
            <a:r>
              <a:rPr dirty="0" baseline="3086" sz="1350">
                <a:solidFill>
                  <a:srgbClr val="B9CC81"/>
                </a:solidFill>
                <a:latin typeface="Trebuchet MS"/>
                <a:cs typeface="Trebuchet MS"/>
              </a:rPr>
              <a:t>	</a:t>
            </a:r>
            <a:r>
              <a:rPr dirty="0" sz="900" spc="4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r>
              <a:rPr dirty="0" sz="900" spc="20">
                <a:solidFill>
                  <a:srgbClr val="B9CC81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67050" y="7080136"/>
            <a:ext cx="518159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8890">
              <a:lnSpc>
                <a:spcPct val="100000"/>
              </a:lnSpc>
              <a:spcBef>
                <a:spcPts val="59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30"/>
              </a:spcBef>
            </a:pPr>
            <a:r>
              <a:rPr dirty="0" sz="900" spc="-35" i="1">
                <a:latin typeface="Trebuchet MS"/>
                <a:cs typeface="Trebuchet MS"/>
              </a:rPr>
              <a:t>E</a:t>
            </a:r>
            <a:r>
              <a:rPr dirty="0" sz="900" spc="20" i="1">
                <a:latin typeface="Trebuchet MS"/>
                <a:cs typeface="Trebuchet MS"/>
              </a:rPr>
              <a:t>d</a:t>
            </a:r>
            <a:r>
              <a:rPr dirty="0" sz="900" spc="20" i="1">
                <a:latin typeface="Trebuchet MS"/>
                <a:cs typeface="Trebuchet MS"/>
              </a:rPr>
              <a:t>u</a:t>
            </a:r>
            <a:r>
              <a:rPr dirty="0" sz="900" spc="30" i="1">
                <a:latin typeface="Trebuchet MS"/>
                <a:cs typeface="Trebuchet MS"/>
              </a:rPr>
              <a:t>c</a:t>
            </a: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80" i="1">
                <a:latin typeface="Trebuchet MS"/>
                <a:cs typeface="Trebuchet MS"/>
              </a:rPr>
              <a:t>t</a:t>
            </a:r>
            <a:r>
              <a:rPr dirty="0" sz="900" spc="-55" i="1">
                <a:latin typeface="Trebuchet MS"/>
                <a:cs typeface="Trebuchet MS"/>
              </a:rPr>
              <a:t>i</a:t>
            </a:r>
            <a:r>
              <a:rPr dirty="0" sz="900" spc="40" i="1">
                <a:latin typeface="Trebuchet MS"/>
                <a:cs typeface="Trebuchet MS"/>
              </a:rPr>
              <a:t>o</a:t>
            </a:r>
            <a:r>
              <a:rPr dirty="0" sz="900" spc="35" i="1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63650" y="4044950"/>
            <a:ext cx="34201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Attrition based on </a:t>
            </a:r>
            <a:r>
              <a:rPr dirty="0" sz="1500" spc="-20" b="1">
                <a:latin typeface="Arial"/>
                <a:cs typeface="Arial"/>
              </a:rPr>
              <a:t>Years </a:t>
            </a:r>
            <a:r>
              <a:rPr dirty="0" sz="1500" b="1">
                <a:latin typeface="Arial"/>
                <a:cs typeface="Arial"/>
              </a:rPr>
              <a:t>of</a:t>
            </a:r>
            <a:r>
              <a:rPr dirty="0" sz="1500" spc="-9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Education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372209" y="1981200"/>
            <a:ext cx="4962525" cy="3409950"/>
          </a:xfrm>
          <a:custGeom>
            <a:avLst/>
            <a:gdLst/>
            <a:ahLst/>
            <a:cxnLst/>
            <a:rect l="l" t="t" r="r" b="b"/>
            <a:pathLst>
              <a:path w="4962525" h="3409950">
                <a:moveTo>
                  <a:pt x="4962525" y="3409950"/>
                </a:moveTo>
                <a:lnTo>
                  <a:pt x="0" y="3409950"/>
                </a:lnTo>
                <a:lnTo>
                  <a:pt x="0" y="0"/>
                </a:lnTo>
                <a:lnTo>
                  <a:pt x="4962525" y="0"/>
                </a:lnTo>
                <a:lnTo>
                  <a:pt x="4962525" y="3409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111984" y="2160785"/>
            <a:ext cx="177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95">
                <a:latin typeface="Trebuchet MS"/>
                <a:cs typeface="Trebuchet MS"/>
              </a:rPr>
              <a:t>N</a:t>
            </a:r>
            <a:r>
              <a:rPr dirty="0" sz="900" spc="35">
                <a:latin typeface="Trebuchet MS"/>
                <a:cs typeface="Trebuchet MS"/>
              </a:rPr>
              <a:t>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848459" y="22479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8667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7721584" y="2160785"/>
            <a:ext cx="182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40">
                <a:latin typeface="Trebuchet MS"/>
                <a:cs typeface="Trebuchet MS"/>
              </a:rPr>
              <a:t>Y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40">
                <a:latin typeface="Trebuchet MS"/>
                <a:cs typeface="Trebuchet MS"/>
              </a:rPr>
              <a:t>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848459" y="2209800"/>
            <a:ext cx="4105275" cy="2705100"/>
            <a:chOff x="6848459" y="2209800"/>
            <a:chExt cx="4105275" cy="2705100"/>
          </a:xfrm>
        </p:grpSpPr>
        <p:sp>
          <p:nvSpPr>
            <p:cNvPr id="69" name="object 69"/>
            <p:cNvSpPr/>
            <p:nvPr/>
          </p:nvSpPr>
          <p:spPr>
            <a:xfrm>
              <a:off x="7458059" y="22479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 h="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19050">
              <a:solidFill>
                <a:srgbClr val="B9CC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34259" y="2209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43148" y="76200"/>
                  </a:moveTo>
                  <a:lnTo>
                    <a:pt x="33051" y="76200"/>
                  </a:lnTo>
                  <a:lnTo>
                    <a:pt x="28184" y="75233"/>
                  </a:lnTo>
                  <a:lnTo>
                    <a:pt x="962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4" y="966"/>
                  </a:lnTo>
                  <a:lnTo>
                    <a:pt x="33051" y="0"/>
                  </a:lnTo>
                  <a:lnTo>
                    <a:pt x="43148" y="0"/>
                  </a:lnTo>
                  <a:lnTo>
                    <a:pt x="75228" y="28187"/>
                  </a:lnTo>
                  <a:lnTo>
                    <a:pt x="76200" y="33047"/>
                  </a:lnTo>
                  <a:lnTo>
                    <a:pt x="76200" y="43152"/>
                  </a:lnTo>
                  <a:lnTo>
                    <a:pt x="48015" y="75233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48449" y="2457449"/>
              <a:ext cx="4105275" cy="2457450"/>
            </a:xfrm>
            <a:custGeom>
              <a:avLst/>
              <a:gdLst/>
              <a:ahLst/>
              <a:cxnLst/>
              <a:rect l="l" t="t" r="r" b="b"/>
              <a:pathLst>
                <a:path w="4105275" h="2457450">
                  <a:moveTo>
                    <a:pt x="4105275" y="2447925"/>
                  </a:moveTo>
                  <a:lnTo>
                    <a:pt x="0" y="2447925"/>
                  </a:lnTo>
                  <a:lnTo>
                    <a:pt x="0" y="2457450"/>
                  </a:lnTo>
                  <a:lnTo>
                    <a:pt x="4105275" y="2457450"/>
                  </a:lnTo>
                  <a:lnTo>
                    <a:pt x="4105275" y="2447925"/>
                  </a:lnTo>
                  <a:close/>
                </a:path>
                <a:path w="4105275" h="2457450">
                  <a:moveTo>
                    <a:pt x="4105275" y="2200275"/>
                  </a:moveTo>
                  <a:lnTo>
                    <a:pt x="0" y="2200275"/>
                  </a:lnTo>
                  <a:lnTo>
                    <a:pt x="0" y="2209800"/>
                  </a:lnTo>
                  <a:lnTo>
                    <a:pt x="4105275" y="2209800"/>
                  </a:lnTo>
                  <a:lnTo>
                    <a:pt x="4105275" y="2200275"/>
                  </a:lnTo>
                  <a:close/>
                </a:path>
                <a:path w="4105275" h="2457450">
                  <a:moveTo>
                    <a:pt x="4105275" y="1962150"/>
                  </a:moveTo>
                  <a:lnTo>
                    <a:pt x="0" y="1962150"/>
                  </a:lnTo>
                  <a:lnTo>
                    <a:pt x="0" y="1971675"/>
                  </a:lnTo>
                  <a:lnTo>
                    <a:pt x="4105275" y="1971675"/>
                  </a:lnTo>
                  <a:lnTo>
                    <a:pt x="4105275" y="1962150"/>
                  </a:lnTo>
                  <a:close/>
                </a:path>
                <a:path w="4105275" h="2457450">
                  <a:moveTo>
                    <a:pt x="410527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4105275" y="1724025"/>
                  </a:lnTo>
                  <a:lnTo>
                    <a:pt x="4105275" y="1714500"/>
                  </a:lnTo>
                  <a:close/>
                </a:path>
                <a:path w="4105275" h="2457450">
                  <a:moveTo>
                    <a:pt x="4105275" y="1466850"/>
                  </a:moveTo>
                  <a:lnTo>
                    <a:pt x="0" y="1466850"/>
                  </a:lnTo>
                  <a:lnTo>
                    <a:pt x="0" y="1476375"/>
                  </a:lnTo>
                  <a:lnTo>
                    <a:pt x="4105275" y="1476375"/>
                  </a:lnTo>
                  <a:lnTo>
                    <a:pt x="4105275" y="1466850"/>
                  </a:lnTo>
                  <a:close/>
                </a:path>
                <a:path w="4105275" h="2457450">
                  <a:moveTo>
                    <a:pt x="4105275" y="1228725"/>
                  </a:moveTo>
                  <a:lnTo>
                    <a:pt x="0" y="1228725"/>
                  </a:lnTo>
                  <a:lnTo>
                    <a:pt x="0" y="1238250"/>
                  </a:lnTo>
                  <a:lnTo>
                    <a:pt x="4105275" y="1238250"/>
                  </a:lnTo>
                  <a:lnTo>
                    <a:pt x="4105275" y="1228725"/>
                  </a:lnTo>
                  <a:close/>
                </a:path>
                <a:path w="4105275" h="2457450">
                  <a:moveTo>
                    <a:pt x="4105275" y="981075"/>
                  </a:moveTo>
                  <a:lnTo>
                    <a:pt x="0" y="981075"/>
                  </a:lnTo>
                  <a:lnTo>
                    <a:pt x="0" y="990600"/>
                  </a:lnTo>
                  <a:lnTo>
                    <a:pt x="4105275" y="990600"/>
                  </a:lnTo>
                  <a:lnTo>
                    <a:pt x="4105275" y="981075"/>
                  </a:lnTo>
                  <a:close/>
                </a:path>
                <a:path w="4105275" h="2457450">
                  <a:moveTo>
                    <a:pt x="4105275" y="733425"/>
                  </a:moveTo>
                  <a:lnTo>
                    <a:pt x="0" y="733425"/>
                  </a:lnTo>
                  <a:lnTo>
                    <a:pt x="0" y="742950"/>
                  </a:lnTo>
                  <a:lnTo>
                    <a:pt x="4105275" y="742950"/>
                  </a:lnTo>
                  <a:lnTo>
                    <a:pt x="4105275" y="733425"/>
                  </a:lnTo>
                  <a:close/>
                </a:path>
                <a:path w="4105275" h="2457450">
                  <a:moveTo>
                    <a:pt x="4105275" y="485775"/>
                  </a:moveTo>
                  <a:lnTo>
                    <a:pt x="0" y="485775"/>
                  </a:lnTo>
                  <a:lnTo>
                    <a:pt x="0" y="495300"/>
                  </a:lnTo>
                  <a:lnTo>
                    <a:pt x="4105275" y="495300"/>
                  </a:lnTo>
                  <a:lnTo>
                    <a:pt x="4105275" y="485775"/>
                  </a:lnTo>
                  <a:close/>
                </a:path>
                <a:path w="4105275" h="2457450">
                  <a:moveTo>
                    <a:pt x="4105275" y="247650"/>
                  </a:moveTo>
                  <a:lnTo>
                    <a:pt x="0" y="247650"/>
                  </a:lnTo>
                  <a:lnTo>
                    <a:pt x="0" y="257175"/>
                  </a:lnTo>
                  <a:lnTo>
                    <a:pt x="4105275" y="257175"/>
                  </a:lnTo>
                  <a:lnTo>
                    <a:pt x="4105275" y="247650"/>
                  </a:lnTo>
                  <a:close/>
                </a:path>
                <a:path w="4105275" h="2457450">
                  <a:moveTo>
                    <a:pt x="41052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105275" y="9525"/>
                  </a:lnTo>
                  <a:lnTo>
                    <a:pt x="41052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848459" y="4905375"/>
              <a:ext cx="4105275" cy="9525"/>
            </a:xfrm>
            <a:custGeom>
              <a:avLst/>
              <a:gdLst/>
              <a:ahLst/>
              <a:cxnLst/>
              <a:rect l="l" t="t" r="r" b="b"/>
              <a:pathLst>
                <a:path w="4105275" h="9525">
                  <a:moveTo>
                    <a:pt x="41052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105275" y="0"/>
                  </a:lnTo>
                  <a:lnTo>
                    <a:pt x="410527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909277" y="2840683"/>
              <a:ext cx="4002137" cy="2048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 rot="19860000">
            <a:off x="6800990" y="5013062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 rot="19860000">
            <a:off x="7083348" y="5013134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 rot="19860000">
            <a:off x="7365803" y="5013129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 rot="19860000">
            <a:off x="7648288" y="5013131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4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 rot="19860000">
            <a:off x="7930752" y="5013103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 rot="19860000">
            <a:off x="8213237" y="5013111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4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 rot="19860000">
            <a:off x="8495722" y="5013118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4</a:t>
            </a: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 rot="19860000">
            <a:off x="8778177" y="5013095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 rot="19860000">
            <a:off x="9060670" y="5013098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4</a:t>
            </a:r>
            <a:r>
              <a:rPr dirty="0" sz="900" spc="20"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 rot="19860000">
            <a:off x="9343125" y="5013106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 rot="19860000">
            <a:off x="9625611" y="5013083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 rot="19860000">
            <a:off x="9908066" y="5013091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 rot="19860000">
            <a:off x="10190559" y="5013063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 rot="19860000">
            <a:off x="10473045" y="5013071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 rot="19860000">
            <a:off x="10755499" y="5013078"/>
            <a:ext cx="1746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30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654784" y="4823018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588109" y="4333528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21434" y="3843886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21434" y="3354387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15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521434" y="2864745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21434" y="2375098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25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797909" y="5179965"/>
            <a:ext cx="2108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30" i="1">
                <a:latin typeface="Trebuchet MS"/>
                <a:cs typeface="Trebuchet MS"/>
              </a:rPr>
              <a:t>A</a:t>
            </a:r>
            <a:r>
              <a:rPr dirty="0" sz="900" spc="-10" i="1">
                <a:latin typeface="Trebuchet MS"/>
                <a:cs typeface="Trebuchet MS"/>
              </a:rPr>
              <a:t>g</a:t>
            </a:r>
            <a:r>
              <a:rPr dirty="0" sz="900" spc="-5" i="1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21600" y="1606550"/>
            <a:ext cx="20612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Attrition based on</a:t>
            </a:r>
            <a:r>
              <a:rPr dirty="0" sz="1500" spc="-1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Age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5" y="552449"/>
            <a:ext cx="1752600" cy="952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6675" rIns="0" bIns="0" rtlCol="0" vert="horz">
            <a:spAutoFit/>
          </a:bodyPr>
          <a:lstStyle/>
          <a:p>
            <a:pPr marL="228600">
              <a:lnSpc>
                <a:spcPts val="1190"/>
              </a:lnSpc>
              <a:spcBef>
                <a:spcPts val="525"/>
              </a:spcBef>
            </a:pPr>
            <a:r>
              <a:rPr dirty="0" sz="1050">
                <a:solidFill>
                  <a:srgbClr val="4D4D4D"/>
                </a:solidFill>
                <a:latin typeface="Trebuchet MS"/>
                <a:cs typeface="Trebuchet MS"/>
              </a:rPr>
              <a:t>YearsAtCompany</a:t>
            </a:r>
            <a:endParaRPr sz="1050">
              <a:latin typeface="Trebuchet MS"/>
              <a:cs typeface="Trebuchet MS"/>
            </a:endParaRPr>
          </a:p>
          <a:p>
            <a:pPr marL="228600">
              <a:lnSpc>
                <a:spcPts val="2455"/>
              </a:lnSpc>
            </a:pPr>
            <a:r>
              <a:rPr dirty="0" sz="2100" spc="35">
                <a:latin typeface="Trebuchet MS"/>
                <a:cs typeface="Trebuchet MS"/>
              </a:rPr>
              <a:t>37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7925" y="552449"/>
            <a:ext cx="1752600" cy="952500"/>
          </a:xfrm>
          <a:custGeom>
            <a:avLst/>
            <a:gdLst/>
            <a:ahLst/>
            <a:cxnLst/>
            <a:rect l="l" t="t" r="r" b="b"/>
            <a:pathLst>
              <a:path w="1752600" h="952500">
                <a:moveTo>
                  <a:pt x="1752600" y="952500"/>
                </a:moveTo>
                <a:lnTo>
                  <a:pt x="0" y="9525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952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63825" y="606425"/>
            <a:ext cx="164083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solidFill>
                  <a:srgbClr val="4D4D4D"/>
                </a:solidFill>
                <a:latin typeface="Trebuchet MS"/>
                <a:cs typeface="Trebuchet MS"/>
              </a:rPr>
              <a:t>tenure </a:t>
            </a:r>
            <a:r>
              <a:rPr dirty="0" sz="1050" spc="-10">
                <a:solidFill>
                  <a:srgbClr val="4D4D4D"/>
                </a:solidFill>
                <a:latin typeface="Trebuchet MS"/>
                <a:cs typeface="Trebuchet MS"/>
              </a:rPr>
              <a:t>forecast</a:t>
            </a:r>
            <a:r>
              <a:rPr dirty="0" sz="1050" spc="-15">
                <a:solidFill>
                  <a:srgbClr val="4D4D4D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D4D4D"/>
                </a:solidFill>
                <a:latin typeface="Trebuchet MS"/>
                <a:cs typeface="Trebuchet MS"/>
              </a:rPr>
              <a:t>parameter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825" y="749300"/>
            <a:ext cx="3155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0">
                <a:latin typeface="Trebuchet MS"/>
                <a:cs typeface="Trebuchet MS"/>
              </a:rPr>
              <a:t>3</a:t>
            </a:r>
            <a:r>
              <a:rPr dirty="0" sz="2100" spc="55">
                <a:latin typeface="Trebuchet MS"/>
                <a:cs typeface="Trebuchet MS"/>
              </a:rPr>
              <a:t>7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94376" y="494029"/>
            <a:ext cx="3469004" cy="1088390"/>
            <a:chOff x="5294376" y="494029"/>
            <a:chExt cx="3469004" cy="1088390"/>
          </a:xfrm>
        </p:grpSpPr>
        <p:sp>
          <p:nvSpPr>
            <p:cNvPr id="7" name="object 7"/>
            <p:cNvSpPr/>
            <p:nvPr/>
          </p:nvSpPr>
          <p:spPr>
            <a:xfrm>
              <a:off x="5294376" y="494029"/>
              <a:ext cx="3469004" cy="1088390"/>
            </a:xfrm>
            <a:custGeom>
              <a:avLst/>
              <a:gdLst/>
              <a:ahLst/>
              <a:cxnLst/>
              <a:rect l="l" t="t" r="r" b="b"/>
              <a:pathLst>
                <a:path w="3469004" h="1088390">
                  <a:moveTo>
                    <a:pt x="3468624" y="0"/>
                  </a:moveTo>
                  <a:lnTo>
                    <a:pt x="0" y="0"/>
                  </a:lnTo>
                  <a:lnTo>
                    <a:pt x="0" y="58420"/>
                  </a:lnTo>
                  <a:lnTo>
                    <a:pt x="0" y="68580"/>
                  </a:lnTo>
                  <a:lnTo>
                    <a:pt x="0" y="1002042"/>
                  </a:lnTo>
                  <a:lnTo>
                    <a:pt x="0" y="1010920"/>
                  </a:lnTo>
                  <a:lnTo>
                    <a:pt x="0" y="1088390"/>
                  </a:lnTo>
                  <a:lnTo>
                    <a:pt x="3468624" y="1088390"/>
                  </a:lnTo>
                  <a:lnTo>
                    <a:pt x="3468624" y="1010920"/>
                  </a:lnTo>
                  <a:lnTo>
                    <a:pt x="3468624" y="1002042"/>
                  </a:lnTo>
                  <a:lnTo>
                    <a:pt x="68173" y="1002042"/>
                  </a:lnTo>
                  <a:lnTo>
                    <a:pt x="68173" y="68580"/>
                  </a:lnTo>
                  <a:lnTo>
                    <a:pt x="3401923" y="68580"/>
                  </a:lnTo>
                  <a:lnTo>
                    <a:pt x="3401923" y="1001407"/>
                  </a:lnTo>
                  <a:lnTo>
                    <a:pt x="3468624" y="1001407"/>
                  </a:lnTo>
                  <a:lnTo>
                    <a:pt x="3468624" y="68580"/>
                  </a:lnTo>
                  <a:lnTo>
                    <a:pt x="3468624" y="67957"/>
                  </a:lnTo>
                  <a:lnTo>
                    <a:pt x="3468624" y="58420"/>
                  </a:lnTo>
                  <a:lnTo>
                    <a:pt x="3468624" y="0"/>
                  </a:lnTo>
                  <a:close/>
                </a:path>
              </a:pathLst>
            </a:custGeom>
            <a:solidFill>
              <a:srgbClr val="000000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46192" y="546099"/>
              <a:ext cx="3365500" cy="984250"/>
            </a:xfrm>
            <a:custGeom>
              <a:avLst/>
              <a:gdLst/>
              <a:ahLst/>
              <a:cxnLst/>
              <a:rect l="l" t="t" r="r" b="b"/>
              <a:pathLst>
                <a:path w="3365500" h="984250">
                  <a:moveTo>
                    <a:pt x="16357" y="16510"/>
                  </a:moveTo>
                  <a:lnTo>
                    <a:pt x="0" y="16510"/>
                  </a:lnTo>
                  <a:lnTo>
                    <a:pt x="0" y="949972"/>
                  </a:lnTo>
                  <a:lnTo>
                    <a:pt x="16357" y="949972"/>
                  </a:lnTo>
                  <a:lnTo>
                    <a:pt x="16357" y="16510"/>
                  </a:lnTo>
                  <a:close/>
                </a:path>
                <a:path w="3365500" h="984250">
                  <a:moveTo>
                    <a:pt x="3364992" y="958850"/>
                  </a:moveTo>
                  <a:lnTo>
                    <a:pt x="0" y="958850"/>
                  </a:lnTo>
                  <a:lnTo>
                    <a:pt x="0" y="984250"/>
                  </a:lnTo>
                  <a:lnTo>
                    <a:pt x="3364992" y="984250"/>
                  </a:lnTo>
                  <a:lnTo>
                    <a:pt x="3364992" y="958850"/>
                  </a:lnTo>
                  <a:close/>
                </a:path>
                <a:path w="3365500" h="984250">
                  <a:moveTo>
                    <a:pt x="3364992" y="15887"/>
                  </a:moveTo>
                  <a:lnTo>
                    <a:pt x="3350107" y="15887"/>
                  </a:lnTo>
                  <a:lnTo>
                    <a:pt x="3350107" y="949337"/>
                  </a:lnTo>
                  <a:lnTo>
                    <a:pt x="3364992" y="949337"/>
                  </a:lnTo>
                  <a:lnTo>
                    <a:pt x="3364992" y="15887"/>
                  </a:lnTo>
                  <a:close/>
                </a:path>
                <a:path w="3365500" h="984250">
                  <a:moveTo>
                    <a:pt x="3364992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3364992" y="6350"/>
                  </a:lnTo>
                  <a:lnTo>
                    <a:pt x="3364992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34000" y="546099"/>
              <a:ext cx="3389629" cy="1005840"/>
            </a:xfrm>
            <a:custGeom>
              <a:avLst/>
              <a:gdLst/>
              <a:ahLst/>
              <a:cxnLst/>
              <a:rect l="l" t="t" r="r" b="b"/>
              <a:pathLst>
                <a:path w="3389629" h="1005840">
                  <a:moveTo>
                    <a:pt x="338937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6510"/>
                  </a:lnTo>
                  <a:lnTo>
                    <a:pt x="0" y="949972"/>
                  </a:lnTo>
                  <a:lnTo>
                    <a:pt x="0" y="958850"/>
                  </a:lnTo>
                  <a:lnTo>
                    <a:pt x="0" y="1005840"/>
                  </a:lnTo>
                  <a:lnTo>
                    <a:pt x="3389376" y="1005840"/>
                  </a:lnTo>
                  <a:lnTo>
                    <a:pt x="3389376" y="958850"/>
                  </a:lnTo>
                  <a:lnTo>
                    <a:pt x="3389376" y="949972"/>
                  </a:lnTo>
                  <a:lnTo>
                    <a:pt x="28549" y="949972"/>
                  </a:lnTo>
                  <a:lnTo>
                    <a:pt x="28549" y="16510"/>
                  </a:lnTo>
                  <a:lnTo>
                    <a:pt x="3362299" y="16510"/>
                  </a:lnTo>
                  <a:lnTo>
                    <a:pt x="3362299" y="949337"/>
                  </a:lnTo>
                  <a:lnTo>
                    <a:pt x="3389376" y="949337"/>
                  </a:lnTo>
                  <a:lnTo>
                    <a:pt x="3389376" y="16510"/>
                  </a:lnTo>
                  <a:lnTo>
                    <a:pt x="3389376" y="15887"/>
                  </a:lnTo>
                  <a:lnTo>
                    <a:pt x="3389376" y="6350"/>
                  </a:lnTo>
                  <a:lnTo>
                    <a:pt x="3389376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62559" y="552449"/>
              <a:ext cx="3333750" cy="952500"/>
            </a:xfrm>
            <a:custGeom>
              <a:avLst/>
              <a:gdLst/>
              <a:ahLst/>
              <a:cxnLst/>
              <a:rect l="l" t="t" r="r" b="b"/>
              <a:pathLst>
                <a:path w="3333750" h="952500">
                  <a:moveTo>
                    <a:pt x="3333750" y="952500"/>
                  </a:moveTo>
                  <a:lnTo>
                    <a:pt x="0" y="952500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952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91159" y="1266824"/>
              <a:ext cx="2876550" cy="9525"/>
            </a:xfrm>
            <a:custGeom>
              <a:avLst/>
              <a:gdLst/>
              <a:ahLst/>
              <a:cxnLst/>
              <a:rect l="l" t="t" r="r" b="b"/>
              <a:pathLst>
                <a:path w="2876550" h="9525">
                  <a:moveTo>
                    <a:pt x="28765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876550" y="0"/>
                  </a:lnTo>
                  <a:lnTo>
                    <a:pt x="2876550" y="9525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62559" y="768350"/>
            <a:ext cx="33337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Trebuchet MS"/>
                <a:cs typeface="Trebuchet MS"/>
              </a:rPr>
              <a:t>Tenure forecast</a:t>
            </a:r>
            <a:r>
              <a:rPr dirty="0" sz="1050" spc="25">
                <a:latin typeface="Trebuchet MS"/>
                <a:cs typeface="Trebuchet MS"/>
              </a:rPr>
              <a:t> </a:t>
            </a:r>
            <a:r>
              <a:rPr dirty="0" sz="1050" spc="5">
                <a:latin typeface="Trebuchet MS"/>
                <a:cs typeface="Trebuchet MS"/>
              </a:rPr>
              <a:t>multiplier</a:t>
            </a:r>
            <a:endParaRPr sz="1050">
              <a:latin typeface="Trebuchet MS"/>
              <a:cs typeface="Trebuchet MS"/>
            </a:endParaRPr>
          </a:p>
          <a:p>
            <a:pPr marL="247650">
              <a:lnSpc>
                <a:spcPct val="100000"/>
              </a:lnSpc>
              <a:spcBef>
                <a:spcPts val="840"/>
              </a:spcBef>
            </a:pPr>
            <a:r>
              <a:rPr dirty="0" sz="1050" spc="25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0550" y="2428875"/>
            <a:ext cx="9172575" cy="4257675"/>
          </a:xfrm>
          <a:custGeom>
            <a:avLst/>
            <a:gdLst/>
            <a:ahLst/>
            <a:cxnLst/>
            <a:rect l="l" t="t" r="r" b="b"/>
            <a:pathLst>
              <a:path w="9172575" h="4257675">
                <a:moveTo>
                  <a:pt x="9172575" y="4257675"/>
                </a:moveTo>
                <a:lnTo>
                  <a:pt x="0" y="4257675"/>
                </a:lnTo>
                <a:lnTo>
                  <a:pt x="0" y="0"/>
                </a:lnTo>
                <a:lnTo>
                  <a:pt x="9172575" y="0"/>
                </a:lnTo>
                <a:lnTo>
                  <a:pt x="9172575" y="4257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38425" y="2605632"/>
            <a:ext cx="10210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rebuchet MS"/>
                <a:cs typeface="Trebuchet MS"/>
              </a:rPr>
              <a:t>YearsAtCompany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24100" y="2638425"/>
            <a:ext cx="7200900" cy="3571875"/>
            <a:chOff x="2324100" y="2638425"/>
            <a:chExt cx="7200900" cy="3571875"/>
          </a:xfrm>
        </p:grpSpPr>
        <p:sp>
          <p:nvSpPr>
            <p:cNvPr id="16" name="object 16"/>
            <p:cNvSpPr/>
            <p:nvPr/>
          </p:nvSpPr>
          <p:spPr>
            <a:xfrm>
              <a:off x="2324100" y="2638425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26670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3335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7150" y="2638425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26670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3335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19800" y="2638425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26670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3335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29500" y="2638425"/>
              <a:ext cx="266700" cy="133350"/>
            </a:xfrm>
            <a:custGeom>
              <a:avLst/>
              <a:gdLst/>
              <a:ahLst/>
              <a:cxnLst/>
              <a:rect l="l" t="t" r="r" b="b"/>
              <a:pathLst>
                <a:path w="266700" h="133350">
                  <a:moveTo>
                    <a:pt x="26670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33350"/>
                  </a:lnTo>
                  <a:close/>
                </a:path>
              </a:pathLst>
            </a:custGeom>
            <a:solidFill>
              <a:srgbClr val="6AC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24100" y="2905124"/>
              <a:ext cx="2219325" cy="3305175"/>
            </a:xfrm>
            <a:custGeom>
              <a:avLst/>
              <a:gdLst/>
              <a:ahLst/>
              <a:cxnLst/>
              <a:rect l="l" t="t" r="r" b="b"/>
              <a:pathLst>
                <a:path w="2219325" h="3305175">
                  <a:moveTo>
                    <a:pt x="9525" y="0"/>
                  </a:moveTo>
                  <a:lnTo>
                    <a:pt x="0" y="0"/>
                  </a:lnTo>
                  <a:lnTo>
                    <a:pt x="0" y="3305175"/>
                  </a:lnTo>
                  <a:lnTo>
                    <a:pt x="9525" y="3305175"/>
                  </a:lnTo>
                  <a:lnTo>
                    <a:pt x="9525" y="0"/>
                  </a:lnTo>
                  <a:close/>
                </a:path>
                <a:path w="2219325" h="3305175">
                  <a:moveTo>
                    <a:pt x="561975" y="3267075"/>
                  </a:moveTo>
                  <a:lnTo>
                    <a:pt x="552450" y="3267075"/>
                  </a:lnTo>
                  <a:lnTo>
                    <a:pt x="552450" y="3305175"/>
                  </a:lnTo>
                  <a:lnTo>
                    <a:pt x="561975" y="3305175"/>
                  </a:lnTo>
                  <a:lnTo>
                    <a:pt x="561975" y="3267075"/>
                  </a:lnTo>
                  <a:close/>
                </a:path>
                <a:path w="2219325" h="3305175">
                  <a:moveTo>
                    <a:pt x="561975" y="3190875"/>
                  </a:moveTo>
                  <a:lnTo>
                    <a:pt x="552450" y="3190875"/>
                  </a:lnTo>
                  <a:lnTo>
                    <a:pt x="552450" y="3200400"/>
                  </a:lnTo>
                  <a:lnTo>
                    <a:pt x="561975" y="3200400"/>
                  </a:lnTo>
                  <a:lnTo>
                    <a:pt x="561975" y="3190875"/>
                  </a:lnTo>
                  <a:close/>
                </a:path>
                <a:path w="2219325" h="3305175">
                  <a:moveTo>
                    <a:pt x="561975" y="3114675"/>
                  </a:moveTo>
                  <a:lnTo>
                    <a:pt x="552450" y="3114675"/>
                  </a:lnTo>
                  <a:lnTo>
                    <a:pt x="552450" y="3124200"/>
                  </a:lnTo>
                  <a:lnTo>
                    <a:pt x="561975" y="3124200"/>
                  </a:lnTo>
                  <a:lnTo>
                    <a:pt x="561975" y="3114675"/>
                  </a:lnTo>
                  <a:close/>
                </a:path>
                <a:path w="2219325" h="3305175">
                  <a:moveTo>
                    <a:pt x="561975" y="3038475"/>
                  </a:moveTo>
                  <a:lnTo>
                    <a:pt x="552450" y="3038475"/>
                  </a:lnTo>
                  <a:lnTo>
                    <a:pt x="552450" y="3048000"/>
                  </a:lnTo>
                  <a:lnTo>
                    <a:pt x="561975" y="3048000"/>
                  </a:lnTo>
                  <a:lnTo>
                    <a:pt x="561975" y="3038475"/>
                  </a:lnTo>
                  <a:close/>
                </a:path>
                <a:path w="2219325" h="3305175">
                  <a:moveTo>
                    <a:pt x="561975" y="2895600"/>
                  </a:moveTo>
                  <a:lnTo>
                    <a:pt x="552450" y="2895600"/>
                  </a:lnTo>
                  <a:lnTo>
                    <a:pt x="552450" y="2971800"/>
                  </a:lnTo>
                  <a:lnTo>
                    <a:pt x="561975" y="2971800"/>
                  </a:lnTo>
                  <a:lnTo>
                    <a:pt x="561975" y="2895600"/>
                  </a:lnTo>
                  <a:close/>
                </a:path>
                <a:path w="2219325" h="3305175">
                  <a:moveTo>
                    <a:pt x="561975" y="2819400"/>
                  </a:moveTo>
                  <a:lnTo>
                    <a:pt x="552450" y="2819400"/>
                  </a:lnTo>
                  <a:lnTo>
                    <a:pt x="552450" y="2828925"/>
                  </a:lnTo>
                  <a:lnTo>
                    <a:pt x="561975" y="2828925"/>
                  </a:lnTo>
                  <a:lnTo>
                    <a:pt x="561975" y="2819400"/>
                  </a:lnTo>
                  <a:close/>
                </a:path>
                <a:path w="2219325" h="3305175">
                  <a:moveTo>
                    <a:pt x="561975" y="2743200"/>
                  </a:moveTo>
                  <a:lnTo>
                    <a:pt x="552450" y="2743200"/>
                  </a:lnTo>
                  <a:lnTo>
                    <a:pt x="552450" y="2752725"/>
                  </a:lnTo>
                  <a:lnTo>
                    <a:pt x="561975" y="2752725"/>
                  </a:lnTo>
                  <a:lnTo>
                    <a:pt x="561975" y="2743200"/>
                  </a:lnTo>
                  <a:close/>
                </a:path>
                <a:path w="2219325" h="3305175">
                  <a:moveTo>
                    <a:pt x="561975" y="2667000"/>
                  </a:moveTo>
                  <a:lnTo>
                    <a:pt x="552450" y="2667000"/>
                  </a:lnTo>
                  <a:lnTo>
                    <a:pt x="552450" y="2676525"/>
                  </a:lnTo>
                  <a:lnTo>
                    <a:pt x="561975" y="2676525"/>
                  </a:lnTo>
                  <a:lnTo>
                    <a:pt x="561975" y="2667000"/>
                  </a:lnTo>
                  <a:close/>
                </a:path>
                <a:path w="2219325" h="3305175">
                  <a:moveTo>
                    <a:pt x="561975" y="2533650"/>
                  </a:moveTo>
                  <a:lnTo>
                    <a:pt x="552450" y="2533650"/>
                  </a:lnTo>
                  <a:lnTo>
                    <a:pt x="552450" y="2600325"/>
                  </a:lnTo>
                  <a:lnTo>
                    <a:pt x="561975" y="2600325"/>
                  </a:lnTo>
                  <a:lnTo>
                    <a:pt x="561975" y="2533650"/>
                  </a:lnTo>
                  <a:close/>
                </a:path>
                <a:path w="2219325" h="3305175">
                  <a:moveTo>
                    <a:pt x="561975" y="2457450"/>
                  </a:moveTo>
                  <a:lnTo>
                    <a:pt x="552450" y="2457450"/>
                  </a:lnTo>
                  <a:lnTo>
                    <a:pt x="552450" y="2466975"/>
                  </a:lnTo>
                  <a:lnTo>
                    <a:pt x="561975" y="2466975"/>
                  </a:lnTo>
                  <a:lnTo>
                    <a:pt x="561975" y="2457450"/>
                  </a:lnTo>
                  <a:close/>
                </a:path>
                <a:path w="2219325" h="3305175">
                  <a:moveTo>
                    <a:pt x="561975" y="2381250"/>
                  </a:moveTo>
                  <a:lnTo>
                    <a:pt x="552450" y="2381250"/>
                  </a:lnTo>
                  <a:lnTo>
                    <a:pt x="552450" y="2390775"/>
                  </a:lnTo>
                  <a:lnTo>
                    <a:pt x="561975" y="2390775"/>
                  </a:lnTo>
                  <a:lnTo>
                    <a:pt x="561975" y="2381250"/>
                  </a:lnTo>
                  <a:close/>
                </a:path>
                <a:path w="2219325" h="3305175">
                  <a:moveTo>
                    <a:pt x="561975" y="2305050"/>
                  </a:moveTo>
                  <a:lnTo>
                    <a:pt x="552450" y="2305050"/>
                  </a:lnTo>
                  <a:lnTo>
                    <a:pt x="552450" y="2314575"/>
                  </a:lnTo>
                  <a:lnTo>
                    <a:pt x="561975" y="2314575"/>
                  </a:lnTo>
                  <a:lnTo>
                    <a:pt x="561975" y="2305050"/>
                  </a:lnTo>
                  <a:close/>
                </a:path>
                <a:path w="2219325" h="3305175">
                  <a:moveTo>
                    <a:pt x="561975" y="2162175"/>
                  </a:moveTo>
                  <a:lnTo>
                    <a:pt x="552450" y="2162175"/>
                  </a:lnTo>
                  <a:lnTo>
                    <a:pt x="552450" y="2238375"/>
                  </a:lnTo>
                  <a:lnTo>
                    <a:pt x="561975" y="2238375"/>
                  </a:lnTo>
                  <a:lnTo>
                    <a:pt x="561975" y="2162175"/>
                  </a:lnTo>
                  <a:close/>
                </a:path>
                <a:path w="2219325" h="3305175">
                  <a:moveTo>
                    <a:pt x="561975" y="2085975"/>
                  </a:moveTo>
                  <a:lnTo>
                    <a:pt x="552450" y="2085975"/>
                  </a:lnTo>
                  <a:lnTo>
                    <a:pt x="552450" y="2095500"/>
                  </a:lnTo>
                  <a:lnTo>
                    <a:pt x="561975" y="2095500"/>
                  </a:lnTo>
                  <a:lnTo>
                    <a:pt x="561975" y="2085975"/>
                  </a:lnTo>
                  <a:close/>
                </a:path>
                <a:path w="2219325" h="3305175">
                  <a:moveTo>
                    <a:pt x="561975" y="2009775"/>
                  </a:moveTo>
                  <a:lnTo>
                    <a:pt x="552450" y="2009775"/>
                  </a:lnTo>
                  <a:lnTo>
                    <a:pt x="552450" y="2019300"/>
                  </a:lnTo>
                  <a:lnTo>
                    <a:pt x="561975" y="2019300"/>
                  </a:lnTo>
                  <a:lnTo>
                    <a:pt x="561975" y="2009775"/>
                  </a:lnTo>
                  <a:close/>
                </a:path>
                <a:path w="2219325" h="3305175">
                  <a:moveTo>
                    <a:pt x="561975" y="1943100"/>
                  </a:moveTo>
                  <a:lnTo>
                    <a:pt x="552450" y="1943100"/>
                  </a:lnTo>
                  <a:lnTo>
                    <a:pt x="552450" y="1952625"/>
                  </a:lnTo>
                  <a:lnTo>
                    <a:pt x="561975" y="1952625"/>
                  </a:lnTo>
                  <a:lnTo>
                    <a:pt x="561975" y="1943100"/>
                  </a:lnTo>
                  <a:close/>
                </a:path>
                <a:path w="2219325" h="3305175">
                  <a:moveTo>
                    <a:pt x="561975" y="1800225"/>
                  </a:moveTo>
                  <a:lnTo>
                    <a:pt x="552450" y="1800225"/>
                  </a:lnTo>
                  <a:lnTo>
                    <a:pt x="552450" y="1876425"/>
                  </a:lnTo>
                  <a:lnTo>
                    <a:pt x="561975" y="1876425"/>
                  </a:lnTo>
                  <a:lnTo>
                    <a:pt x="561975" y="1800225"/>
                  </a:lnTo>
                  <a:close/>
                </a:path>
                <a:path w="2219325" h="3305175">
                  <a:moveTo>
                    <a:pt x="561975" y="1724025"/>
                  </a:moveTo>
                  <a:lnTo>
                    <a:pt x="552450" y="1724025"/>
                  </a:lnTo>
                  <a:lnTo>
                    <a:pt x="552450" y="1733550"/>
                  </a:lnTo>
                  <a:lnTo>
                    <a:pt x="561975" y="1733550"/>
                  </a:lnTo>
                  <a:lnTo>
                    <a:pt x="561975" y="1724025"/>
                  </a:lnTo>
                  <a:close/>
                </a:path>
                <a:path w="2219325" h="3305175">
                  <a:moveTo>
                    <a:pt x="561975" y="1647825"/>
                  </a:moveTo>
                  <a:lnTo>
                    <a:pt x="552450" y="1647825"/>
                  </a:lnTo>
                  <a:lnTo>
                    <a:pt x="552450" y="1657350"/>
                  </a:lnTo>
                  <a:lnTo>
                    <a:pt x="561975" y="1657350"/>
                  </a:lnTo>
                  <a:lnTo>
                    <a:pt x="561975" y="1647825"/>
                  </a:lnTo>
                  <a:close/>
                </a:path>
                <a:path w="2219325" h="3305175">
                  <a:moveTo>
                    <a:pt x="561975" y="1571625"/>
                  </a:moveTo>
                  <a:lnTo>
                    <a:pt x="552450" y="1571625"/>
                  </a:lnTo>
                  <a:lnTo>
                    <a:pt x="552450" y="1581150"/>
                  </a:lnTo>
                  <a:lnTo>
                    <a:pt x="561975" y="1581150"/>
                  </a:lnTo>
                  <a:lnTo>
                    <a:pt x="561975" y="1571625"/>
                  </a:lnTo>
                  <a:close/>
                </a:path>
                <a:path w="2219325" h="3305175">
                  <a:moveTo>
                    <a:pt x="561975" y="1428750"/>
                  </a:moveTo>
                  <a:lnTo>
                    <a:pt x="552450" y="1428750"/>
                  </a:lnTo>
                  <a:lnTo>
                    <a:pt x="552450" y="1504950"/>
                  </a:lnTo>
                  <a:lnTo>
                    <a:pt x="561975" y="1504950"/>
                  </a:lnTo>
                  <a:lnTo>
                    <a:pt x="561975" y="1428750"/>
                  </a:lnTo>
                  <a:close/>
                </a:path>
                <a:path w="2219325" h="3305175">
                  <a:moveTo>
                    <a:pt x="561975" y="1352550"/>
                  </a:moveTo>
                  <a:lnTo>
                    <a:pt x="552450" y="1352550"/>
                  </a:lnTo>
                  <a:lnTo>
                    <a:pt x="552450" y="1362075"/>
                  </a:lnTo>
                  <a:lnTo>
                    <a:pt x="561975" y="1362075"/>
                  </a:lnTo>
                  <a:lnTo>
                    <a:pt x="561975" y="1352550"/>
                  </a:lnTo>
                  <a:close/>
                </a:path>
                <a:path w="2219325" h="3305175">
                  <a:moveTo>
                    <a:pt x="561975" y="1285875"/>
                  </a:moveTo>
                  <a:lnTo>
                    <a:pt x="552450" y="1285875"/>
                  </a:lnTo>
                  <a:lnTo>
                    <a:pt x="552450" y="1295400"/>
                  </a:lnTo>
                  <a:lnTo>
                    <a:pt x="561975" y="1295400"/>
                  </a:lnTo>
                  <a:lnTo>
                    <a:pt x="561975" y="1285875"/>
                  </a:lnTo>
                  <a:close/>
                </a:path>
                <a:path w="2219325" h="3305175">
                  <a:moveTo>
                    <a:pt x="561975" y="1209675"/>
                  </a:moveTo>
                  <a:lnTo>
                    <a:pt x="552450" y="1209675"/>
                  </a:lnTo>
                  <a:lnTo>
                    <a:pt x="552450" y="1219200"/>
                  </a:lnTo>
                  <a:lnTo>
                    <a:pt x="561975" y="1219200"/>
                  </a:lnTo>
                  <a:lnTo>
                    <a:pt x="561975" y="1209675"/>
                  </a:lnTo>
                  <a:close/>
                </a:path>
                <a:path w="2219325" h="3305175">
                  <a:moveTo>
                    <a:pt x="561975" y="1066800"/>
                  </a:moveTo>
                  <a:lnTo>
                    <a:pt x="552450" y="1066800"/>
                  </a:lnTo>
                  <a:lnTo>
                    <a:pt x="552450" y="1143000"/>
                  </a:lnTo>
                  <a:lnTo>
                    <a:pt x="561975" y="1143000"/>
                  </a:lnTo>
                  <a:lnTo>
                    <a:pt x="561975" y="1066800"/>
                  </a:lnTo>
                  <a:close/>
                </a:path>
                <a:path w="2219325" h="3305175">
                  <a:moveTo>
                    <a:pt x="561975" y="990600"/>
                  </a:moveTo>
                  <a:lnTo>
                    <a:pt x="552450" y="990600"/>
                  </a:lnTo>
                  <a:lnTo>
                    <a:pt x="552450" y="1000125"/>
                  </a:lnTo>
                  <a:lnTo>
                    <a:pt x="561975" y="1000125"/>
                  </a:lnTo>
                  <a:lnTo>
                    <a:pt x="561975" y="990600"/>
                  </a:lnTo>
                  <a:close/>
                </a:path>
                <a:path w="2219325" h="3305175">
                  <a:moveTo>
                    <a:pt x="561975" y="914400"/>
                  </a:moveTo>
                  <a:lnTo>
                    <a:pt x="552450" y="914400"/>
                  </a:lnTo>
                  <a:lnTo>
                    <a:pt x="552450" y="923925"/>
                  </a:lnTo>
                  <a:lnTo>
                    <a:pt x="561975" y="923925"/>
                  </a:lnTo>
                  <a:lnTo>
                    <a:pt x="561975" y="914400"/>
                  </a:lnTo>
                  <a:close/>
                </a:path>
                <a:path w="2219325" h="3305175">
                  <a:moveTo>
                    <a:pt x="561975" y="838200"/>
                  </a:moveTo>
                  <a:lnTo>
                    <a:pt x="552450" y="838200"/>
                  </a:lnTo>
                  <a:lnTo>
                    <a:pt x="552450" y="847725"/>
                  </a:lnTo>
                  <a:lnTo>
                    <a:pt x="561975" y="847725"/>
                  </a:lnTo>
                  <a:lnTo>
                    <a:pt x="561975" y="838200"/>
                  </a:lnTo>
                  <a:close/>
                </a:path>
                <a:path w="2219325" h="3305175">
                  <a:moveTo>
                    <a:pt x="561975" y="704850"/>
                  </a:moveTo>
                  <a:lnTo>
                    <a:pt x="552450" y="704850"/>
                  </a:lnTo>
                  <a:lnTo>
                    <a:pt x="552450" y="771525"/>
                  </a:lnTo>
                  <a:lnTo>
                    <a:pt x="561975" y="771525"/>
                  </a:lnTo>
                  <a:lnTo>
                    <a:pt x="561975" y="704850"/>
                  </a:lnTo>
                  <a:close/>
                </a:path>
                <a:path w="2219325" h="3305175">
                  <a:moveTo>
                    <a:pt x="561975" y="628650"/>
                  </a:moveTo>
                  <a:lnTo>
                    <a:pt x="552450" y="628650"/>
                  </a:lnTo>
                  <a:lnTo>
                    <a:pt x="552450" y="638175"/>
                  </a:lnTo>
                  <a:lnTo>
                    <a:pt x="561975" y="638175"/>
                  </a:lnTo>
                  <a:lnTo>
                    <a:pt x="561975" y="628650"/>
                  </a:lnTo>
                  <a:close/>
                </a:path>
                <a:path w="2219325" h="3305175">
                  <a:moveTo>
                    <a:pt x="561975" y="552450"/>
                  </a:moveTo>
                  <a:lnTo>
                    <a:pt x="552450" y="552450"/>
                  </a:lnTo>
                  <a:lnTo>
                    <a:pt x="552450" y="561975"/>
                  </a:lnTo>
                  <a:lnTo>
                    <a:pt x="561975" y="561975"/>
                  </a:lnTo>
                  <a:lnTo>
                    <a:pt x="561975" y="552450"/>
                  </a:lnTo>
                  <a:close/>
                </a:path>
                <a:path w="2219325" h="3305175">
                  <a:moveTo>
                    <a:pt x="561975" y="476250"/>
                  </a:moveTo>
                  <a:lnTo>
                    <a:pt x="552450" y="476250"/>
                  </a:lnTo>
                  <a:lnTo>
                    <a:pt x="552450" y="485775"/>
                  </a:lnTo>
                  <a:lnTo>
                    <a:pt x="561975" y="485775"/>
                  </a:lnTo>
                  <a:lnTo>
                    <a:pt x="561975" y="476250"/>
                  </a:lnTo>
                  <a:close/>
                </a:path>
                <a:path w="2219325" h="3305175">
                  <a:moveTo>
                    <a:pt x="561975" y="333375"/>
                  </a:moveTo>
                  <a:lnTo>
                    <a:pt x="552450" y="333375"/>
                  </a:lnTo>
                  <a:lnTo>
                    <a:pt x="552450" y="409575"/>
                  </a:lnTo>
                  <a:lnTo>
                    <a:pt x="561975" y="409575"/>
                  </a:lnTo>
                  <a:lnTo>
                    <a:pt x="561975" y="333375"/>
                  </a:lnTo>
                  <a:close/>
                </a:path>
                <a:path w="2219325" h="3305175">
                  <a:moveTo>
                    <a:pt x="561975" y="257175"/>
                  </a:moveTo>
                  <a:lnTo>
                    <a:pt x="552450" y="257175"/>
                  </a:lnTo>
                  <a:lnTo>
                    <a:pt x="552450" y="266700"/>
                  </a:lnTo>
                  <a:lnTo>
                    <a:pt x="561975" y="266700"/>
                  </a:lnTo>
                  <a:lnTo>
                    <a:pt x="561975" y="257175"/>
                  </a:lnTo>
                  <a:close/>
                </a:path>
                <a:path w="2219325" h="3305175">
                  <a:moveTo>
                    <a:pt x="561975" y="180975"/>
                  </a:moveTo>
                  <a:lnTo>
                    <a:pt x="552450" y="180975"/>
                  </a:lnTo>
                  <a:lnTo>
                    <a:pt x="552450" y="190500"/>
                  </a:lnTo>
                  <a:lnTo>
                    <a:pt x="561975" y="190500"/>
                  </a:lnTo>
                  <a:lnTo>
                    <a:pt x="561975" y="180975"/>
                  </a:lnTo>
                  <a:close/>
                </a:path>
                <a:path w="2219325" h="3305175">
                  <a:moveTo>
                    <a:pt x="561975" y="104775"/>
                  </a:moveTo>
                  <a:lnTo>
                    <a:pt x="552450" y="104775"/>
                  </a:lnTo>
                  <a:lnTo>
                    <a:pt x="552450" y="114300"/>
                  </a:lnTo>
                  <a:lnTo>
                    <a:pt x="561975" y="114300"/>
                  </a:lnTo>
                  <a:lnTo>
                    <a:pt x="561975" y="104775"/>
                  </a:lnTo>
                  <a:close/>
                </a:path>
                <a:path w="2219325" h="3305175">
                  <a:moveTo>
                    <a:pt x="561975" y="0"/>
                  </a:moveTo>
                  <a:lnTo>
                    <a:pt x="552450" y="0"/>
                  </a:lnTo>
                  <a:lnTo>
                    <a:pt x="552450" y="38100"/>
                  </a:lnTo>
                  <a:lnTo>
                    <a:pt x="561975" y="38100"/>
                  </a:lnTo>
                  <a:lnTo>
                    <a:pt x="561975" y="0"/>
                  </a:lnTo>
                  <a:close/>
                </a:path>
                <a:path w="2219325" h="3305175">
                  <a:moveTo>
                    <a:pt x="1114425" y="3114675"/>
                  </a:moveTo>
                  <a:lnTo>
                    <a:pt x="1104900" y="3114675"/>
                  </a:lnTo>
                  <a:lnTo>
                    <a:pt x="1104900" y="3305175"/>
                  </a:lnTo>
                  <a:lnTo>
                    <a:pt x="1114425" y="3305175"/>
                  </a:lnTo>
                  <a:lnTo>
                    <a:pt x="1114425" y="3114675"/>
                  </a:lnTo>
                  <a:close/>
                </a:path>
                <a:path w="2219325" h="3305175">
                  <a:moveTo>
                    <a:pt x="1114425" y="3038475"/>
                  </a:moveTo>
                  <a:lnTo>
                    <a:pt x="1104900" y="3038475"/>
                  </a:lnTo>
                  <a:lnTo>
                    <a:pt x="1104900" y="3048000"/>
                  </a:lnTo>
                  <a:lnTo>
                    <a:pt x="1114425" y="3048000"/>
                  </a:lnTo>
                  <a:lnTo>
                    <a:pt x="1114425" y="3038475"/>
                  </a:lnTo>
                  <a:close/>
                </a:path>
                <a:path w="2219325" h="3305175">
                  <a:moveTo>
                    <a:pt x="1114425" y="2743200"/>
                  </a:moveTo>
                  <a:lnTo>
                    <a:pt x="1104900" y="2743200"/>
                  </a:lnTo>
                  <a:lnTo>
                    <a:pt x="1104900" y="2971800"/>
                  </a:lnTo>
                  <a:lnTo>
                    <a:pt x="1114425" y="2971800"/>
                  </a:lnTo>
                  <a:lnTo>
                    <a:pt x="1114425" y="2743200"/>
                  </a:lnTo>
                  <a:close/>
                </a:path>
                <a:path w="2219325" h="3305175">
                  <a:moveTo>
                    <a:pt x="1114425" y="2667000"/>
                  </a:moveTo>
                  <a:lnTo>
                    <a:pt x="1104900" y="2667000"/>
                  </a:lnTo>
                  <a:lnTo>
                    <a:pt x="1104900" y="2676525"/>
                  </a:lnTo>
                  <a:lnTo>
                    <a:pt x="1114425" y="2676525"/>
                  </a:lnTo>
                  <a:lnTo>
                    <a:pt x="1114425" y="2667000"/>
                  </a:lnTo>
                  <a:close/>
                </a:path>
                <a:path w="2219325" h="3305175">
                  <a:moveTo>
                    <a:pt x="1114425" y="2381250"/>
                  </a:moveTo>
                  <a:lnTo>
                    <a:pt x="1104900" y="2381250"/>
                  </a:lnTo>
                  <a:lnTo>
                    <a:pt x="1104900" y="2600325"/>
                  </a:lnTo>
                  <a:lnTo>
                    <a:pt x="1114425" y="2600325"/>
                  </a:lnTo>
                  <a:lnTo>
                    <a:pt x="1114425" y="2381250"/>
                  </a:lnTo>
                  <a:close/>
                </a:path>
                <a:path w="2219325" h="3305175">
                  <a:moveTo>
                    <a:pt x="1114425" y="2305050"/>
                  </a:moveTo>
                  <a:lnTo>
                    <a:pt x="1104900" y="2305050"/>
                  </a:lnTo>
                  <a:lnTo>
                    <a:pt x="1104900" y="2314575"/>
                  </a:lnTo>
                  <a:lnTo>
                    <a:pt x="1114425" y="2314575"/>
                  </a:lnTo>
                  <a:lnTo>
                    <a:pt x="1114425" y="2305050"/>
                  </a:lnTo>
                  <a:close/>
                </a:path>
                <a:path w="2219325" h="3305175">
                  <a:moveTo>
                    <a:pt x="1114425" y="2009775"/>
                  </a:moveTo>
                  <a:lnTo>
                    <a:pt x="1104900" y="2009775"/>
                  </a:lnTo>
                  <a:lnTo>
                    <a:pt x="1104900" y="2238375"/>
                  </a:lnTo>
                  <a:lnTo>
                    <a:pt x="1114425" y="2238375"/>
                  </a:lnTo>
                  <a:lnTo>
                    <a:pt x="1114425" y="2009775"/>
                  </a:lnTo>
                  <a:close/>
                </a:path>
                <a:path w="2219325" h="3305175">
                  <a:moveTo>
                    <a:pt x="1114425" y="1943100"/>
                  </a:moveTo>
                  <a:lnTo>
                    <a:pt x="1104900" y="1943100"/>
                  </a:lnTo>
                  <a:lnTo>
                    <a:pt x="1104900" y="1952625"/>
                  </a:lnTo>
                  <a:lnTo>
                    <a:pt x="1114425" y="1952625"/>
                  </a:lnTo>
                  <a:lnTo>
                    <a:pt x="1114425" y="1943100"/>
                  </a:lnTo>
                  <a:close/>
                </a:path>
                <a:path w="2219325" h="3305175">
                  <a:moveTo>
                    <a:pt x="1114425" y="1647825"/>
                  </a:moveTo>
                  <a:lnTo>
                    <a:pt x="1104900" y="1647825"/>
                  </a:lnTo>
                  <a:lnTo>
                    <a:pt x="1104900" y="1876425"/>
                  </a:lnTo>
                  <a:lnTo>
                    <a:pt x="1114425" y="1876425"/>
                  </a:lnTo>
                  <a:lnTo>
                    <a:pt x="1114425" y="1647825"/>
                  </a:lnTo>
                  <a:close/>
                </a:path>
                <a:path w="2219325" h="3305175">
                  <a:moveTo>
                    <a:pt x="1114425" y="1571625"/>
                  </a:moveTo>
                  <a:lnTo>
                    <a:pt x="1104900" y="1571625"/>
                  </a:lnTo>
                  <a:lnTo>
                    <a:pt x="1104900" y="1581150"/>
                  </a:lnTo>
                  <a:lnTo>
                    <a:pt x="1114425" y="1581150"/>
                  </a:lnTo>
                  <a:lnTo>
                    <a:pt x="1114425" y="1571625"/>
                  </a:lnTo>
                  <a:close/>
                </a:path>
                <a:path w="2219325" h="3305175">
                  <a:moveTo>
                    <a:pt x="1114425" y="1285875"/>
                  </a:moveTo>
                  <a:lnTo>
                    <a:pt x="1104900" y="1285875"/>
                  </a:lnTo>
                  <a:lnTo>
                    <a:pt x="1104900" y="1504950"/>
                  </a:lnTo>
                  <a:lnTo>
                    <a:pt x="1114425" y="1504950"/>
                  </a:lnTo>
                  <a:lnTo>
                    <a:pt x="1114425" y="1285875"/>
                  </a:lnTo>
                  <a:close/>
                </a:path>
                <a:path w="2219325" h="3305175">
                  <a:moveTo>
                    <a:pt x="1114425" y="1209675"/>
                  </a:moveTo>
                  <a:lnTo>
                    <a:pt x="1104900" y="1209675"/>
                  </a:lnTo>
                  <a:lnTo>
                    <a:pt x="1104900" y="1219200"/>
                  </a:lnTo>
                  <a:lnTo>
                    <a:pt x="1114425" y="1219200"/>
                  </a:lnTo>
                  <a:lnTo>
                    <a:pt x="1114425" y="1209675"/>
                  </a:lnTo>
                  <a:close/>
                </a:path>
                <a:path w="2219325" h="3305175">
                  <a:moveTo>
                    <a:pt x="1114425" y="914400"/>
                  </a:moveTo>
                  <a:lnTo>
                    <a:pt x="1104900" y="914400"/>
                  </a:lnTo>
                  <a:lnTo>
                    <a:pt x="1104900" y="1143000"/>
                  </a:lnTo>
                  <a:lnTo>
                    <a:pt x="1114425" y="1143000"/>
                  </a:lnTo>
                  <a:lnTo>
                    <a:pt x="1114425" y="914400"/>
                  </a:lnTo>
                  <a:close/>
                </a:path>
                <a:path w="2219325" h="3305175">
                  <a:moveTo>
                    <a:pt x="1114425" y="838200"/>
                  </a:moveTo>
                  <a:lnTo>
                    <a:pt x="1104900" y="838200"/>
                  </a:lnTo>
                  <a:lnTo>
                    <a:pt x="1104900" y="847725"/>
                  </a:lnTo>
                  <a:lnTo>
                    <a:pt x="1114425" y="847725"/>
                  </a:lnTo>
                  <a:lnTo>
                    <a:pt x="1114425" y="838200"/>
                  </a:lnTo>
                  <a:close/>
                </a:path>
                <a:path w="2219325" h="3305175">
                  <a:moveTo>
                    <a:pt x="1114425" y="552450"/>
                  </a:moveTo>
                  <a:lnTo>
                    <a:pt x="1104900" y="552450"/>
                  </a:lnTo>
                  <a:lnTo>
                    <a:pt x="1104900" y="771525"/>
                  </a:lnTo>
                  <a:lnTo>
                    <a:pt x="1114425" y="771525"/>
                  </a:lnTo>
                  <a:lnTo>
                    <a:pt x="1114425" y="552450"/>
                  </a:lnTo>
                  <a:close/>
                </a:path>
                <a:path w="2219325" h="3305175">
                  <a:moveTo>
                    <a:pt x="1114425" y="476250"/>
                  </a:moveTo>
                  <a:lnTo>
                    <a:pt x="1104900" y="476250"/>
                  </a:lnTo>
                  <a:lnTo>
                    <a:pt x="1104900" y="485775"/>
                  </a:lnTo>
                  <a:lnTo>
                    <a:pt x="1114425" y="485775"/>
                  </a:lnTo>
                  <a:lnTo>
                    <a:pt x="1114425" y="476250"/>
                  </a:lnTo>
                  <a:close/>
                </a:path>
                <a:path w="2219325" h="3305175">
                  <a:moveTo>
                    <a:pt x="1114425" y="180975"/>
                  </a:moveTo>
                  <a:lnTo>
                    <a:pt x="1104900" y="180975"/>
                  </a:lnTo>
                  <a:lnTo>
                    <a:pt x="1104900" y="409575"/>
                  </a:lnTo>
                  <a:lnTo>
                    <a:pt x="1114425" y="409575"/>
                  </a:lnTo>
                  <a:lnTo>
                    <a:pt x="1114425" y="180975"/>
                  </a:lnTo>
                  <a:close/>
                </a:path>
                <a:path w="2219325" h="3305175">
                  <a:moveTo>
                    <a:pt x="1114425" y="104775"/>
                  </a:moveTo>
                  <a:lnTo>
                    <a:pt x="1104900" y="104775"/>
                  </a:lnTo>
                  <a:lnTo>
                    <a:pt x="1104900" y="114300"/>
                  </a:lnTo>
                  <a:lnTo>
                    <a:pt x="1114425" y="114300"/>
                  </a:lnTo>
                  <a:lnTo>
                    <a:pt x="1114425" y="104775"/>
                  </a:lnTo>
                  <a:close/>
                </a:path>
                <a:path w="2219325" h="3305175">
                  <a:moveTo>
                    <a:pt x="1114425" y="0"/>
                  </a:moveTo>
                  <a:lnTo>
                    <a:pt x="1104900" y="0"/>
                  </a:lnTo>
                  <a:lnTo>
                    <a:pt x="1104900" y="38100"/>
                  </a:lnTo>
                  <a:lnTo>
                    <a:pt x="1114425" y="38100"/>
                  </a:lnTo>
                  <a:lnTo>
                    <a:pt x="1114425" y="0"/>
                  </a:lnTo>
                  <a:close/>
                </a:path>
                <a:path w="2219325" h="3305175">
                  <a:moveTo>
                    <a:pt x="1666875" y="3114675"/>
                  </a:moveTo>
                  <a:lnTo>
                    <a:pt x="1657350" y="3114675"/>
                  </a:lnTo>
                  <a:lnTo>
                    <a:pt x="1657350" y="3305175"/>
                  </a:lnTo>
                  <a:lnTo>
                    <a:pt x="1666875" y="3305175"/>
                  </a:lnTo>
                  <a:lnTo>
                    <a:pt x="1666875" y="3114675"/>
                  </a:lnTo>
                  <a:close/>
                </a:path>
                <a:path w="2219325" h="3305175">
                  <a:moveTo>
                    <a:pt x="1666875" y="3038475"/>
                  </a:moveTo>
                  <a:lnTo>
                    <a:pt x="1657350" y="3038475"/>
                  </a:lnTo>
                  <a:lnTo>
                    <a:pt x="1657350" y="3048000"/>
                  </a:lnTo>
                  <a:lnTo>
                    <a:pt x="1666875" y="3048000"/>
                  </a:lnTo>
                  <a:lnTo>
                    <a:pt x="1666875" y="3038475"/>
                  </a:lnTo>
                  <a:close/>
                </a:path>
                <a:path w="2219325" h="3305175">
                  <a:moveTo>
                    <a:pt x="1666875" y="2667000"/>
                  </a:moveTo>
                  <a:lnTo>
                    <a:pt x="1657350" y="2667000"/>
                  </a:lnTo>
                  <a:lnTo>
                    <a:pt x="1657350" y="2971800"/>
                  </a:lnTo>
                  <a:lnTo>
                    <a:pt x="1666875" y="2971800"/>
                  </a:lnTo>
                  <a:lnTo>
                    <a:pt x="1666875" y="2667000"/>
                  </a:lnTo>
                  <a:close/>
                </a:path>
                <a:path w="2219325" h="3305175">
                  <a:moveTo>
                    <a:pt x="1666875" y="2305050"/>
                  </a:moveTo>
                  <a:lnTo>
                    <a:pt x="1657350" y="2305050"/>
                  </a:lnTo>
                  <a:lnTo>
                    <a:pt x="1657350" y="2600325"/>
                  </a:lnTo>
                  <a:lnTo>
                    <a:pt x="1666875" y="2600325"/>
                  </a:lnTo>
                  <a:lnTo>
                    <a:pt x="1666875" y="2305050"/>
                  </a:lnTo>
                  <a:close/>
                </a:path>
                <a:path w="2219325" h="3305175">
                  <a:moveTo>
                    <a:pt x="1666875" y="1943100"/>
                  </a:moveTo>
                  <a:lnTo>
                    <a:pt x="1657350" y="1943100"/>
                  </a:lnTo>
                  <a:lnTo>
                    <a:pt x="1657350" y="2238375"/>
                  </a:lnTo>
                  <a:lnTo>
                    <a:pt x="1666875" y="2238375"/>
                  </a:lnTo>
                  <a:lnTo>
                    <a:pt x="1666875" y="1943100"/>
                  </a:lnTo>
                  <a:close/>
                </a:path>
                <a:path w="2219325" h="3305175">
                  <a:moveTo>
                    <a:pt x="1666875" y="1571625"/>
                  </a:moveTo>
                  <a:lnTo>
                    <a:pt x="1657350" y="1571625"/>
                  </a:lnTo>
                  <a:lnTo>
                    <a:pt x="1657350" y="1876425"/>
                  </a:lnTo>
                  <a:lnTo>
                    <a:pt x="1666875" y="1876425"/>
                  </a:lnTo>
                  <a:lnTo>
                    <a:pt x="1666875" y="1571625"/>
                  </a:lnTo>
                  <a:close/>
                </a:path>
                <a:path w="2219325" h="3305175">
                  <a:moveTo>
                    <a:pt x="1666875" y="1209675"/>
                  </a:moveTo>
                  <a:lnTo>
                    <a:pt x="1657350" y="1209675"/>
                  </a:lnTo>
                  <a:lnTo>
                    <a:pt x="1657350" y="1504950"/>
                  </a:lnTo>
                  <a:lnTo>
                    <a:pt x="1666875" y="1504950"/>
                  </a:lnTo>
                  <a:lnTo>
                    <a:pt x="1666875" y="1209675"/>
                  </a:lnTo>
                  <a:close/>
                </a:path>
                <a:path w="2219325" h="3305175">
                  <a:moveTo>
                    <a:pt x="1666875" y="838200"/>
                  </a:moveTo>
                  <a:lnTo>
                    <a:pt x="1657350" y="838200"/>
                  </a:lnTo>
                  <a:lnTo>
                    <a:pt x="1657350" y="1143000"/>
                  </a:lnTo>
                  <a:lnTo>
                    <a:pt x="1666875" y="1143000"/>
                  </a:lnTo>
                  <a:lnTo>
                    <a:pt x="1666875" y="838200"/>
                  </a:lnTo>
                  <a:close/>
                </a:path>
                <a:path w="2219325" h="3305175">
                  <a:moveTo>
                    <a:pt x="1666875" y="476250"/>
                  </a:moveTo>
                  <a:lnTo>
                    <a:pt x="1657350" y="476250"/>
                  </a:lnTo>
                  <a:lnTo>
                    <a:pt x="1657350" y="771525"/>
                  </a:lnTo>
                  <a:lnTo>
                    <a:pt x="1666875" y="771525"/>
                  </a:lnTo>
                  <a:lnTo>
                    <a:pt x="1666875" y="476250"/>
                  </a:lnTo>
                  <a:close/>
                </a:path>
                <a:path w="2219325" h="3305175">
                  <a:moveTo>
                    <a:pt x="1666875" y="104775"/>
                  </a:moveTo>
                  <a:lnTo>
                    <a:pt x="1657350" y="104775"/>
                  </a:lnTo>
                  <a:lnTo>
                    <a:pt x="1657350" y="409575"/>
                  </a:lnTo>
                  <a:lnTo>
                    <a:pt x="1666875" y="409575"/>
                  </a:lnTo>
                  <a:lnTo>
                    <a:pt x="1666875" y="104775"/>
                  </a:lnTo>
                  <a:close/>
                </a:path>
                <a:path w="2219325" h="3305175">
                  <a:moveTo>
                    <a:pt x="1666875" y="0"/>
                  </a:moveTo>
                  <a:lnTo>
                    <a:pt x="1657350" y="0"/>
                  </a:lnTo>
                  <a:lnTo>
                    <a:pt x="1657350" y="38100"/>
                  </a:lnTo>
                  <a:lnTo>
                    <a:pt x="1666875" y="38100"/>
                  </a:lnTo>
                  <a:lnTo>
                    <a:pt x="1666875" y="0"/>
                  </a:lnTo>
                  <a:close/>
                </a:path>
                <a:path w="2219325" h="3305175">
                  <a:moveTo>
                    <a:pt x="2219325" y="3038475"/>
                  </a:moveTo>
                  <a:lnTo>
                    <a:pt x="2209800" y="3038475"/>
                  </a:lnTo>
                  <a:lnTo>
                    <a:pt x="2209800" y="3305175"/>
                  </a:lnTo>
                  <a:lnTo>
                    <a:pt x="2219325" y="3305175"/>
                  </a:lnTo>
                  <a:lnTo>
                    <a:pt x="2219325" y="3038475"/>
                  </a:lnTo>
                  <a:close/>
                </a:path>
                <a:path w="2219325" h="3305175">
                  <a:moveTo>
                    <a:pt x="2219325" y="2667000"/>
                  </a:moveTo>
                  <a:lnTo>
                    <a:pt x="2209800" y="2667000"/>
                  </a:lnTo>
                  <a:lnTo>
                    <a:pt x="2209800" y="2971800"/>
                  </a:lnTo>
                  <a:lnTo>
                    <a:pt x="2219325" y="2971800"/>
                  </a:lnTo>
                  <a:lnTo>
                    <a:pt x="2219325" y="2667000"/>
                  </a:lnTo>
                  <a:close/>
                </a:path>
                <a:path w="2219325" h="3305175">
                  <a:moveTo>
                    <a:pt x="2219325" y="2305050"/>
                  </a:moveTo>
                  <a:lnTo>
                    <a:pt x="2209800" y="2305050"/>
                  </a:lnTo>
                  <a:lnTo>
                    <a:pt x="2209800" y="2600325"/>
                  </a:lnTo>
                  <a:lnTo>
                    <a:pt x="2219325" y="2600325"/>
                  </a:lnTo>
                  <a:lnTo>
                    <a:pt x="2219325" y="23050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33900" y="2905124"/>
              <a:ext cx="4991100" cy="3305175"/>
            </a:xfrm>
            <a:custGeom>
              <a:avLst/>
              <a:gdLst/>
              <a:ahLst/>
              <a:cxnLst/>
              <a:rect l="l" t="t" r="r" b="b"/>
              <a:pathLst>
                <a:path w="4991100" h="3305175">
                  <a:moveTo>
                    <a:pt x="9525" y="2305050"/>
                  </a:moveTo>
                  <a:lnTo>
                    <a:pt x="0" y="2305050"/>
                  </a:lnTo>
                  <a:lnTo>
                    <a:pt x="0" y="2600325"/>
                  </a:lnTo>
                  <a:lnTo>
                    <a:pt x="9525" y="2600325"/>
                  </a:lnTo>
                  <a:lnTo>
                    <a:pt x="9525" y="2305050"/>
                  </a:lnTo>
                  <a:close/>
                </a:path>
                <a:path w="4991100" h="3305175">
                  <a:moveTo>
                    <a:pt x="9525" y="1943100"/>
                  </a:moveTo>
                  <a:lnTo>
                    <a:pt x="0" y="1943100"/>
                  </a:lnTo>
                  <a:lnTo>
                    <a:pt x="0" y="2238375"/>
                  </a:lnTo>
                  <a:lnTo>
                    <a:pt x="9525" y="2238375"/>
                  </a:lnTo>
                  <a:lnTo>
                    <a:pt x="9525" y="1943100"/>
                  </a:lnTo>
                  <a:close/>
                </a:path>
                <a:path w="4991100" h="3305175">
                  <a:moveTo>
                    <a:pt x="9525" y="1571625"/>
                  </a:moveTo>
                  <a:lnTo>
                    <a:pt x="0" y="1571625"/>
                  </a:lnTo>
                  <a:lnTo>
                    <a:pt x="0" y="1876425"/>
                  </a:lnTo>
                  <a:lnTo>
                    <a:pt x="9525" y="1876425"/>
                  </a:lnTo>
                  <a:lnTo>
                    <a:pt x="9525" y="1571625"/>
                  </a:lnTo>
                  <a:close/>
                </a:path>
                <a:path w="4991100" h="3305175">
                  <a:moveTo>
                    <a:pt x="9525" y="1209675"/>
                  </a:moveTo>
                  <a:lnTo>
                    <a:pt x="0" y="1209675"/>
                  </a:lnTo>
                  <a:lnTo>
                    <a:pt x="0" y="1504950"/>
                  </a:lnTo>
                  <a:lnTo>
                    <a:pt x="9525" y="1504950"/>
                  </a:lnTo>
                  <a:lnTo>
                    <a:pt x="9525" y="1209675"/>
                  </a:lnTo>
                  <a:close/>
                </a:path>
                <a:path w="4991100" h="3305175">
                  <a:moveTo>
                    <a:pt x="9525" y="838200"/>
                  </a:moveTo>
                  <a:lnTo>
                    <a:pt x="0" y="838200"/>
                  </a:lnTo>
                  <a:lnTo>
                    <a:pt x="0" y="1143000"/>
                  </a:lnTo>
                  <a:lnTo>
                    <a:pt x="9525" y="1143000"/>
                  </a:lnTo>
                  <a:lnTo>
                    <a:pt x="9525" y="838200"/>
                  </a:lnTo>
                  <a:close/>
                </a:path>
                <a:path w="4991100" h="3305175">
                  <a:moveTo>
                    <a:pt x="9525" y="476250"/>
                  </a:moveTo>
                  <a:lnTo>
                    <a:pt x="0" y="476250"/>
                  </a:lnTo>
                  <a:lnTo>
                    <a:pt x="0" y="771525"/>
                  </a:lnTo>
                  <a:lnTo>
                    <a:pt x="9525" y="771525"/>
                  </a:lnTo>
                  <a:lnTo>
                    <a:pt x="9525" y="476250"/>
                  </a:lnTo>
                  <a:close/>
                </a:path>
                <a:path w="4991100" h="3305175">
                  <a:moveTo>
                    <a:pt x="9525" y="104775"/>
                  </a:moveTo>
                  <a:lnTo>
                    <a:pt x="0" y="104775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104775"/>
                  </a:lnTo>
                  <a:close/>
                </a:path>
                <a:path w="4991100" h="3305175">
                  <a:moveTo>
                    <a:pt x="95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525" y="38100"/>
                  </a:lnTo>
                  <a:lnTo>
                    <a:pt x="9525" y="0"/>
                  </a:lnTo>
                  <a:close/>
                </a:path>
                <a:path w="4991100" h="3305175">
                  <a:moveTo>
                    <a:pt x="561975" y="3038475"/>
                  </a:moveTo>
                  <a:lnTo>
                    <a:pt x="552450" y="3038475"/>
                  </a:lnTo>
                  <a:lnTo>
                    <a:pt x="552450" y="3305175"/>
                  </a:lnTo>
                  <a:lnTo>
                    <a:pt x="561975" y="3305175"/>
                  </a:lnTo>
                  <a:lnTo>
                    <a:pt x="561975" y="3038475"/>
                  </a:lnTo>
                  <a:close/>
                </a:path>
                <a:path w="4991100" h="3305175">
                  <a:moveTo>
                    <a:pt x="561975" y="2667000"/>
                  </a:moveTo>
                  <a:lnTo>
                    <a:pt x="552450" y="2667000"/>
                  </a:lnTo>
                  <a:lnTo>
                    <a:pt x="552450" y="2971800"/>
                  </a:lnTo>
                  <a:lnTo>
                    <a:pt x="561975" y="2971800"/>
                  </a:lnTo>
                  <a:lnTo>
                    <a:pt x="561975" y="2667000"/>
                  </a:lnTo>
                  <a:close/>
                </a:path>
                <a:path w="4991100" h="3305175">
                  <a:moveTo>
                    <a:pt x="561975" y="2305050"/>
                  </a:moveTo>
                  <a:lnTo>
                    <a:pt x="552450" y="2305050"/>
                  </a:lnTo>
                  <a:lnTo>
                    <a:pt x="552450" y="2600325"/>
                  </a:lnTo>
                  <a:lnTo>
                    <a:pt x="561975" y="2600325"/>
                  </a:lnTo>
                  <a:lnTo>
                    <a:pt x="561975" y="2305050"/>
                  </a:lnTo>
                  <a:close/>
                </a:path>
                <a:path w="4991100" h="3305175">
                  <a:moveTo>
                    <a:pt x="561975" y="1943100"/>
                  </a:moveTo>
                  <a:lnTo>
                    <a:pt x="552450" y="1943100"/>
                  </a:lnTo>
                  <a:lnTo>
                    <a:pt x="552450" y="2238375"/>
                  </a:lnTo>
                  <a:lnTo>
                    <a:pt x="561975" y="2238375"/>
                  </a:lnTo>
                  <a:lnTo>
                    <a:pt x="561975" y="1943100"/>
                  </a:lnTo>
                  <a:close/>
                </a:path>
                <a:path w="4991100" h="3305175">
                  <a:moveTo>
                    <a:pt x="561975" y="1571625"/>
                  </a:moveTo>
                  <a:lnTo>
                    <a:pt x="552450" y="1571625"/>
                  </a:lnTo>
                  <a:lnTo>
                    <a:pt x="552450" y="1876425"/>
                  </a:lnTo>
                  <a:lnTo>
                    <a:pt x="561975" y="1876425"/>
                  </a:lnTo>
                  <a:lnTo>
                    <a:pt x="561975" y="1571625"/>
                  </a:lnTo>
                  <a:close/>
                </a:path>
                <a:path w="4991100" h="3305175">
                  <a:moveTo>
                    <a:pt x="561975" y="1209675"/>
                  </a:moveTo>
                  <a:lnTo>
                    <a:pt x="552450" y="1209675"/>
                  </a:lnTo>
                  <a:lnTo>
                    <a:pt x="552450" y="1504950"/>
                  </a:lnTo>
                  <a:lnTo>
                    <a:pt x="561975" y="1504950"/>
                  </a:lnTo>
                  <a:lnTo>
                    <a:pt x="561975" y="1209675"/>
                  </a:lnTo>
                  <a:close/>
                </a:path>
                <a:path w="4991100" h="3305175">
                  <a:moveTo>
                    <a:pt x="561975" y="838200"/>
                  </a:moveTo>
                  <a:lnTo>
                    <a:pt x="552450" y="838200"/>
                  </a:lnTo>
                  <a:lnTo>
                    <a:pt x="552450" y="1143000"/>
                  </a:lnTo>
                  <a:lnTo>
                    <a:pt x="561975" y="1143000"/>
                  </a:lnTo>
                  <a:lnTo>
                    <a:pt x="561975" y="838200"/>
                  </a:lnTo>
                  <a:close/>
                </a:path>
                <a:path w="4991100" h="3305175">
                  <a:moveTo>
                    <a:pt x="561975" y="476250"/>
                  </a:moveTo>
                  <a:lnTo>
                    <a:pt x="552450" y="476250"/>
                  </a:lnTo>
                  <a:lnTo>
                    <a:pt x="552450" y="771525"/>
                  </a:lnTo>
                  <a:lnTo>
                    <a:pt x="561975" y="771525"/>
                  </a:lnTo>
                  <a:lnTo>
                    <a:pt x="561975" y="476250"/>
                  </a:lnTo>
                  <a:close/>
                </a:path>
                <a:path w="4991100" h="3305175">
                  <a:moveTo>
                    <a:pt x="561975" y="104775"/>
                  </a:moveTo>
                  <a:lnTo>
                    <a:pt x="552450" y="104775"/>
                  </a:lnTo>
                  <a:lnTo>
                    <a:pt x="552450" y="409575"/>
                  </a:lnTo>
                  <a:lnTo>
                    <a:pt x="561975" y="409575"/>
                  </a:lnTo>
                  <a:lnTo>
                    <a:pt x="561975" y="104775"/>
                  </a:lnTo>
                  <a:close/>
                </a:path>
                <a:path w="4991100" h="3305175">
                  <a:moveTo>
                    <a:pt x="561975" y="0"/>
                  </a:moveTo>
                  <a:lnTo>
                    <a:pt x="552450" y="0"/>
                  </a:lnTo>
                  <a:lnTo>
                    <a:pt x="552450" y="38100"/>
                  </a:lnTo>
                  <a:lnTo>
                    <a:pt x="561975" y="38100"/>
                  </a:lnTo>
                  <a:lnTo>
                    <a:pt x="561975" y="0"/>
                  </a:lnTo>
                  <a:close/>
                </a:path>
                <a:path w="4991100" h="3305175">
                  <a:moveTo>
                    <a:pt x="1114425" y="3038475"/>
                  </a:moveTo>
                  <a:lnTo>
                    <a:pt x="1104900" y="3038475"/>
                  </a:lnTo>
                  <a:lnTo>
                    <a:pt x="1104900" y="3305175"/>
                  </a:lnTo>
                  <a:lnTo>
                    <a:pt x="1114425" y="3305175"/>
                  </a:lnTo>
                  <a:lnTo>
                    <a:pt x="1114425" y="3038475"/>
                  </a:lnTo>
                  <a:close/>
                </a:path>
                <a:path w="4991100" h="3305175">
                  <a:moveTo>
                    <a:pt x="1114425" y="2667000"/>
                  </a:moveTo>
                  <a:lnTo>
                    <a:pt x="1104900" y="2667000"/>
                  </a:lnTo>
                  <a:lnTo>
                    <a:pt x="1104900" y="2971800"/>
                  </a:lnTo>
                  <a:lnTo>
                    <a:pt x="1114425" y="2971800"/>
                  </a:lnTo>
                  <a:lnTo>
                    <a:pt x="1114425" y="2667000"/>
                  </a:lnTo>
                  <a:close/>
                </a:path>
                <a:path w="4991100" h="3305175">
                  <a:moveTo>
                    <a:pt x="1114425" y="2305050"/>
                  </a:moveTo>
                  <a:lnTo>
                    <a:pt x="1104900" y="2305050"/>
                  </a:lnTo>
                  <a:lnTo>
                    <a:pt x="1104900" y="2600325"/>
                  </a:lnTo>
                  <a:lnTo>
                    <a:pt x="1114425" y="2600325"/>
                  </a:lnTo>
                  <a:lnTo>
                    <a:pt x="1114425" y="2305050"/>
                  </a:lnTo>
                  <a:close/>
                </a:path>
                <a:path w="4991100" h="3305175">
                  <a:moveTo>
                    <a:pt x="1114425" y="1943100"/>
                  </a:moveTo>
                  <a:lnTo>
                    <a:pt x="1104900" y="1943100"/>
                  </a:lnTo>
                  <a:lnTo>
                    <a:pt x="1104900" y="2238375"/>
                  </a:lnTo>
                  <a:lnTo>
                    <a:pt x="1114425" y="2238375"/>
                  </a:lnTo>
                  <a:lnTo>
                    <a:pt x="1114425" y="1943100"/>
                  </a:lnTo>
                  <a:close/>
                </a:path>
                <a:path w="4991100" h="3305175">
                  <a:moveTo>
                    <a:pt x="1114425" y="1571625"/>
                  </a:moveTo>
                  <a:lnTo>
                    <a:pt x="1104900" y="1571625"/>
                  </a:lnTo>
                  <a:lnTo>
                    <a:pt x="1104900" y="1876425"/>
                  </a:lnTo>
                  <a:lnTo>
                    <a:pt x="1114425" y="1876425"/>
                  </a:lnTo>
                  <a:lnTo>
                    <a:pt x="1114425" y="1571625"/>
                  </a:lnTo>
                  <a:close/>
                </a:path>
                <a:path w="4991100" h="3305175">
                  <a:moveTo>
                    <a:pt x="1114425" y="1209675"/>
                  </a:moveTo>
                  <a:lnTo>
                    <a:pt x="1104900" y="1209675"/>
                  </a:lnTo>
                  <a:lnTo>
                    <a:pt x="1104900" y="1504950"/>
                  </a:lnTo>
                  <a:lnTo>
                    <a:pt x="1114425" y="1504950"/>
                  </a:lnTo>
                  <a:lnTo>
                    <a:pt x="1114425" y="1209675"/>
                  </a:lnTo>
                  <a:close/>
                </a:path>
                <a:path w="4991100" h="3305175">
                  <a:moveTo>
                    <a:pt x="1114425" y="838200"/>
                  </a:moveTo>
                  <a:lnTo>
                    <a:pt x="1104900" y="838200"/>
                  </a:lnTo>
                  <a:lnTo>
                    <a:pt x="1104900" y="1143000"/>
                  </a:lnTo>
                  <a:lnTo>
                    <a:pt x="1114425" y="1143000"/>
                  </a:lnTo>
                  <a:lnTo>
                    <a:pt x="1114425" y="838200"/>
                  </a:lnTo>
                  <a:close/>
                </a:path>
                <a:path w="4991100" h="3305175">
                  <a:moveTo>
                    <a:pt x="1114425" y="476250"/>
                  </a:moveTo>
                  <a:lnTo>
                    <a:pt x="1104900" y="476250"/>
                  </a:lnTo>
                  <a:lnTo>
                    <a:pt x="1104900" y="771525"/>
                  </a:lnTo>
                  <a:lnTo>
                    <a:pt x="1114425" y="771525"/>
                  </a:lnTo>
                  <a:lnTo>
                    <a:pt x="1114425" y="476250"/>
                  </a:lnTo>
                  <a:close/>
                </a:path>
                <a:path w="4991100" h="3305175">
                  <a:moveTo>
                    <a:pt x="1114425" y="104775"/>
                  </a:moveTo>
                  <a:lnTo>
                    <a:pt x="1104900" y="104775"/>
                  </a:lnTo>
                  <a:lnTo>
                    <a:pt x="1104900" y="409575"/>
                  </a:lnTo>
                  <a:lnTo>
                    <a:pt x="1114425" y="409575"/>
                  </a:lnTo>
                  <a:lnTo>
                    <a:pt x="1114425" y="104775"/>
                  </a:lnTo>
                  <a:close/>
                </a:path>
                <a:path w="4991100" h="3305175">
                  <a:moveTo>
                    <a:pt x="1114425" y="0"/>
                  </a:moveTo>
                  <a:lnTo>
                    <a:pt x="1104900" y="0"/>
                  </a:lnTo>
                  <a:lnTo>
                    <a:pt x="1104900" y="38100"/>
                  </a:lnTo>
                  <a:lnTo>
                    <a:pt x="1114425" y="38100"/>
                  </a:lnTo>
                  <a:lnTo>
                    <a:pt x="1114425" y="0"/>
                  </a:lnTo>
                  <a:close/>
                </a:path>
                <a:path w="4991100" h="3305175">
                  <a:moveTo>
                    <a:pt x="1676400" y="3038475"/>
                  </a:moveTo>
                  <a:lnTo>
                    <a:pt x="1666875" y="3038475"/>
                  </a:lnTo>
                  <a:lnTo>
                    <a:pt x="1666875" y="3305175"/>
                  </a:lnTo>
                  <a:lnTo>
                    <a:pt x="1676400" y="3305175"/>
                  </a:lnTo>
                  <a:lnTo>
                    <a:pt x="1676400" y="3038475"/>
                  </a:lnTo>
                  <a:close/>
                </a:path>
                <a:path w="4991100" h="3305175">
                  <a:moveTo>
                    <a:pt x="1676400" y="2667000"/>
                  </a:moveTo>
                  <a:lnTo>
                    <a:pt x="1666875" y="2667000"/>
                  </a:lnTo>
                  <a:lnTo>
                    <a:pt x="1666875" y="2971800"/>
                  </a:lnTo>
                  <a:lnTo>
                    <a:pt x="1676400" y="2971800"/>
                  </a:lnTo>
                  <a:lnTo>
                    <a:pt x="1676400" y="2667000"/>
                  </a:lnTo>
                  <a:close/>
                </a:path>
                <a:path w="4991100" h="3305175">
                  <a:moveTo>
                    <a:pt x="1676400" y="1943100"/>
                  </a:moveTo>
                  <a:lnTo>
                    <a:pt x="1666875" y="1943100"/>
                  </a:lnTo>
                  <a:lnTo>
                    <a:pt x="1666875" y="2600325"/>
                  </a:lnTo>
                  <a:lnTo>
                    <a:pt x="1676400" y="2600325"/>
                  </a:lnTo>
                  <a:lnTo>
                    <a:pt x="1676400" y="1943100"/>
                  </a:lnTo>
                  <a:close/>
                </a:path>
                <a:path w="4991100" h="3305175">
                  <a:moveTo>
                    <a:pt x="1676400" y="1571625"/>
                  </a:moveTo>
                  <a:lnTo>
                    <a:pt x="1666875" y="1571625"/>
                  </a:lnTo>
                  <a:lnTo>
                    <a:pt x="1666875" y="1876425"/>
                  </a:lnTo>
                  <a:lnTo>
                    <a:pt x="1676400" y="1876425"/>
                  </a:lnTo>
                  <a:lnTo>
                    <a:pt x="1676400" y="1571625"/>
                  </a:lnTo>
                  <a:close/>
                </a:path>
                <a:path w="4991100" h="3305175">
                  <a:moveTo>
                    <a:pt x="1676400" y="1209675"/>
                  </a:moveTo>
                  <a:lnTo>
                    <a:pt x="1666875" y="1209675"/>
                  </a:lnTo>
                  <a:lnTo>
                    <a:pt x="1666875" y="1504950"/>
                  </a:lnTo>
                  <a:lnTo>
                    <a:pt x="1676400" y="1504950"/>
                  </a:lnTo>
                  <a:lnTo>
                    <a:pt x="1676400" y="1209675"/>
                  </a:lnTo>
                  <a:close/>
                </a:path>
                <a:path w="4991100" h="3305175">
                  <a:moveTo>
                    <a:pt x="1676400" y="838200"/>
                  </a:moveTo>
                  <a:lnTo>
                    <a:pt x="1666875" y="838200"/>
                  </a:lnTo>
                  <a:lnTo>
                    <a:pt x="1666875" y="1143000"/>
                  </a:lnTo>
                  <a:lnTo>
                    <a:pt x="1676400" y="1143000"/>
                  </a:lnTo>
                  <a:lnTo>
                    <a:pt x="1676400" y="838200"/>
                  </a:lnTo>
                  <a:close/>
                </a:path>
                <a:path w="4991100" h="3305175">
                  <a:moveTo>
                    <a:pt x="1676400" y="476250"/>
                  </a:moveTo>
                  <a:lnTo>
                    <a:pt x="1666875" y="476250"/>
                  </a:lnTo>
                  <a:lnTo>
                    <a:pt x="1666875" y="771525"/>
                  </a:lnTo>
                  <a:lnTo>
                    <a:pt x="1676400" y="771525"/>
                  </a:lnTo>
                  <a:lnTo>
                    <a:pt x="1676400" y="476250"/>
                  </a:lnTo>
                  <a:close/>
                </a:path>
                <a:path w="4991100" h="3305175">
                  <a:moveTo>
                    <a:pt x="1676400" y="104775"/>
                  </a:moveTo>
                  <a:lnTo>
                    <a:pt x="1666875" y="104775"/>
                  </a:lnTo>
                  <a:lnTo>
                    <a:pt x="1666875" y="409575"/>
                  </a:lnTo>
                  <a:lnTo>
                    <a:pt x="1676400" y="409575"/>
                  </a:lnTo>
                  <a:lnTo>
                    <a:pt x="1676400" y="104775"/>
                  </a:lnTo>
                  <a:close/>
                </a:path>
                <a:path w="4991100" h="3305175">
                  <a:moveTo>
                    <a:pt x="1676400" y="0"/>
                  </a:moveTo>
                  <a:lnTo>
                    <a:pt x="1666875" y="0"/>
                  </a:lnTo>
                  <a:lnTo>
                    <a:pt x="1666875" y="38100"/>
                  </a:lnTo>
                  <a:lnTo>
                    <a:pt x="1676400" y="38100"/>
                  </a:lnTo>
                  <a:lnTo>
                    <a:pt x="1676400" y="0"/>
                  </a:lnTo>
                  <a:close/>
                </a:path>
                <a:path w="4991100" h="3305175">
                  <a:moveTo>
                    <a:pt x="2228850" y="1943100"/>
                  </a:moveTo>
                  <a:lnTo>
                    <a:pt x="2219325" y="1943100"/>
                  </a:lnTo>
                  <a:lnTo>
                    <a:pt x="2219325" y="3305175"/>
                  </a:lnTo>
                  <a:lnTo>
                    <a:pt x="2228850" y="3305175"/>
                  </a:lnTo>
                  <a:lnTo>
                    <a:pt x="2228850" y="1943100"/>
                  </a:lnTo>
                  <a:close/>
                </a:path>
                <a:path w="4991100" h="3305175">
                  <a:moveTo>
                    <a:pt x="2228850" y="1571625"/>
                  </a:moveTo>
                  <a:lnTo>
                    <a:pt x="2219325" y="1571625"/>
                  </a:lnTo>
                  <a:lnTo>
                    <a:pt x="2219325" y="1876425"/>
                  </a:lnTo>
                  <a:lnTo>
                    <a:pt x="2228850" y="1876425"/>
                  </a:lnTo>
                  <a:lnTo>
                    <a:pt x="2228850" y="1571625"/>
                  </a:lnTo>
                  <a:close/>
                </a:path>
                <a:path w="4991100" h="3305175">
                  <a:moveTo>
                    <a:pt x="2228850" y="1209675"/>
                  </a:moveTo>
                  <a:lnTo>
                    <a:pt x="2219325" y="1209675"/>
                  </a:lnTo>
                  <a:lnTo>
                    <a:pt x="2219325" y="1504950"/>
                  </a:lnTo>
                  <a:lnTo>
                    <a:pt x="2228850" y="1504950"/>
                  </a:lnTo>
                  <a:lnTo>
                    <a:pt x="2228850" y="1209675"/>
                  </a:lnTo>
                  <a:close/>
                </a:path>
                <a:path w="4991100" h="3305175">
                  <a:moveTo>
                    <a:pt x="2228850" y="838200"/>
                  </a:moveTo>
                  <a:lnTo>
                    <a:pt x="2219325" y="838200"/>
                  </a:lnTo>
                  <a:lnTo>
                    <a:pt x="2219325" y="1143000"/>
                  </a:lnTo>
                  <a:lnTo>
                    <a:pt x="2228850" y="1143000"/>
                  </a:lnTo>
                  <a:lnTo>
                    <a:pt x="2228850" y="838200"/>
                  </a:lnTo>
                  <a:close/>
                </a:path>
                <a:path w="4991100" h="3305175">
                  <a:moveTo>
                    <a:pt x="2228850" y="476250"/>
                  </a:moveTo>
                  <a:lnTo>
                    <a:pt x="2219325" y="476250"/>
                  </a:lnTo>
                  <a:lnTo>
                    <a:pt x="2219325" y="771525"/>
                  </a:lnTo>
                  <a:lnTo>
                    <a:pt x="2228850" y="771525"/>
                  </a:lnTo>
                  <a:lnTo>
                    <a:pt x="2228850" y="476250"/>
                  </a:lnTo>
                  <a:close/>
                </a:path>
                <a:path w="4991100" h="3305175">
                  <a:moveTo>
                    <a:pt x="2228850" y="104775"/>
                  </a:moveTo>
                  <a:lnTo>
                    <a:pt x="2219325" y="104775"/>
                  </a:lnTo>
                  <a:lnTo>
                    <a:pt x="2219325" y="409575"/>
                  </a:lnTo>
                  <a:lnTo>
                    <a:pt x="2228850" y="409575"/>
                  </a:lnTo>
                  <a:lnTo>
                    <a:pt x="2228850" y="104775"/>
                  </a:lnTo>
                  <a:close/>
                </a:path>
                <a:path w="4991100" h="3305175">
                  <a:moveTo>
                    <a:pt x="2228850" y="0"/>
                  </a:moveTo>
                  <a:lnTo>
                    <a:pt x="2219325" y="0"/>
                  </a:lnTo>
                  <a:lnTo>
                    <a:pt x="2219325" y="38100"/>
                  </a:lnTo>
                  <a:lnTo>
                    <a:pt x="2228850" y="38100"/>
                  </a:lnTo>
                  <a:lnTo>
                    <a:pt x="2228850" y="0"/>
                  </a:lnTo>
                  <a:close/>
                </a:path>
                <a:path w="4991100" h="3305175">
                  <a:moveTo>
                    <a:pt x="2781300" y="1943100"/>
                  </a:moveTo>
                  <a:lnTo>
                    <a:pt x="2771775" y="1943100"/>
                  </a:lnTo>
                  <a:lnTo>
                    <a:pt x="2771775" y="3305175"/>
                  </a:lnTo>
                  <a:lnTo>
                    <a:pt x="2781300" y="3305175"/>
                  </a:lnTo>
                  <a:lnTo>
                    <a:pt x="2781300" y="1943100"/>
                  </a:lnTo>
                  <a:close/>
                </a:path>
                <a:path w="4991100" h="3305175">
                  <a:moveTo>
                    <a:pt x="2781300" y="1209675"/>
                  </a:moveTo>
                  <a:lnTo>
                    <a:pt x="2771775" y="1209675"/>
                  </a:lnTo>
                  <a:lnTo>
                    <a:pt x="2771775" y="1876425"/>
                  </a:lnTo>
                  <a:lnTo>
                    <a:pt x="2781300" y="1876425"/>
                  </a:lnTo>
                  <a:lnTo>
                    <a:pt x="2781300" y="1209675"/>
                  </a:lnTo>
                  <a:close/>
                </a:path>
                <a:path w="4991100" h="3305175">
                  <a:moveTo>
                    <a:pt x="2781300" y="838200"/>
                  </a:moveTo>
                  <a:lnTo>
                    <a:pt x="2771775" y="8382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81300" y="838200"/>
                  </a:lnTo>
                  <a:close/>
                </a:path>
                <a:path w="4991100" h="3305175">
                  <a:moveTo>
                    <a:pt x="2781300" y="476250"/>
                  </a:moveTo>
                  <a:lnTo>
                    <a:pt x="2771775" y="476250"/>
                  </a:lnTo>
                  <a:lnTo>
                    <a:pt x="2771775" y="771525"/>
                  </a:lnTo>
                  <a:lnTo>
                    <a:pt x="2781300" y="771525"/>
                  </a:lnTo>
                  <a:lnTo>
                    <a:pt x="2781300" y="476250"/>
                  </a:lnTo>
                  <a:close/>
                </a:path>
                <a:path w="4991100" h="3305175">
                  <a:moveTo>
                    <a:pt x="2781300" y="104775"/>
                  </a:moveTo>
                  <a:lnTo>
                    <a:pt x="2771775" y="104775"/>
                  </a:lnTo>
                  <a:lnTo>
                    <a:pt x="2771775" y="409575"/>
                  </a:lnTo>
                  <a:lnTo>
                    <a:pt x="2781300" y="409575"/>
                  </a:lnTo>
                  <a:lnTo>
                    <a:pt x="2781300" y="104775"/>
                  </a:lnTo>
                  <a:close/>
                </a:path>
                <a:path w="4991100" h="3305175">
                  <a:moveTo>
                    <a:pt x="2781300" y="0"/>
                  </a:moveTo>
                  <a:lnTo>
                    <a:pt x="2771775" y="0"/>
                  </a:lnTo>
                  <a:lnTo>
                    <a:pt x="2771775" y="38100"/>
                  </a:lnTo>
                  <a:lnTo>
                    <a:pt x="2781300" y="38100"/>
                  </a:lnTo>
                  <a:lnTo>
                    <a:pt x="2781300" y="0"/>
                  </a:lnTo>
                  <a:close/>
                </a:path>
                <a:path w="4991100" h="3305175">
                  <a:moveTo>
                    <a:pt x="3333750" y="838200"/>
                  </a:moveTo>
                  <a:lnTo>
                    <a:pt x="3324225" y="838200"/>
                  </a:lnTo>
                  <a:lnTo>
                    <a:pt x="3324225" y="3305175"/>
                  </a:lnTo>
                  <a:lnTo>
                    <a:pt x="3333750" y="3305175"/>
                  </a:lnTo>
                  <a:lnTo>
                    <a:pt x="3333750" y="838200"/>
                  </a:lnTo>
                  <a:close/>
                </a:path>
                <a:path w="4991100" h="3305175">
                  <a:moveTo>
                    <a:pt x="3333750" y="476250"/>
                  </a:moveTo>
                  <a:lnTo>
                    <a:pt x="3324225" y="476250"/>
                  </a:lnTo>
                  <a:lnTo>
                    <a:pt x="3324225" y="771525"/>
                  </a:lnTo>
                  <a:lnTo>
                    <a:pt x="3333750" y="771525"/>
                  </a:lnTo>
                  <a:lnTo>
                    <a:pt x="3333750" y="476250"/>
                  </a:lnTo>
                  <a:close/>
                </a:path>
                <a:path w="4991100" h="3305175">
                  <a:moveTo>
                    <a:pt x="3333750" y="104775"/>
                  </a:moveTo>
                  <a:lnTo>
                    <a:pt x="3324225" y="104775"/>
                  </a:lnTo>
                  <a:lnTo>
                    <a:pt x="3324225" y="409575"/>
                  </a:lnTo>
                  <a:lnTo>
                    <a:pt x="3333750" y="409575"/>
                  </a:lnTo>
                  <a:lnTo>
                    <a:pt x="3333750" y="104775"/>
                  </a:lnTo>
                  <a:close/>
                </a:path>
                <a:path w="4991100" h="3305175">
                  <a:moveTo>
                    <a:pt x="3333750" y="0"/>
                  </a:moveTo>
                  <a:lnTo>
                    <a:pt x="3324225" y="0"/>
                  </a:lnTo>
                  <a:lnTo>
                    <a:pt x="3324225" y="38100"/>
                  </a:lnTo>
                  <a:lnTo>
                    <a:pt x="3333750" y="38100"/>
                  </a:lnTo>
                  <a:lnTo>
                    <a:pt x="3333750" y="0"/>
                  </a:lnTo>
                  <a:close/>
                </a:path>
                <a:path w="4991100" h="3305175">
                  <a:moveTo>
                    <a:pt x="3886200" y="476250"/>
                  </a:moveTo>
                  <a:lnTo>
                    <a:pt x="3876675" y="476250"/>
                  </a:lnTo>
                  <a:lnTo>
                    <a:pt x="3876675" y="3305175"/>
                  </a:lnTo>
                  <a:lnTo>
                    <a:pt x="3886200" y="3305175"/>
                  </a:lnTo>
                  <a:lnTo>
                    <a:pt x="3886200" y="476250"/>
                  </a:lnTo>
                  <a:close/>
                </a:path>
                <a:path w="4991100" h="3305175">
                  <a:moveTo>
                    <a:pt x="3886200" y="104775"/>
                  </a:moveTo>
                  <a:lnTo>
                    <a:pt x="3876675" y="104775"/>
                  </a:lnTo>
                  <a:lnTo>
                    <a:pt x="3876675" y="409575"/>
                  </a:lnTo>
                  <a:lnTo>
                    <a:pt x="3886200" y="409575"/>
                  </a:lnTo>
                  <a:lnTo>
                    <a:pt x="3886200" y="104775"/>
                  </a:lnTo>
                  <a:close/>
                </a:path>
                <a:path w="4991100" h="3305175">
                  <a:moveTo>
                    <a:pt x="3886200" y="0"/>
                  </a:moveTo>
                  <a:lnTo>
                    <a:pt x="3876675" y="0"/>
                  </a:lnTo>
                  <a:lnTo>
                    <a:pt x="3876675" y="38100"/>
                  </a:lnTo>
                  <a:lnTo>
                    <a:pt x="3886200" y="38100"/>
                  </a:lnTo>
                  <a:lnTo>
                    <a:pt x="3886200" y="0"/>
                  </a:lnTo>
                  <a:close/>
                </a:path>
                <a:path w="4991100" h="3305175">
                  <a:moveTo>
                    <a:pt x="4438650" y="104775"/>
                  </a:moveTo>
                  <a:lnTo>
                    <a:pt x="4429125" y="104775"/>
                  </a:lnTo>
                  <a:lnTo>
                    <a:pt x="4429125" y="3305175"/>
                  </a:lnTo>
                  <a:lnTo>
                    <a:pt x="4438650" y="3305175"/>
                  </a:lnTo>
                  <a:lnTo>
                    <a:pt x="4438650" y="104775"/>
                  </a:lnTo>
                  <a:close/>
                </a:path>
                <a:path w="4991100" h="3305175">
                  <a:moveTo>
                    <a:pt x="4438650" y="0"/>
                  </a:moveTo>
                  <a:lnTo>
                    <a:pt x="4429125" y="0"/>
                  </a:lnTo>
                  <a:lnTo>
                    <a:pt x="4429125" y="38100"/>
                  </a:lnTo>
                  <a:lnTo>
                    <a:pt x="4438650" y="38100"/>
                  </a:lnTo>
                  <a:lnTo>
                    <a:pt x="4438650" y="0"/>
                  </a:lnTo>
                  <a:close/>
                </a:path>
                <a:path w="4991100" h="3305175">
                  <a:moveTo>
                    <a:pt x="4991100" y="0"/>
                  </a:moveTo>
                  <a:lnTo>
                    <a:pt x="4981575" y="0"/>
                  </a:lnTo>
                  <a:lnTo>
                    <a:pt x="4981575" y="3305175"/>
                  </a:lnTo>
                  <a:lnTo>
                    <a:pt x="4991100" y="3305175"/>
                  </a:lnTo>
                  <a:lnTo>
                    <a:pt x="49911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33625" y="2943224"/>
              <a:ext cx="7067550" cy="3000375"/>
            </a:xfrm>
            <a:custGeom>
              <a:avLst/>
              <a:gdLst/>
              <a:ahLst/>
              <a:cxnLst/>
              <a:rect l="l" t="t" r="r" b="b"/>
              <a:pathLst>
                <a:path w="7067550" h="3000375">
                  <a:moveTo>
                    <a:pt x="3752850" y="2200275"/>
                  </a:moveTo>
                  <a:lnTo>
                    <a:pt x="0" y="2200275"/>
                  </a:lnTo>
                  <a:lnTo>
                    <a:pt x="0" y="2266950"/>
                  </a:lnTo>
                  <a:lnTo>
                    <a:pt x="3752850" y="2266950"/>
                  </a:lnTo>
                  <a:lnTo>
                    <a:pt x="3752850" y="2200275"/>
                  </a:lnTo>
                  <a:close/>
                </a:path>
                <a:path w="7067550" h="3000375">
                  <a:moveTo>
                    <a:pt x="4191000" y="2933700"/>
                  </a:moveTo>
                  <a:lnTo>
                    <a:pt x="0" y="2933700"/>
                  </a:lnTo>
                  <a:lnTo>
                    <a:pt x="0" y="3000375"/>
                  </a:lnTo>
                  <a:lnTo>
                    <a:pt x="4191000" y="3000375"/>
                  </a:lnTo>
                  <a:lnTo>
                    <a:pt x="4191000" y="2933700"/>
                  </a:lnTo>
                  <a:close/>
                </a:path>
                <a:path w="7067550" h="3000375">
                  <a:moveTo>
                    <a:pt x="4419600" y="2562225"/>
                  </a:moveTo>
                  <a:lnTo>
                    <a:pt x="0" y="2562225"/>
                  </a:lnTo>
                  <a:lnTo>
                    <a:pt x="0" y="2628900"/>
                  </a:lnTo>
                  <a:lnTo>
                    <a:pt x="4419600" y="2628900"/>
                  </a:lnTo>
                  <a:lnTo>
                    <a:pt x="4419600" y="2562225"/>
                  </a:lnTo>
                  <a:close/>
                </a:path>
                <a:path w="7067550" h="3000375">
                  <a:moveTo>
                    <a:pt x="4638675" y="1466850"/>
                  </a:moveTo>
                  <a:lnTo>
                    <a:pt x="0" y="1466850"/>
                  </a:lnTo>
                  <a:lnTo>
                    <a:pt x="0" y="1533525"/>
                  </a:lnTo>
                  <a:lnTo>
                    <a:pt x="4638675" y="1533525"/>
                  </a:lnTo>
                  <a:lnTo>
                    <a:pt x="4638675" y="1466850"/>
                  </a:lnTo>
                  <a:close/>
                </a:path>
                <a:path w="7067550" h="3000375">
                  <a:moveTo>
                    <a:pt x="5305425" y="1838325"/>
                  </a:moveTo>
                  <a:lnTo>
                    <a:pt x="0" y="1838325"/>
                  </a:lnTo>
                  <a:lnTo>
                    <a:pt x="0" y="1905000"/>
                  </a:lnTo>
                  <a:lnTo>
                    <a:pt x="5305425" y="1905000"/>
                  </a:lnTo>
                  <a:lnTo>
                    <a:pt x="5305425" y="1838325"/>
                  </a:lnTo>
                  <a:close/>
                </a:path>
                <a:path w="7067550" h="3000375">
                  <a:moveTo>
                    <a:pt x="5524500" y="1104900"/>
                  </a:moveTo>
                  <a:lnTo>
                    <a:pt x="0" y="1104900"/>
                  </a:lnTo>
                  <a:lnTo>
                    <a:pt x="0" y="1171575"/>
                  </a:lnTo>
                  <a:lnTo>
                    <a:pt x="5524500" y="1171575"/>
                  </a:lnTo>
                  <a:lnTo>
                    <a:pt x="5524500" y="1104900"/>
                  </a:lnTo>
                  <a:close/>
                </a:path>
                <a:path w="7067550" h="3000375">
                  <a:moveTo>
                    <a:pt x="5962650" y="733425"/>
                  </a:moveTo>
                  <a:lnTo>
                    <a:pt x="0" y="733425"/>
                  </a:lnTo>
                  <a:lnTo>
                    <a:pt x="0" y="800100"/>
                  </a:lnTo>
                  <a:lnTo>
                    <a:pt x="5962650" y="800100"/>
                  </a:lnTo>
                  <a:lnTo>
                    <a:pt x="5962650" y="733425"/>
                  </a:lnTo>
                  <a:close/>
                </a:path>
                <a:path w="7067550" h="3000375">
                  <a:moveTo>
                    <a:pt x="6181725" y="371475"/>
                  </a:moveTo>
                  <a:lnTo>
                    <a:pt x="0" y="371475"/>
                  </a:lnTo>
                  <a:lnTo>
                    <a:pt x="0" y="438150"/>
                  </a:lnTo>
                  <a:lnTo>
                    <a:pt x="6181725" y="438150"/>
                  </a:lnTo>
                  <a:lnTo>
                    <a:pt x="6181725" y="371475"/>
                  </a:lnTo>
                  <a:close/>
                </a:path>
                <a:path w="7067550" h="3000375">
                  <a:moveTo>
                    <a:pt x="70675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7067550" y="66675"/>
                  </a:lnTo>
                  <a:lnTo>
                    <a:pt x="7067550" y="0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33625" y="3019424"/>
              <a:ext cx="1752600" cy="3000375"/>
            </a:xfrm>
            <a:custGeom>
              <a:avLst/>
              <a:gdLst/>
              <a:ahLst/>
              <a:cxnLst/>
              <a:rect l="l" t="t" r="r" b="b"/>
              <a:pathLst>
                <a:path w="1752600" h="3000375">
                  <a:moveTo>
                    <a:pt x="1276350" y="2200275"/>
                  </a:moveTo>
                  <a:lnTo>
                    <a:pt x="0" y="2200275"/>
                  </a:lnTo>
                  <a:lnTo>
                    <a:pt x="0" y="2266950"/>
                  </a:lnTo>
                  <a:lnTo>
                    <a:pt x="1276350" y="2266950"/>
                  </a:lnTo>
                  <a:lnTo>
                    <a:pt x="1276350" y="2200275"/>
                  </a:lnTo>
                  <a:close/>
                </a:path>
                <a:path w="1752600" h="3000375">
                  <a:moveTo>
                    <a:pt x="1438275" y="1466850"/>
                  </a:moveTo>
                  <a:lnTo>
                    <a:pt x="0" y="1466850"/>
                  </a:lnTo>
                  <a:lnTo>
                    <a:pt x="0" y="1533525"/>
                  </a:lnTo>
                  <a:lnTo>
                    <a:pt x="1438275" y="1533525"/>
                  </a:lnTo>
                  <a:lnTo>
                    <a:pt x="1438275" y="1466850"/>
                  </a:lnTo>
                  <a:close/>
                </a:path>
                <a:path w="1752600" h="3000375">
                  <a:moveTo>
                    <a:pt x="1504950" y="2562225"/>
                  </a:moveTo>
                  <a:lnTo>
                    <a:pt x="0" y="2562225"/>
                  </a:lnTo>
                  <a:lnTo>
                    <a:pt x="0" y="2628900"/>
                  </a:lnTo>
                  <a:lnTo>
                    <a:pt x="1504950" y="2628900"/>
                  </a:lnTo>
                  <a:lnTo>
                    <a:pt x="1504950" y="2562225"/>
                  </a:lnTo>
                  <a:close/>
                </a:path>
                <a:path w="1752600" h="3000375">
                  <a:moveTo>
                    <a:pt x="1533525" y="371475"/>
                  </a:moveTo>
                  <a:lnTo>
                    <a:pt x="0" y="371475"/>
                  </a:lnTo>
                  <a:lnTo>
                    <a:pt x="0" y="438150"/>
                  </a:lnTo>
                  <a:lnTo>
                    <a:pt x="1533525" y="438150"/>
                  </a:lnTo>
                  <a:lnTo>
                    <a:pt x="1533525" y="371475"/>
                  </a:lnTo>
                  <a:close/>
                </a:path>
                <a:path w="1752600" h="3000375">
                  <a:moveTo>
                    <a:pt x="1562100" y="1104900"/>
                  </a:moveTo>
                  <a:lnTo>
                    <a:pt x="0" y="1104900"/>
                  </a:lnTo>
                  <a:lnTo>
                    <a:pt x="0" y="1171575"/>
                  </a:lnTo>
                  <a:lnTo>
                    <a:pt x="1562100" y="1171575"/>
                  </a:lnTo>
                  <a:lnTo>
                    <a:pt x="1562100" y="1104900"/>
                  </a:lnTo>
                  <a:close/>
                </a:path>
                <a:path w="1752600" h="3000375">
                  <a:moveTo>
                    <a:pt x="1562100" y="733425"/>
                  </a:moveTo>
                  <a:lnTo>
                    <a:pt x="0" y="733425"/>
                  </a:lnTo>
                  <a:lnTo>
                    <a:pt x="0" y="800100"/>
                  </a:lnTo>
                  <a:lnTo>
                    <a:pt x="1562100" y="800100"/>
                  </a:lnTo>
                  <a:lnTo>
                    <a:pt x="1562100" y="733425"/>
                  </a:lnTo>
                  <a:close/>
                </a:path>
                <a:path w="1752600" h="3000375">
                  <a:moveTo>
                    <a:pt x="157162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571625" y="66675"/>
                  </a:lnTo>
                  <a:lnTo>
                    <a:pt x="1571625" y="0"/>
                  </a:lnTo>
                  <a:close/>
                </a:path>
                <a:path w="1752600" h="3000375">
                  <a:moveTo>
                    <a:pt x="1638300" y="1838325"/>
                  </a:moveTo>
                  <a:lnTo>
                    <a:pt x="0" y="1838325"/>
                  </a:lnTo>
                  <a:lnTo>
                    <a:pt x="0" y="1895475"/>
                  </a:lnTo>
                  <a:lnTo>
                    <a:pt x="1638300" y="1895475"/>
                  </a:lnTo>
                  <a:lnTo>
                    <a:pt x="1638300" y="1838325"/>
                  </a:lnTo>
                  <a:close/>
                </a:path>
                <a:path w="1752600" h="3000375">
                  <a:moveTo>
                    <a:pt x="1752600" y="2933700"/>
                  </a:moveTo>
                  <a:lnTo>
                    <a:pt x="0" y="2933700"/>
                  </a:lnTo>
                  <a:lnTo>
                    <a:pt x="0" y="3000375"/>
                  </a:lnTo>
                  <a:lnTo>
                    <a:pt x="1752600" y="3000375"/>
                  </a:lnTo>
                  <a:lnTo>
                    <a:pt x="1752600" y="293370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33625" y="3095624"/>
              <a:ext cx="657225" cy="3000375"/>
            </a:xfrm>
            <a:custGeom>
              <a:avLst/>
              <a:gdLst/>
              <a:ahLst/>
              <a:cxnLst/>
              <a:rect l="l" t="t" r="r" b="b"/>
              <a:pathLst>
                <a:path w="657225" h="3000375">
                  <a:moveTo>
                    <a:pt x="657225" y="2933700"/>
                  </a:moveTo>
                  <a:lnTo>
                    <a:pt x="0" y="2933700"/>
                  </a:lnTo>
                  <a:lnTo>
                    <a:pt x="0" y="3000375"/>
                  </a:lnTo>
                  <a:lnTo>
                    <a:pt x="657225" y="3000375"/>
                  </a:lnTo>
                  <a:lnTo>
                    <a:pt x="657225" y="2933700"/>
                  </a:lnTo>
                  <a:close/>
                </a:path>
                <a:path w="657225" h="3000375">
                  <a:moveTo>
                    <a:pt x="657225" y="2562225"/>
                  </a:moveTo>
                  <a:lnTo>
                    <a:pt x="0" y="2562225"/>
                  </a:lnTo>
                  <a:lnTo>
                    <a:pt x="0" y="2628900"/>
                  </a:lnTo>
                  <a:lnTo>
                    <a:pt x="657225" y="2628900"/>
                  </a:lnTo>
                  <a:lnTo>
                    <a:pt x="657225" y="2562225"/>
                  </a:lnTo>
                  <a:close/>
                </a:path>
                <a:path w="657225" h="3000375">
                  <a:moveTo>
                    <a:pt x="657225" y="2200275"/>
                  </a:moveTo>
                  <a:lnTo>
                    <a:pt x="0" y="2200275"/>
                  </a:lnTo>
                  <a:lnTo>
                    <a:pt x="0" y="2266950"/>
                  </a:lnTo>
                  <a:lnTo>
                    <a:pt x="657225" y="2266950"/>
                  </a:lnTo>
                  <a:lnTo>
                    <a:pt x="657225" y="2200275"/>
                  </a:lnTo>
                  <a:close/>
                </a:path>
                <a:path w="657225" h="3000375">
                  <a:moveTo>
                    <a:pt x="657225" y="1828800"/>
                  </a:moveTo>
                  <a:lnTo>
                    <a:pt x="0" y="1828800"/>
                  </a:lnTo>
                  <a:lnTo>
                    <a:pt x="0" y="1895475"/>
                  </a:lnTo>
                  <a:lnTo>
                    <a:pt x="657225" y="1895475"/>
                  </a:lnTo>
                  <a:lnTo>
                    <a:pt x="657225" y="1828800"/>
                  </a:lnTo>
                  <a:close/>
                </a:path>
                <a:path w="657225" h="3000375">
                  <a:moveTo>
                    <a:pt x="657225" y="1466850"/>
                  </a:moveTo>
                  <a:lnTo>
                    <a:pt x="0" y="1466850"/>
                  </a:lnTo>
                  <a:lnTo>
                    <a:pt x="0" y="1533525"/>
                  </a:lnTo>
                  <a:lnTo>
                    <a:pt x="657225" y="1533525"/>
                  </a:lnTo>
                  <a:lnTo>
                    <a:pt x="657225" y="1466850"/>
                  </a:lnTo>
                  <a:close/>
                </a:path>
                <a:path w="657225" h="3000375">
                  <a:moveTo>
                    <a:pt x="657225" y="1104900"/>
                  </a:moveTo>
                  <a:lnTo>
                    <a:pt x="0" y="1104900"/>
                  </a:lnTo>
                  <a:lnTo>
                    <a:pt x="0" y="1162050"/>
                  </a:lnTo>
                  <a:lnTo>
                    <a:pt x="657225" y="1162050"/>
                  </a:lnTo>
                  <a:lnTo>
                    <a:pt x="657225" y="1104900"/>
                  </a:lnTo>
                  <a:close/>
                </a:path>
                <a:path w="657225" h="3000375">
                  <a:moveTo>
                    <a:pt x="657225" y="733425"/>
                  </a:moveTo>
                  <a:lnTo>
                    <a:pt x="0" y="733425"/>
                  </a:lnTo>
                  <a:lnTo>
                    <a:pt x="0" y="800100"/>
                  </a:lnTo>
                  <a:lnTo>
                    <a:pt x="657225" y="800100"/>
                  </a:lnTo>
                  <a:lnTo>
                    <a:pt x="657225" y="733425"/>
                  </a:lnTo>
                  <a:close/>
                </a:path>
                <a:path w="657225" h="3000375">
                  <a:moveTo>
                    <a:pt x="657225" y="371475"/>
                  </a:moveTo>
                  <a:lnTo>
                    <a:pt x="0" y="371475"/>
                  </a:lnTo>
                  <a:lnTo>
                    <a:pt x="0" y="438150"/>
                  </a:lnTo>
                  <a:lnTo>
                    <a:pt x="657225" y="438150"/>
                  </a:lnTo>
                  <a:lnTo>
                    <a:pt x="657225" y="371475"/>
                  </a:lnTo>
                  <a:close/>
                </a:path>
                <a:path w="657225" h="3000375">
                  <a:moveTo>
                    <a:pt x="65722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657225" y="6667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33625" y="3171824"/>
              <a:ext cx="657225" cy="3000375"/>
            </a:xfrm>
            <a:custGeom>
              <a:avLst/>
              <a:gdLst/>
              <a:ahLst/>
              <a:cxnLst/>
              <a:rect l="l" t="t" r="r" b="b"/>
              <a:pathLst>
                <a:path w="657225" h="3000375">
                  <a:moveTo>
                    <a:pt x="657225" y="2933700"/>
                  </a:moveTo>
                  <a:lnTo>
                    <a:pt x="0" y="2933700"/>
                  </a:lnTo>
                  <a:lnTo>
                    <a:pt x="0" y="3000375"/>
                  </a:lnTo>
                  <a:lnTo>
                    <a:pt x="657225" y="3000375"/>
                  </a:lnTo>
                  <a:lnTo>
                    <a:pt x="657225" y="2933700"/>
                  </a:lnTo>
                  <a:close/>
                </a:path>
                <a:path w="657225" h="3000375">
                  <a:moveTo>
                    <a:pt x="657225" y="2562225"/>
                  </a:moveTo>
                  <a:lnTo>
                    <a:pt x="0" y="2562225"/>
                  </a:lnTo>
                  <a:lnTo>
                    <a:pt x="0" y="2628900"/>
                  </a:lnTo>
                  <a:lnTo>
                    <a:pt x="657225" y="2628900"/>
                  </a:lnTo>
                  <a:lnTo>
                    <a:pt x="657225" y="2562225"/>
                  </a:lnTo>
                  <a:close/>
                </a:path>
                <a:path w="657225" h="3000375">
                  <a:moveTo>
                    <a:pt x="657225" y="2200275"/>
                  </a:moveTo>
                  <a:lnTo>
                    <a:pt x="0" y="2200275"/>
                  </a:lnTo>
                  <a:lnTo>
                    <a:pt x="0" y="2266950"/>
                  </a:lnTo>
                  <a:lnTo>
                    <a:pt x="657225" y="2266950"/>
                  </a:lnTo>
                  <a:lnTo>
                    <a:pt x="657225" y="2200275"/>
                  </a:lnTo>
                  <a:close/>
                </a:path>
                <a:path w="657225" h="3000375">
                  <a:moveTo>
                    <a:pt x="657225" y="1828800"/>
                  </a:moveTo>
                  <a:lnTo>
                    <a:pt x="0" y="1828800"/>
                  </a:lnTo>
                  <a:lnTo>
                    <a:pt x="0" y="1895475"/>
                  </a:lnTo>
                  <a:lnTo>
                    <a:pt x="657225" y="1895475"/>
                  </a:lnTo>
                  <a:lnTo>
                    <a:pt x="657225" y="1828800"/>
                  </a:lnTo>
                  <a:close/>
                </a:path>
                <a:path w="657225" h="3000375">
                  <a:moveTo>
                    <a:pt x="657225" y="1466850"/>
                  </a:moveTo>
                  <a:lnTo>
                    <a:pt x="0" y="1466850"/>
                  </a:lnTo>
                  <a:lnTo>
                    <a:pt x="0" y="1533525"/>
                  </a:lnTo>
                  <a:lnTo>
                    <a:pt x="657225" y="1533525"/>
                  </a:lnTo>
                  <a:lnTo>
                    <a:pt x="657225" y="1466850"/>
                  </a:lnTo>
                  <a:close/>
                </a:path>
                <a:path w="657225" h="3000375">
                  <a:moveTo>
                    <a:pt x="657225" y="1095375"/>
                  </a:moveTo>
                  <a:lnTo>
                    <a:pt x="0" y="1095375"/>
                  </a:lnTo>
                  <a:lnTo>
                    <a:pt x="0" y="1162050"/>
                  </a:lnTo>
                  <a:lnTo>
                    <a:pt x="657225" y="1162050"/>
                  </a:lnTo>
                  <a:lnTo>
                    <a:pt x="657225" y="1095375"/>
                  </a:lnTo>
                  <a:close/>
                </a:path>
                <a:path w="657225" h="3000375">
                  <a:moveTo>
                    <a:pt x="657225" y="733425"/>
                  </a:moveTo>
                  <a:lnTo>
                    <a:pt x="0" y="733425"/>
                  </a:lnTo>
                  <a:lnTo>
                    <a:pt x="0" y="800100"/>
                  </a:lnTo>
                  <a:lnTo>
                    <a:pt x="657225" y="800100"/>
                  </a:lnTo>
                  <a:lnTo>
                    <a:pt x="657225" y="733425"/>
                  </a:lnTo>
                  <a:close/>
                </a:path>
                <a:path w="657225" h="3000375">
                  <a:moveTo>
                    <a:pt x="657225" y="371475"/>
                  </a:moveTo>
                  <a:lnTo>
                    <a:pt x="0" y="371475"/>
                  </a:lnTo>
                  <a:lnTo>
                    <a:pt x="0" y="438150"/>
                  </a:lnTo>
                  <a:lnTo>
                    <a:pt x="657225" y="438150"/>
                  </a:lnTo>
                  <a:lnTo>
                    <a:pt x="657225" y="371475"/>
                  </a:lnTo>
                  <a:close/>
                </a:path>
                <a:path w="657225" h="3000375">
                  <a:moveTo>
                    <a:pt x="65722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657225" y="6667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6AC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24100" y="2905125"/>
              <a:ext cx="9525" cy="3305175"/>
            </a:xfrm>
            <a:custGeom>
              <a:avLst/>
              <a:gdLst/>
              <a:ahLst/>
              <a:cxnLst/>
              <a:rect l="l" t="t" r="r" b="b"/>
              <a:pathLst>
                <a:path w="9525" h="3305175">
                  <a:moveTo>
                    <a:pt x="9525" y="3305175"/>
                  </a:moveTo>
                  <a:lnTo>
                    <a:pt x="0" y="330517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3305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90850" y="2971799"/>
              <a:ext cx="6524625" cy="3171825"/>
            </a:xfrm>
            <a:custGeom>
              <a:avLst/>
              <a:gdLst/>
              <a:ahLst/>
              <a:cxnLst/>
              <a:rect l="l" t="t" r="r" b="b"/>
              <a:pathLst>
                <a:path w="6524625" h="3171825">
                  <a:moveTo>
                    <a:pt x="114300" y="3162300"/>
                  </a:moveTo>
                  <a:lnTo>
                    <a:pt x="0" y="3162300"/>
                  </a:lnTo>
                  <a:lnTo>
                    <a:pt x="0" y="3171825"/>
                  </a:lnTo>
                  <a:lnTo>
                    <a:pt x="114300" y="3171825"/>
                  </a:lnTo>
                  <a:lnTo>
                    <a:pt x="114300" y="3162300"/>
                  </a:lnTo>
                  <a:close/>
                </a:path>
                <a:path w="6524625" h="3171825">
                  <a:moveTo>
                    <a:pt x="114300" y="3086100"/>
                  </a:moveTo>
                  <a:lnTo>
                    <a:pt x="0" y="3086100"/>
                  </a:lnTo>
                  <a:lnTo>
                    <a:pt x="0" y="3095625"/>
                  </a:lnTo>
                  <a:lnTo>
                    <a:pt x="114300" y="3095625"/>
                  </a:lnTo>
                  <a:lnTo>
                    <a:pt x="114300" y="3086100"/>
                  </a:lnTo>
                  <a:close/>
                </a:path>
                <a:path w="6524625" h="3171825">
                  <a:moveTo>
                    <a:pt x="114300" y="2790825"/>
                  </a:moveTo>
                  <a:lnTo>
                    <a:pt x="0" y="2790825"/>
                  </a:lnTo>
                  <a:lnTo>
                    <a:pt x="0" y="2800350"/>
                  </a:lnTo>
                  <a:lnTo>
                    <a:pt x="114300" y="2800350"/>
                  </a:lnTo>
                  <a:lnTo>
                    <a:pt x="114300" y="2790825"/>
                  </a:lnTo>
                  <a:close/>
                </a:path>
                <a:path w="6524625" h="3171825">
                  <a:moveTo>
                    <a:pt x="114300" y="2714625"/>
                  </a:moveTo>
                  <a:lnTo>
                    <a:pt x="0" y="2714625"/>
                  </a:lnTo>
                  <a:lnTo>
                    <a:pt x="0" y="2724150"/>
                  </a:lnTo>
                  <a:lnTo>
                    <a:pt x="114300" y="2724150"/>
                  </a:lnTo>
                  <a:lnTo>
                    <a:pt x="114300" y="2714625"/>
                  </a:lnTo>
                  <a:close/>
                </a:path>
                <a:path w="6524625" h="3171825">
                  <a:moveTo>
                    <a:pt x="114300" y="2428875"/>
                  </a:moveTo>
                  <a:lnTo>
                    <a:pt x="0" y="2428875"/>
                  </a:lnTo>
                  <a:lnTo>
                    <a:pt x="0" y="2438400"/>
                  </a:lnTo>
                  <a:lnTo>
                    <a:pt x="114300" y="2438400"/>
                  </a:lnTo>
                  <a:lnTo>
                    <a:pt x="114300" y="2428875"/>
                  </a:lnTo>
                  <a:close/>
                </a:path>
                <a:path w="6524625" h="3171825">
                  <a:moveTo>
                    <a:pt x="114300" y="2352675"/>
                  </a:moveTo>
                  <a:lnTo>
                    <a:pt x="0" y="2352675"/>
                  </a:lnTo>
                  <a:lnTo>
                    <a:pt x="0" y="2362200"/>
                  </a:lnTo>
                  <a:lnTo>
                    <a:pt x="114300" y="2362200"/>
                  </a:lnTo>
                  <a:lnTo>
                    <a:pt x="114300" y="2352675"/>
                  </a:lnTo>
                  <a:close/>
                </a:path>
                <a:path w="6524625" h="3171825">
                  <a:moveTo>
                    <a:pt x="114300" y="2057400"/>
                  </a:moveTo>
                  <a:lnTo>
                    <a:pt x="0" y="2057400"/>
                  </a:lnTo>
                  <a:lnTo>
                    <a:pt x="0" y="2066925"/>
                  </a:lnTo>
                  <a:lnTo>
                    <a:pt x="114300" y="2066925"/>
                  </a:lnTo>
                  <a:lnTo>
                    <a:pt x="114300" y="2057400"/>
                  </a:lnTo>
                  <a:close/>
                </a:path>
                <a:path w="6524625" h="3171825">
                  <a:moveTo>
                    <a:pt x="114300" y="1981200"/>
                  </a:moveTo>
                  <a:lnTo>
                    <a:pt x="0" y="1981200"/>
                  </a:lnTo>
                  <a:lnTo>
                    <a:pt x="0" y="1990725"/>
                  </a:lnTo>
                  <a:lnTo>
                    <a:pt x="114300" y="1990725"/>
                  </a:lnTo>
                  <a:lnTo>
                    <a:pt x="114300" y="1981200"/>
                  </a:lnTo>
                  <a:close/>
                </a:path>
                <a:path w="6524625" h="3171825">
                  <a:moveTo>
                    <a:pt x="114300" y="1695450"/>
                  </a:moveTo>
                  <a:lnTo>
                    <a:pt x="0" y="1695450"/>
                  </a:lnTo>
                  <a:lnTo>
                    <a:pt x="0" y="1704975"/>
                  </a:lnTo>
                  <a:lnTo>
                    <a:pt x="114300" y="1704975"/>
                  </a:lnTo>
                  <a:lnTo>
                    <a:pt x="114300" y="1695450"/>
                  </a:lnTo>
                  <a:close/>
                </a:path>
                <a:path w="6524625" h="3171825">
                  <a:moveTo>
                    <a:pt x="114300" y="1619250"/>
                  </a:moveTo>
                  <a:lnTo>
                    <a:pt x="0" y="1619250"/>
                  </a:lnTo>
                  <a:lnTo>
                    <a:pt x="0" y="1628775"/>
                  </a:lnTo>
                  <a:lnTo>
                    <a:pt x="114300" y="1628775"/>
                  </a:lnTo>
                  <a:lnTo>
                    <a:pt x="114300" y="1619250"/>
                  </a:lnTo>
                  <a:close/>
                </a:path>
                <a:path w="6524625" h="3171825">
                  <a:moveTo>
                    <a:pt x="114300" y="1323975"/>
                  </a:moveTo>
                  <a:lnTo>
                    <a:pt x="0" y="1323975"/>
                  </a:lnTo>
                  <a:lnTo>
                    <a:pt x="0" y="1333500"/>
                  </a:lnTo>
                  <a:lnTo>
                    <a:pt x="114300" y="1333500"/>
                  </a:lnTo>
                  <a:lnTo>
                    <a:pt x="114300" y="1323975"/>
                  </a:lnTo>
                  <a:close/>
                </a:path>
                <a:path w="6524625" h="3171825">
                  <a:moveTo>
                    <a:pt x="114300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114300" y="1266825"/>
                  </a:lnTo>
                  <a:lnTo>
                    <a:pt x="114300" y="1257300"/>
                  </a:lnTo>
                  <a:close/>
                </a:path>
                <a:path w="6524625" h="3171825">
                  <a:moveTo>
                    <a:pt x="114300" y="962025"/>
                  </a:moveTo>
                  <a:lnTo>
                    <a:pt x="0" y="962025"/>
                  </a:lnTo>
                  <a:lnTo>
                    <a:pt x="0" y="971550"/>
                  </a:lnTo>
                  <a:lnTo>
                    <a:pt x="114300" y="971550"/>
                  </a:lnTo>
                  <a:lnTo>
                    <a:pt x="114300" y="962025"/>
                  </a:lnTo>
                  <a:close/>
                </a:path>
                <a:path w="6524625" h="3171825">
                  <a:moveTo>
                    <a:pt x="114300" y="885825"/>
                  </a:moveTo>
                  <a:lnTo>
                    <a:pt x="0" y="885825"/>
                  </a:lnTo>
                  <a:lnTo>
                    <a:pt x="0" y="895350"/>
                  </a:lnTo>
                  <a:lnTo>
                    <a:pt x="114300" y="895350"/>
                  </a:lnTo>
                  <a:lnTo>
                    <a:pt x="114300" y="885825"/>
                  </a:lnTo>
                  <a:close/>
                </a:path>
                <a:path w="6524625" h="3171825">
                  <a:moveTo>
                    <a:pt x="114300" y="600075"/>
                  </a:moveTo>
                  <a:lnTo>
                    <a:pt x="0" y="600075"/>
                  </a:lnTo>
                  <a:lnTo>
                    <a:pt x="0" y="609600"/>
                  </a:lnTo>
                  <a:lnTo>
                    <a:pt x="114300" y="609600"/>
                  </a:lnTo>
                  <a:lnTo>
                    <a:pt x="114300" y="600075"/>
                  </a:lnTo>
                  <a:close/>
                </a:path>
                <a:path w="6524625" h="3171825">
                  <a:moveTo>
                    <a:pt x="114300" y="523875"/>
                  </a:moveTo>
                  <a:lnTo>
                    <a:pt x="0" y="523875"/>
                  </a:lnTo>
                  <a:lnTo>
                    <a:pt x="0" y="533400"/>
                  </a:lnTo>
                  <a:lnTo>
                    <a:pt x="114300" y="533400"/>
                  </a:lnTo>
                  <a:lnTo>
                    <a:pt x="114300" y="523875"/>
                  </a:lnTo>
                  <a:close/>
                </a:path>
                <a:path w="6524625" h="3171825">
                  <a:moveTo>
                    <a:pt x="114300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114300" y="238125"/>
                  </a:lnTo>
                  <a:lnTo>
                    <a:pt x="114300" y="228600"/>
                  </a:lnTo>
                  <a:close/>
                </a:path>
                <a:path w="6524625" h="3171825">
                  <a:moveTo>
                    <a:pt x="114300" y="152400"/>
                  </a:moveTo>
                  <a:lnTo>
                    <a:pt x="0" y="152400"/>
                  </a:lnTo>
                  <a:lnTo>
                    <a:pt x="0" y="161925"/>
                  </a:lnTo>
                  <a:lnTo>
                    <a:pt x="114300" y="161925"/>
                  </a:lnTo>
                  <a:lnTo>
                    <a:pt x="114300" y="152400"/>
                  </a:lnTo>
                  <a:close/>
                </a:path>
                <a:path w="6524625" h="3171825">
                  <a:moveTo>
                    <a:pt x="733425" y="2276475"/>
                  </a:moveTo>
                  <a:lnTo>
                    <a:pt x="619125" y="2276475"/>
                  </a:lnTo>
                  <a:lnTo>
                    <a:pt x="619125" y="2286000"/>
                  </a:lnTo>
                  <a:lnTo>
                    <a:pt x="733425" y="2286000"/>
                  </a:lnTo>
                  <a:lnTo>
                    <a:pt x="733425" y="2276475"/>
                  </a:lnTo>
                  <a:close/>
                </a:path>
                <a:path w="6524625" h="3171825">
                  <a:moveTo>
                    <a:pt x="895350" y="1543050"/>
                  </a:moveTo>
                  <a:lnTo>
                    <a:pt x="781050" y="1543050"/>
                  </a:lnTo>
                  <a:lnTo>
                    <a:pt x="781050" y="1552575"/>
                  </a:lnTo>
                  <a:lnTo>
                    <a:pt x="895350" y="1552575"/>
                  </a:lnTo>
                  <a:lnTo>
                    <a:pt x="895350" y="1543050"/>
                  </a:lnTo>
                  <a:close/>
                </a:path>
                <a:path w="6524625" h="3171825">
                  <a:moveTo>
                    <a:pt x="962025" y="2638425"/>
                  </a:moveTo>
                  <a:lnTo>
                    <a:pt x="847725" y="2638425"/>
                  </a:lnTo>
                  <a:lnTo>
                    <a:pt x="847725" y="2647950"/>
                  </a:lnTo>
                  <a:lnTo>
                    <a:pt x="962025" y="2647950"/>
                  </a:lnTo>
                  <a:lnTo>
                    <a:pt x="962025" y="2638425"/>
                  </a:lnTo>
                  <a:close/>
                </a:path>
                <a:path w="6524625" h="3171825">
                  <a:moveTo>
                    <a:pt x="990600" y="447675"/>
                  </a:moveTo>
                  <a:lnTo>
                    <a:pt x="876300" y="447675"/>
                  </a:lnTo>
                  <a:lnTo>
                    <a:pt x="876300" y="457200"/>
                  </a:lnTo>
                  <a:lnTo>
                    <a:pt x="990600" y="457200"/>
                  </a:lnTo>
                  <a:lnTo>
                    <a:pt x="990600" y="447675"/>
                  </a:lnTo>
                  <a:close/>
                </a:path>
                <a:path w="6524625" h="3171825">
                  <a:moveTo>
                    <a:pt x="1019175" y="1181100"/>
                  </a:moveTo>
                  <a:lnTo>
                    <a:pt x="904875" y="1181100"/>
                  </a:lnTo>
                  <a:lnTo>
                    <a:pt x="904875" y="1190625"/>
                  </a:lnTo>
                  <a:lnTo>
                    <a:pt x="1019175" y="1190625"/>
                  </a:lnTo>
                  <a:lnTo>
                    <a:pt x="1019175" y="1181100"/>
                  </a:lnTo>
                  <a:close/>
                </a:path>
                <a:path w="6524625" h="3171825">
                  <a:moveTo>
                    <a:pt x="1019175" y="809625"/>
                  </a:moveTo>
                  <a:lnTo>
                    <a:pt x="904875" y="809625"/>
                  </a:lnTo>
                  <a:lnTo>
                    <a:pt x="904875" y="819150"/>
                  </a:lnTo>
                  <a:lnTo>
                    <a:pt x="1019175" y="819150"/>
                  </a:lnTo>
                  <a:lnTo>
                    <a:pt x="1019175" y="809625"/>
                  </a:lnTo>
                  <a:close/>
                </a:path>
                <a:path w="6524625" h="3171825">
                  <a:moveTo>
                    <a:pt x="1028700" y="76200"/>
                  </a:moveTo>
                  <a:lnTo>
                    <a:pt x="914400" y="76200"/>
                  </a:lnTo>
                  <a:lnTo>
                    <a:pt x="914400" y="85725"/>
                  </a:lnTo>
                  <a:lnTo>
                    <a:pt x="1028700" y="85725"/>
                  </a:lnTo>
                  <a:lnTo>
                    <a:pt x="1028700" y="76200"/>
                  </a:lnTo>
                  <a:close/>
                </a:path>
                <a:path w="6524625" h="3171825">
                  <a:moveTo>
                    <a:pt x="1095375" y="1914525"/>
                  </a:moveTo>
                  <a:lnTo>
                    <a:pt x="981075" y="1914525"/>
                  </a:lnTo>
                  <a:lnTo>
                    <a:pt x="981075" y="1924050"/>
                  </a:lnTo>
                  <a:lnTo>
                    <a:pt x="1095375" y="1924050"/>
                  </a:lnTo>
                  <a:lnTo>
                    <a:pt x="1095375" y="1914525"/>
                  </a:lnTo>
                  <a:close/>
                </a:path>
                <a:path w="6524625" h="3171825">
                  <a:moveTo>
                    <a:pt x="1209675" y="3009900"/>
                  </a:moveTo>
                  <a:lnTo>
                    <a:pt x="1095375" y="3009900"/>
                  </a:lnTo>
                  <a:lnTo>
                    <a:pt x="1095375" y="3019425"/>
                  </a:lnTo>
                  <a:lnTo>
                    <a:pt x="1209675" y="3019425"/>
                  </a:lnTo>
                  <a:lnTo>
                    <a:pt x="1209675" y="3009900"/>
                  </a:lnTo>
                  <a:close/>
                </a:path>
                <a:path w="6524625" h="3171825">
                  <a:moveTo>
                    <a:pt x="3209925" y="2200275"/>
                  </a:moveTo>
                  <a:lnTo>
                    <a:pt x="3095625" y="2200275"/>
                  </a:lnTo>
                  <a:lnTo>
                    <a:pt x="3095625" y="2209800"/>
                  </a:lnTo>
                  <a:lnTo>
                    <a:pt x="3209925" y="2209800"/>
                  </a:lnTo>
                  <a:lnTo>
                    <a:pt x="3209925" y="2200275"/>
                  </a:lnTo>
                  <a:close/>
                </a:path>
                <a:path w="6524625" h="3171825">
                  <a:moveTo>
                    <a:pt x="3648075" y="2933700"/>
                  </a:moveTo>
                  <a:lnTo>
                    <a:pt x="3533775" y="2933700"/>
                  </a:lnTo>
                  <a:lnTo>
                    <a:pt x="3533775" y="2943225"/>
                  </a:lnTo>
                  <a:lnTo>
                    <a:pt x="3648075" y="2943225"/>
                  </a:lnTo>
                  <a:lnTo>
                    <a:pt x="3648075" y="2933700"/>
                  </a:lnTo>
                  <a:close/>
                </a:path>
                <a:path w="6524625" h="3171825">
                  <a:moveTo>
                    <a:pt x="3876675" y="2562225"/>
                  </a:moveTo>
                  <a:lnTo>
                    <a:pt x="3762375" y="2562225"/>
                  </a:lnTo>
                  <a:lnTo>
                    <a:pt x="3762375" y="2571750"/>
                  </a:lnTo>
                  <a:lnTo>
                    <a:pt x="3876675" y="2571750"/>
                  </a:lnTo>
                  <a:lnTo>
                    <a:pt x="3876675" y="2562225"/>
                  </a:lnTo>
                  <a:close/>
                </a:path>
                <a:path w="6524625" h="3171825">
                  <a:moveTo>
                    <a:pt x="4095750" y="1466850"/>
                  </a:moveTo>
                  <a:lnTo>
                    <a:pt x="3981450" y="1466850"/>
                  </a:lnTo>
                  <a:lnTo>
                    <a:pt x="3981450" y="1476375"/>
                  </a:lnTo>
                  <a:lnTo>
                    <a:pt x="4095750" y="1476375"/>
                  </a:lnTo>
                  <a:lnTo>
                    <a:pt x="4095750" y="1466850"/>
                  </a:lnTo>
                  <a:close/>
                </a:path>
                <a:path w="6524625" h="3171825">
                  <a:moveTo>
                    <a:pt x="4762500" y="1838325"/>
                  </a:moveTo>
                  <a:lnTo>
                    <a:pt x="4648200" y="1838325"/>
                  </a:lnTo>
                  <a:lnTo>
                    <a:pt x="4648200" y="1847850"/>
                  </a:lnTo>
                  <a:lnTo>
                    <a:pt x="4762500" y="1847850"/>
                  </a:lnTo>
                  <a:lnTo>
                    <a:pt x="4762500" y="1838325"/>
                  </a:lnTo>
                  <a:close/>
                </a:path>
                <a:path w="6524625" h="3171825">
                  <a:moveTo>
                    <a:pt x="4981575" y="1104900"/>
                  </a:moveTo>
                  <a:lnTo>
                    <a:pt x="4867275" y="1104900"/>
                  </a:lnTo>
                  <a:lnTo>
                    <a:pt x="4867275" y="1114425"/>
                  </a:lnTo>
                  <a:lnTo>
                    <a:pt x="4981575" y="1114425"/>
                  </a:lnTo>
                  <a:lnTo>
                    <a:pt x="4981575" y="1104900"/>
                  </a:lnTo>
                  <a:close/>
                </a:path>
                <a:path w="6524625" h="3171825">
                  <a:moveTo>
                    <a:pt x="5419725" y="733425"/>
                  </a:moveTo>
                  <a:lnTo>
                    <a:pt x="5305425" y="733425"/>
                  </a:lnTo>
                  <a:lnTo>
                    <a:pt x="5305425" y="742950"/>
                  </a:lnTo>
                  <a:lnTo>
                    <a:pt x="5419725" y="742950"/>
                  </a:lnTo>
                  <a:lnTo>
                    <a:pt x="5419725" y="733425"/>
                  </a:lnTo>
                  <a:close/>
                </a:path>
                <a:path w="6524625" h="3171825">
                  <a:moveTo>
                    <a:pt x="5638800" y="371475"/>
                  </a:moveTo>
                  <a:lnTo>
                    <a:pt x="5524500" y="371475"/>
                  </a:lnTo>
                  <a:lnTo>
                    <a:pt x="5524500" y="381000"/>
                  </a:lnTo>
                  <a:lnTo>
                    <a:pt x="5638800" y="381000"/>
                  </a:lnTo>
                  <a:lnTo>
                    <a:pt x="5638800" y="371475"/>
                  </a:lnTo>
                  <a:close/>
                </a:path>
                <a:path w="6524625" h="3171825">
                  <a:moveTo>
                    <a:pt x="6524625" y="0"/>
                  </a:moveTo>
                  <a:lnTo>
                    <a:pt x="6410325" y="0"/>
                  </a:lnTo>
                  <a:lnTo>
                    <a:pt x="6410325" y="9525"/>
                  </a:lnTo>
                  <a:lnTo>
                    <a:pt x="6524625" y="9525"/>
                  </a:lnTo>
                  <a:lnTo>
                    <a:pt x="65246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81475" y="2605632"/>
            <a:ext cx="162813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Trebuchet MS"/>
                <a:cs typeface="Trebuchet MS"/>
              </a:rPr>
              <a:t>tenure </a:t>
            </a:r>
            <a:r>
              <a:rPr dirty="0" sz="1050" spc="-10">
                <a:latin typeface="Trebuchet MS"/>
                <a:cs typeface="Trebuchet MS"/>
              </a:rPr>
              <a:t>forecast</a:t>
            </a:r>
            <a:r>
              <a:rPr dirty="0" sz="1050" spc="-15">
                <a:latin typeface="Trebuchet MS"/>
                <a:cs typeface="Trebuchet MS"/>
              </a:rPr>
              <a:t> </a:t>
            </a:r>
            <a:r>
              <a:rPr dirty="0" sz="1050" spc="10">
                <a:latin typeface="Trebuchet MS"/>
                <a:cs typeface="Trebuchet MS"/>
              </a:rPr>
              <a:t>parameter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34125" y="2605632"/>
            <a:ext cx="8915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Trebuchet MS"/>
                <a:cs typeface="Trebuchet MS"/>
              </a:rPr>
              <a:t>JobSatisfaction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43825" y="2605632"/>
            <a:ext cx="11772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5">
                <a:latin typeface="Trebuchet MS"/>
                <a:cs typeface="Trebuchet MS"/>
              </a:rPr>
              <a:t>PerformanceRating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7325" y="3005980"/>
            <a:ext cx="769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Trebuchet MS"/>
                <a:cs typeface="Trebuchet MS"/>
              </a:rPr>
              <a:t>Sales</a:t>
            </a:r>
            <a:r>
              <a:rPr dirty="0" sz="900" spc="-10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Executive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4925" y="3372094"/>
            <a:ext cx="918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Research</a:t>
            </a:r>
            <a:r>
              <a:rPr dirty="0" sz="900" spc="-9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Scientist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5850" y="3738216"/>
            <a:ext cx="1137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rebuchet MS"/>
                <a:cs typeface="Trebuchet MS"/>
              </a:rPr>
              <a:t>Laboratory</a:t>
            </a:r>
            <a:r>
              <a:rPr dirty="0" sz="900" spc="-75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Technician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9175" y="4104481"/>
            <a:ext cx="1201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Trebuchet MS"/>
                <a:cs typeface="Trebuchet MS"/>
              </a:rPr>
              <a:t>Manufacturing</a:t>
            </a:r>
            <a:r>
              <a:rPr dirty="0" sz="900" spc="-90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Director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5350" y="4470593"/>
            <a:ext cx="13315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Trebuchet MS"/>
                <a:cs typeface="Trebuchet MS"/>
              </a:rPr>
              <a:t>Healthcare</a:t>
            </a:r>
            <a:r>
              <a:rPr dirty="0" sz="900" spc="-1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Representative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71650" y="4836867"/>
            <a:ext cx="448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105">
                <a:latin typeface="Trebuchet MS"/>
                <a:cs typeface="Trebuchet MS"/>
              </a:rPr>
              <a:t>M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30">
                <a:latin typeface="Trebuchet MS"/>
                <a:cs typeface="Trebuchet MS"/>
              </a:rPr>
              <a:t>n</a:t>
            </a:r>
            <a:r>
              <a:rPr dirty="0" sz="900" spc="-30">
                <a:latin typeface="Trebuchet MS"/>
                <a:cs typeface="Trebuchet MS"/>
              </a:rPr>
              <a:t>a</a:t>
            </a:r>
            <a:r>
              <a:rPr dirty="0" sz="900" spc="-10">
                <a:latin typeface="Trebuchet MS"/>
                <a:cs typeface="Trebuchet MS"/>
              </a:rPr>
              <a:t>g</a:t>
            </a:r>
            <a:r>
              <a:rPr dirty="0" sz="900" spc="-45">
                <a:latin typeface="Trebuchet MS"/>
                <a:cs typeface="Trebuchet MS"/>
              </a:rPr>
              <a:t>e</a:t>
            </a:r>
            <a:r>
              <a:rPr dirty="0" sz="900" spc="5">
                <a:latin typeface="Trebuchet MS"/>
                <a:cs typeface="Trebuchet MS"/>
              </a:rPr>
              <a:t>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0625" y="5202980"/>
            <a:ext cx="10363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Trebuchet MS"/>
                <a:cs typeface="Trebuchet MS"/>
              </a:rPr>
              <a:t>Sales</a:t>
            </a:r>
            <a:r>
              <a:rPr dirty="0" sz="900" spc="-10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Representative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4925" y="5569245"/>
            <a:ext cx="9156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Research</a:t>
            </a:r>
            <a:r>
              <a:rPr dirty="0" sz="900" spc="-85">
                <a:latin typeface="Trebuchet MS"/>
                <a:cs typeface="Trebuchet MS"/>
              </a:rPr>
              <a:t> </a:t>
            </a:r>
            <a:r>
              <a:rPr dirty="0" sz="900" spc="-5">
                <a:latin typeface="Trebuchet MS"/>
                <a:cs typeface="Trebuchet MS"/>
              </a:rPr>
              <a:t>Director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5400" y="5935367"/>
            <a:ext cx="93154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latin typeface="Trebuchet MS"/>
                <a:cs typeface="Trebuchet MS"/>
              </a:rPr>
              <a:t>Human</a:t>
            </a:r>
            <a:r>
              <a:rPr dirty="0" sz="900" spc="-110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Resources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15475" y="2872332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3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29650" y="3243811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8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10575" y="3605761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72425" y="3977236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5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86600" y="4339186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3350" y="4710661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4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00775" y="5072611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67525" y="5434561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2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38925" y="5806036"/>
            <a:ext cx="1625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45">
                <a:solidFill>
                  <a:srgbClr val="866758"/>
                </a:solidFill>
                <a:latin typeface="Trebuchet MS"/>
                <a:cs typeface="Trebuchet MS"/>
              </a:rPr>
              <a:t>1</a:t>
            </a:r>
            <a:r>
              <a:rPr dirty="0" sz="1050" spc="25">
                <a:solidFill>
                  <a:srgbClr val="866758"/>
                </a:solidFill>
                <a:latin typeface="Trebuchet MS"/>
                <a:cs typeface="Trebuchet MS"/>
              </a:rPr>
              <a:t>9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19550" y="2948532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81450" y="33200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0025" y="36819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10025" y="40534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86200" y="441538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86225" y="47868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4275" y="51488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6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52875" y="55107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7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00525" y="58822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B9CC81"/>
                </a:solidFill>
                <a:latin typeface="Trebuchet MS"/>
                <a:cs typeface="Trebuchet MS"/>
              </a:rPr>
              <a:t>8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05150" y="3024732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5150" y="33962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05150" y="37581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05150" y="41296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5150" y="449158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5150" y="48535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05150" y="52250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05150" y="55869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05150" y="59584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FF6A6A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5150" y="3100932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5150" y="34724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05150" y="38343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05150" y="41963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05150" y="456778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05150" y="49297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05150" y="530121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05150" y="5663161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05150" y="6034636"/>
            <a:ext cx="863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6ACFDB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95525" y="6184810"/>
            <a:ext cx="7348220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590"/>
              </a:spcBef>
              <a:tabLst>
                <a:tab pos="504825" algn="l"/>
                <a:tab pos="1106170" algn="l"/>
                <a:tab pos="1611630" algn="l"/>
                <a:tab pos="2178685" algn="l"/>
                <a:tab pos="2684780" algn="l"/>
                <a:tab pos="3285490" algn="l"/>
                <a:tab pos="3790950" algn="l"/>
                <a:tab pos="4391660" algn="l"/>
                <a:tab pos="4897120" algn="l"/>
                <a:tab pos="5497830" algn="l"/>
                <a:tab pos="6003925" algn="l"/>
                <a:tab pos="6604634" algn="l"/>
                <a:tab pos="7110095" algn="l"/>
              </a:tabLst>
            </a:pPr>
            <a:r>
              <a:rPr dirty="0" sz="900" spc="20">
                <a:latin typeface="Trebuchet MS"/>
                <a:cs typeface="Trebuchet MS"/>
              </a:rPr>
              <a:t>0</a:t>
            </a:r>
            <a:r>
              <a:rPr dirty="0" sz="900" spc="2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7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0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12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17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0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22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27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0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45">
                <a:latin typeface="Trebuchet MS"/>
                <a:cs typeface="Trebuchet MS"/>
              </a:rPr>
              <a:t>32</a:t>
            </a:r>
            <a:r>
              <a:rPr dirty="0" sz="900" spc="-110">
                <a:latin typeface="Trebuchet MS"/>
                <a:cs typeface="Trebuchet MS"/>
              </a:rPr>
              <a:t>.</a:t>
            </a:r>
            <a:r>
              <a:rPr dirty="0" sz="900" spc="2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 algn="ctr" marR="83185">
              <a:lnSpc>
                <a:spcPct val="100000"/>
              </a:lnSpc>
              <a:spcBef>
                <a:spcPts val="530"/>
              </a:spcBef>
            </a:pPr>
            <a:r>
              <a:rPr dirty="0" sz="900" spc="-15" i="1">
                <a:latin typeface="Trebuchet MS"/>
                <a:cs typeface="Trebuchet MS"/>
              </a:rPr>
              <a:t>YearsAtCompany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572500"/>
          </a:xfrm>
          <a:custGeom>
            <a:avLst/>
            <a:gdLst/>
            <a:ahLst/>
            <a:cxnLst/>
            <a:rect l="l" t="t" r="r" b="b"/>
            <a:pathLst>
              <a:path w="11430000" h="8572500">
                <a:moveTo>
                  <a:pt x="11430000" y="8572500"/>
                </a:moveTo>
                <a:lnTo>
                  <a:pt x="0" y="8572500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8572500"/>
                </a:lnTo>
                <a:close/>
              </a:path>
            </a:pathLst>
          </a:custGeom>
          <a:solidFill>
            <a:srgbClr val="E1D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150" y="0"/>
            <a:ext cx="11372850" cy="733425"/>
          </a:xfrm>
          <a:custGeom>
            <a:avLst/>
            <a:gdLst/>
            <a:ahLst/>
            <a:cxnLst/>
            <a:rect l="l" t="t" r="r" b="b"/>
            <a:pathLst>
              <a:path w="11372850" h="733425">
                <a:moveTo>
                  <a:pt x="0" y="0"/>
                </a:moveTo>
                <a:lnTo>
                  <a:pt x="11372850" y="0"/>
                </a:lnTo>
                <a:lnTo>
                  <a:pt x="11372850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solidFill>
            <a:srgbClr val="FDD5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" y="168275"/>
            <a:ext cx="185166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Observations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650" y="892175"/>
            <a:ext cx="10934065" cy="743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Management </a:t>
            </a:r>
            <a:r>
              <a:rPr dirty="0" sz="1500">
                <a:latin typeface="Arial"/>
                <a:cs typeface="Arial"/>
              </a:rPr>
              <a:t>believes that the level of </a:t>
            </a:r>
            <a:r>
              <a:rPr dirty="0" sz="1500" b="1">
                <a:latin typeface="Arial"/>
                <a:cs typeface="Arial"/>
              </a:rPr>
              <a:t>attrition is due to the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following</a:t>
            </a:r>
            <a:r>
              <a:rPr dirty="0" sz="150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buAutoNum type="arabi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15 % of employees leaving every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year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buAutoNum type="arabi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On their own or because they got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fired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Arial"/>
                <a:cs typeface="Arial"/>
              </a:rPr>
              <a:t>Job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Satisfaction: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lvl="1" marL="224154" indent="-212090">
              <a:lnSpc>
                <a:spcPts val="1764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Sales Executives, Lab </a:t>
            </a:r>
            <a:r>
              <a:rPr dirty="0" sz="1500" spc="-15">
                <a:latin typeface="Arial"/>
                <a:cs typeface="Arial"/>
              </a:rPr>
              <a:t>Technicians, </a:t>
            </a:r>
            <a:r>
              <a:rPr dirty="0" sz="1500">
                <a:latin typeface="Arial"/>
                <a:cs typeface="Arial"/>
              </a:rPr>
              <a:t>and Research Scientists are very happy with their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jobs.</a:t>
            </a:r>
            <a:endParaRPr sz="1500">
              <a:latin typeface="Arial"/>
              <a:cs typeface="Arial"/>
            </a:endParaRPr>
          </a:p>
          <a:p>
            <a:pPr lvl="1" marL="224154" indent="-212090">
              <a:lnSpc>
                <a:spcPts val="172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Human Resources is the least satisfied with their jobs, followed by Sales Representatives and the Research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Director.</a:t>
            </a:r>
            <a:endParaRPr sz="1500">
              <a:latin typeface="Arial"/>
              <a:cs typeface="Arial"/>
            </a:endParaRPr>
          </a:p>
          <a:p>
            <a:pPr lvl="1" marL="210185" indent="-198120">
              <a:lnSpc>
                <a:spcPts val="1725"/>
              </a:lnSpc>
              <a:buAutoNum type="alphaLcPeriod"/>
              <a:tabLst>
                <a:tab pos="210820" algn="l"/>
              </a:tabLst>
            </a:pPr>
            <a:r>
              <a:rPr dirty="0" sz="1500">
                <a:latin typeface="Arial"/>
                <a:cs typeface="Arial"/>
              </a:rPr>
              <a:t>The Manager role falls into the borderline area, and more analysis is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needed.</a:t>
            </a:r>
            <a:endParaRPr sz="1500">
              <a:latin typeface="Arial"/>
              <a:cs typeface="Arial"/>
            </a:endParaRPr>
          </a:p>
          <a:p>
            <a:pPr lvl="1" marL="224154" indent="-212090">
              <a:lnSpc>
                <a:spcPts val="172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Healthcare Representatives and Managing Directors are neutral in their satisfaction levels and need further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analysis.</a:t>
            </a:r>
            <a:endParaRPr sz="1500">
              <a:latin typeface="Arial"/>
              <a:cs typeface="Arial"/>
            </a:endParaRPr>
          </a:p>
          <a:p>
            <a:pPr lvl="1" marL="224154" indent="-212090">
              <a:lnSpc>
                <a:spcPts val="172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Employees are happy to travel sometimes but not </a:t>
            </a:r>
            <a:r>
              <a:rPr dirty="0" sz="1500" spc="-15">
                <a:latin typeface="Arial"/>
                <a:cs typeface="Arial"/>
              </a:rPr>
              <a:t>frequently. </a:t>
            </a:r>
            <a:r>
              <a:rPr dirty="0" sz="1500">
                <a:latin typeface="Arial"/>
                <a:cs typeface="Arial"/>
              </a:rPr>
              <a:t>More </a:t>
            </a:r>
            <a:r>
              <a:rPr dirty="0" sz="1500" spc="-10">
                <a:latin typeface="Arial"/>
                <a:cs typeface="Arial"/>
              </a:rPr>
              <a:t>importantly, </a:t>
            </a:r>
            <a:r>
              <a:rPr dirty="0" sz="1500">
                <a:latin typeface="Arial"/>
                <a:cs typeface="Arial"/>
              </a:rPr>
              <a:t>they are not happy with 'no travel'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opportunities.</a:t>
            </a:r>
            <a:endParaRPr sz="1500">
              <a:latin typeface="Arial"/>
              <a:cs typeface="Arial"/>
            </a:endParaRPr>
          </a:p>
          <a:p>
            <a:pPr lvl="1" marL="12700" marR="214629">
              <a:lnSpc>
                <a:spcPts val="1730"/>
              </a:lnSpc>
              <a:spcBef>
                <a:spcPts val="80"/>
              </a:spcBef>
              <a:buAutoNum type="alphaLcPeriod"/>
              <a:tabLst>
                <a:tab pos="168275" algn="l"/>
              </a:tabLst>
            </a:pPr>
            <a:r>
              <a:rPr dirty="0" sz="1500">
                <a:latin typeface="Arial"/>
                <a:cs typeface="Arial"/>
              </a:rPr>
              <a:t>The highest work-life balance falls along the same trend lines as the job satisfaction breakdown. The Sales Executive has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the  highest work-life balance at an average age of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42.</a:t>
            </a:r>
            <a:endParaRPr sz="1500">
              <a:latin typeface="Arial"/>
              <a:cs typeface="Arial"/>
            </a:endParaRPr>
          </a:p>
          <a:p>
            <a:pPr lvl="1" marL="224154" indent="-212090">
              <a:lnSpc>
                <a:spcPts val="167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Human Resources has the lowest work-life balance, and the average age is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24.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Arial"/>
                <a:cs typeface="Arial"/>
              </a:rPr>
              <a:t>Gender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breakdown: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spcBef>
                <a:spcPts val="5"/>
              </a:spcBef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More men are hired at the company than women (60% men to 40%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women).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2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Men overall receive more training time than women. The highest amount of training time is 2-3 times per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year.</a:t>
            </a:r>
            <a:endParaRPr sz="1500">
              <a:latin typeface="Arial"/>
              <a:cs typeface="Arial"/>
            </a:endParaRPr>
          </a:p>
          <a:p>
            <a:pPr marL="12700" marR="741045">
              <a:lnSpc>
                <a:spcPts val="1730"/>
              </a:lnSpc>
              <a:spcBef>
                <a:spcPts val="75"/>
              </a:spcBef>
              <a:buAutoNum type="alphaLcPeriod"/>
              <a:tabLst>
                <a:tab pos="213995" algn="l"/>
              </a:tabLst>
            </a:pPr>
            <a:r>
              <a:rPr dirty="0" sz="1500">
                <a:latin typeface="Arial"/>
                <a:cs typeface="Arial"/>
              </a:rPr>
              <a:t>Men receive a higher number of pay increases than their female counterparts at a significantly higher rate. The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highest  percentage of pay increase falls between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11-14%.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63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More men leave the company than women based on the previous year's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numbers.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Men report a higher level of job satisfaction than their female counterparts by a wide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margin.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Arial"/>
                <a:cs typeface="Arial"/>
              </a:rPr>
              <a:t>Promotions: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220979" indent="-208915">
              <a:lnSpc>
                <a:spcPts val="1764"/>
              </a:lnSpc>
              <a:buAutoNum type="alphaLcPeriod"/>
              <a:tabLst>
                <a:tab pos="221615" algn="l"/>
              </a:tabLst>
            </a:pPr>
            <a:r>
              <a:rPr dirty="0" sz="1500">
                <a:latin typeface="Arial"/>
                <a:cs typeface="Arial"/>
              </a:rPr>
              <a:t>There is a large and inconsistent gap between promotions at every level within the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15">
                <a:latin typeface="Arial"/>
                <a:cs typeface="Arial"/>
              </a:rPr>
              <a:t>company.</a:t>
            </a:r>
            <a:endParaRPr sz="1500">
              <a:latin typeface="Arial"/>
              <a:cs typeface="Arial"/>
            </a:endParaRPr>
          </a:p>
          <a:p>
            <a:pPr marL="12700" marR="80645">
              <a:lnSpc>
                <a:spcPts val="1730"/>
              </a:lnSpc>
              <a:spcBef>
                <a:spcPts val="80"/>
              </a:spcBef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Outliers: An employee with a tenure of 40 years with the company and 15 years since their last promotion versus an</a:t>
            </a:r>
            <a:r>
              <a:rPr dirty="0" sz="1500" spc="-18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employee  with one year at the company and one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promotion.</a:t>
            </a:r>
            <a:endParaRPr sz="1500">
              <a:latin typeface="Arial"/>
              <a:cs typeface="Arial"/>
            </a:endParaRPr>
          </a:p>
          <a:p>
            <a:pPr marL="203200" indent="-191135">
              <a:lnSpc>
                <a:spcPts val="1635"/>
              </a:lnSpc>
              <a:buAutoNum type="alphaLcPeriod"/>
              <a:tabLst>
                <a:tab pos="203835" algn="l"/>
              </a:tabLst>
            </a:pPr>
            <a:r>
              <a:rPr dirty="0" sz="1500">
                <a:latin typeface="Arial"/>
                <a:cs typeface="Arial"/>
              </a:rPr>
              <a:t>Age seems to be a factor in promotions, with the highest number of promotions falling between the ages of 19 to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47.</a:t>
            </a:r>
            <a:endParaRPr sz="1500">
              <a:latin typeface="Arial"/>
              <a:cs typeface="Arial"/>
            </a:endParaRPr>
          </a:p>
          <a:p>
            <a:pPr marL="220979" indent="-208915">
              <a:lnSpc>
                <a:spcPts val="1725"/>
              </a:lnSpc>
              <a:buAutoNum type="alphaLcPeriod"/>
              <a:tabLst>
                <a:tab pos="221615" algn="l"/>
              </a:tabLst>
            </a:pPr>
            <a:r>
              <a:rPr dirty="0" sz="1500">
                <a:latin typeface="Arial"/>
                <a:cs typeface="Arial"/>
              </a:rPr>
              <a:t>The average time between promotions is anywhere from 2.5 to 12.5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years.</a:t>
            </a:r>
            <a:endParaRPr sz="1500">
              <a:latin typeface="Arial"/>
              <a:cs typeface="Arial"/>
            </a:endParaRPr>
          </a:p>
          <a:p>
            <a:pPr marL="220979" indent="-208915">
              <a:lnSpc>
                <a:spcPts val="1760"/>
              </a:lnSpc>
              <a:buAutoNum type="alphaLcPeriod"/>
              <a:tabLst>
                <a:tab pos="221615" algn="l"/>
              </a:tabLst>
            </a:pPr>
            <a:r>
              <a:rPr dirty="0" sz="1500">
                <a:latin typeface="Arial"/>
                <a:cs typeface="Arial"/>
              </a:rPr>
              <a:t>The longer employees stay with one </a:t>
            </a:r>
            <a:r>
              <a:rPr dirty="0" sz="1500" spc="-15">
                <a:latin typeface="Arial"/>
                <a:cs typeface="Arial"/>
              </a:rPr>
              <a:t>manager, </a:t>
            </a:r>
            <a:r>
              <a:rPr dirty="0" sz="1500">
                <a:latin typeface="Arial"/>
                <a:cs typeface="Arial"/>
              </a:rPr>
              <a:t>the more time between promotions increases </a:t>
            </a:r>
            <a:r>
              <a:rPr dirty="0" sz="1500" spc="-10">
                <a:latin typeface="Arial"/>
                <a:cs typeface="Arial"/>
              </a:rPr>
              <a:t>dramatically.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3424"/>
            <a:ext cx="11430000" cy="7839075"/>
          </a:xfrm>
          <a:custGeom>
            <a:avLst/>
            <a:gdLst/>
            <a:ahLst/>
            <a:cxnLst/>
            <a:rect l="l" t="t" r="r" b="b"/>
            <a:pathLst>
              <a:path w="11430000" h="7839075">
                <a:moveTo>
                  <a:pt x="0" y="7839075"/>
                </a:moveTo>
                <a:lnTo>
                  <a:pt x="11430000" y="7839075"/>
                </a:lnTo>
                <a:lnTo>
                  <a:pt x="11430000" y="0"/>
                </a:lnTo>
                <a:lnTo>
                  <a:pt x="0" y="0"/>
                </a:lnTo>
                <a:lnTo>
                  <a:pt x="0" y="7839075"/>
                </a:lnTo>
                <a:close/>
              </a:path>
            </a:pathLst>
          </a:custGeom>
          <a:solidFill>
            <a:srgbClr val="E1D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1430000" cy="733425"/>
          </a:xfrm>
          <a:custGeom>
            <a:avLst/>
            <a:gdLst/>
            <a:ahLst/>
            <a:cxnLst/>
            <a:rect l="l" t="t" r="r" b="b"/>
            <a:pathLst>
              <a:path w="11430000" h="733425">
                <a:moveTo>
                  <a:pt x="11430000" y="733425"/>
                </a:moveTo>
                <a:lnTo>
                  <a:pt x="0" y="733425"/>
                </a:lnTo>
                <a:lnTo>
                  <a:pt x="0" y="0"/>
                </a:lnTo>
                <a:lnTo>
                  <a:pt x="11430000" y="0"/>
                </a:lnTo>
                <a:lnTo>
                  <a:pt x="11430000" y="733425"/>
                </a:lnTo>
                <a:close/>
              </a:path>
            </a:pathLst>
          </a:custGeom>
          <a:solidFill>
            <a:srgbClr val="FDD5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" y="168275"/>
            <a:ext cx="258191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025" y="730250"/>
            <a:ext cx="11155045" cy="590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Management </a:t>
            </a:r>
            <a:r>
              <a:rPr dirty="0" sz="1500">
                <a:latin typeface="Arial"/>
                <a:cs typeface="Arial"/>
              </a:rPr>
              <a:t>believes that the level of </a:t>
            </a:r>
            <a:r>
              <a:rPr dirty="0" sz="1500" b="1">
                <a:latin typeface="Arial"/>
                <a:cs typeface="Arial"/>
              </a:rPr>
              <a:t>attrition is due to the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following</a:t>
            </a:r>
            <a:r>
              <a:rPr dirty="0" sz="1500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buAutoNum type="arabi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15 % of employees leaving every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year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buAutoNum type="arabi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On their own or because they got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fired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Arial"/>
                <a:cs typeface="Arial"/>
              </a:rPr>
              <a:t>Job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Satisfaction: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</a:pPr>
            <a:r>
              <a:rPr dirty="0" sz="1500">
                <a:latin typeface="Arial"/>
                <a:cs typeface="Arial"/>
              </a:rPr>
              <a:t>a. Human Resources, Sales Representatives, and Research Director need more attention to their pain points around job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satisfaction  and travel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opportunities.</a:t>
            </a:r>
            <a:endParaRPr sz="1500">
              <a:latin typeface="Arial"/>
              <a:cs typeface="Arial"/>
            </a:endParaRPr>
          </a:p>
          <a:p>
            <a:pPr marL="213360" indent="-201295">
              <a:lnSpc>
                <a:spcPts val="1635"/>
              </a:lnSpc>
              <a:buAutoNum type="alphaLcPeriod" startAt="3"/>
              <a:tabLst>
                <a:tab pos="213995" algn="l"/>
              </a:tabLst>
            </a:pPr>
            <a:r>
              <a:rPr dirty="0" sz="1500">
                <a:latin typeface="Arial"/>
                <a:cs typeface="Arial"/>
              </a:rPr>
              <a:t>Limit the average time with any single manager to 2-3 years. There is a higher level of satisfaction when employees can</a:t>
            </a:r>
            <a:r>
              <a:rPr dirty="0" sz="1500" spc="-1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change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25"/>
              </a:lnSpc>
            </a:pPr>
            <a:r>
              <a:rPr dirty="0" sz="1500">
                <a:latin typeface="Arial"/>
                <a:cs typeface="Arial"/>
              </a:rPr>
              <a:t>managers </a:t>
            </a:r>
            <a:r>
              <a:rPr dirty="0" sz="1500" spc="-15">
                <a:latin typeface="Arial"/>
                <a:cs typeface="Arial"/>
              </a:rPr>
              <a:t>frequently. </a:t>
            </a:r>
            <a:r>
              <a:rPr dirty="0" sz="1500">
                <a:latin typeface="Arial"/>
                <a:cs typeface="Arial"/>
              </a:rPr>
              <a:t>The highest satisfaction level is at 2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years.</a:t>
            </a:r>
            <a:endParaRPr sz="1500">
              <a:latin typeface="Arial"/>
              <a:cs typeface="Arial"/>
            </a:endParaRPr>
          </a:p>
          <a:p>
            <a:pPr marL="12700" marR="185420">
              <a:lnSpc>
                <a:spcPts val="1730"/>
              </a:lnSpc>
              <a:spcBef>
                <a:spcPts val="80"/>
              </a:spcBef>
              <a:buAutoNum type="alphaLcPeriod" startAt="4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Increase travel opportunities for roles outside of the Sales Executives. Some travel opportunities are desired across all job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roles  so long as it is not too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often.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675"/>
              </a:lnSpc>
              <a:buAutoNum type="alphaLcPeriod" startAt="4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Employees are happy to travel sometimes but not </a:t>
            </a:r>
            <a:r>
              <a:rPr dirty="0" sz="1500" spc="-15">
                <a:latin typeface="Arial"/>
                <a:cs typeface="Arial"/>
              </a:rPr>
              <a:t>frequently. </a:t>
            </a:r>
            <a:r>
              <a:rPr dirty="0" sz="1500">
                <a:latin typeface="Arial"/>
                <a:cs typeface="Arial"/>
              </a:rPr>
              <a:t>More </a:t>
            </a:r>
            <a:r>
              <a:rPr dirty="0" sz="1500" spc="-10">
                <a:latin typeface="Arial"/>
                <a:cs typeface="Arial"/>
              </a:rPr>
              <a:t>importantly, </a:t>
            </a:r>
            <a:r>
              <a:rPr dirty="0" sz="1500">
                <a:latin typeface="Arial"/>
                <a:cs typeface="Arial"/>
              </a:rPr>
              <a:t>they are not happy with 'no travel'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opportunities.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Arial"/>
                <a:cs typeface="Arial"/>
              </a:rPr>
              <a:t>Gender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breakdown: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Arial"/>
                <a:cs typeface="Arial"/>
              </a:rPr>
              <a:t>a. Eliminated the salary increases and training time gaps between men and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women.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Arial"/>
                <a:cs typeface="Arial"/>
              </a:rPr>
              <a:t>Promotions: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L="224154" indent="-212090">
              <a:lnSpc>
                <a:spcPts val="1764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Create greater consistency in how and when employees are promoted. Fifteen years is too long to go without any</a:t>
            </a:r>
            <a:r>
              <a:rPr dirty="0" sz="1500" spc="-7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promotion.</a:t>
            </a:r>
            <a:endParaRPr sz="1500">
              <a:latin typeface="Arial"/>
              <a:cs typeface="Arial"/>
            </a:endParaRPr>
          </a:p>
          <a:p>
            <a:pPr marL="224154" indent="-212090">
              <a:lnSpc>
                <a:spcPts val="1725"/>
              </a:lnSpc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Make sure that women are being promoted at a higher level than they are now which should accompany a salary</a:t>
            </a:r>
            <a:r>
              <a:rPr dirty="0" sz="1500" spc="-6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increase.</a:t>
            </a:r>
            <a:endParaRPr sz="1500">
              <a:latin typeface="Arial"/>
              <a:cs typeface="Arial"/>
            </a:endParaRPr>
          </a:p>
          <a:p>
            <a:pPr marL="210185" indent="-198120">
              <a:lnSpc>
                <a:spcPts val="1725"/>
              </a:lnSpc>
              <a:buAutoNum type="alphaLcPeriod"/>
              <a:tabLst>
                <a:tab pos="210820" algn="l"/>
              </a:tabLst>
            </a:pPr>
            <a:r>
              <a:rPr dirty="0" sz="1500" spc="-20">
                <a:latin typeface="Arial"/>
                <a:cs typeface="Arial"/>
              </a:rPr>
              <a:t>Tie </a:t>
            </a:r>
            <a:r>
              <a:rPr dirty="0" sz="1500">
                <a:latin typeface="Arial"/>
                <a:cs typeface="Arial"/>
              </a:rPr>
              <a:t>training time and promotion to a fast-track program for employees who have a bachelor's degree and/or master’s</a:t>
            </a:r>
            <a:r>
              <a:rPr dirty="0" sz="1500" spc="-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degree.</a:t>
            </a:r>
            <a:endParaRPr sz="1500">
              <a:latin typeface="Arial"/>
              <a:cs typeface="Arial"/>
            </a:endParaRPr>
          </a:p>
          <a:p>
            <a:pPr marL="12700" marR="459740">
              <a:lnSpc>
                <a:spcPts val="1730"/>
              </a:lnSpc>
              <a:spcBef>
                <a:spcPts val="80"/>
              </a:spcBef>
              <a:buAutoNum type="alphaLcPeriod"/>
              <a:tabLst>
                <a:tab pos="224790" algn="l"/>
              </a:tabLst>
            </a:pPr>
            <a:r>
              <a:rPr dirty="0" sz="1500">
                <a:latin typeface="Arial"/>
                <a:cs typeface="Arial"/>
              </a:rPr>
              <a:t>Require managers to increase role rotations in their departments for younger employees tied to job level increases based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on  performance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ratings.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6250" y="6791309"/>
            <a:ext cx="2781300" cy="1781175"/>
          </a:xfrm>
          <a:custGeom>
            <a:avLst/>
            <a:gdLst/>
            <a:ahLst/>
            <a:cxnLst/>
            <a:rect l="l" t="t" r="r" b="b"/>
            <a:pathLst>
              <a:path w="2781300" h="1781175">
                <a:moveTo>
                  <a:pt x="2781300" y="1781175"/>
                </a:moveTo>
                <a:lnTo>
                  <a:pt x="0" y="1781175"/>
                </a:lnTo>
                <a:lnTo>
                  <a:pt x="0" y="0"/>
                </a:lnTo>
                <a:lnTo>
                  <a:pt x="2781300" y="0"/>
                </a:lnTo>
                <a:lnTo>
                  <a:pt x="2781300" y="1781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78400" y="6992921"/>
            <a:ext cx="3683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0">
                <a:latin typeface="Trebuchet MS"/>
                <a:cs typeface="Trebuchet MS"/>
              </a:rPr>
              <a:t>R</a:t>
            </a:r>
            <a:r>
              <a:rPr dirty="0" sz="750" spc="-40">
                <a:latin typeface="Trebuchet MS"/>
                <a:cs typeface="Trebuchet MS"/>
              </a:rPr>
              <a:t>e</a:t>
            </a:r>
            <a:r>
              <a:rPr dirty="0" sz="750" spc="65">
                <a:latin typeface="Trebuchet MS"/>
                <a:cs typeface="Trebuchet MS"/>
              </a:rPr>
              <a:t>s</a:t>
            </a:r>
            <a:r>
              <a:rPr dirty="0" sz="750" spc="-40">
                <a:latin typeface="Trebuchet MS"/>
                <a:cs typeface="Trebuchet MS"/>
              </a:rPr>
              <a:t>e</a:t>
            </a:r>
            <a:r>
              <a:rPr dirty="0" sz="750" spc="-25">
                <a:latin typeface="Trebuchet MS"/>
                <a:cs typeface="Trebuchet MS"/>
              </a:rPr>
              <a:t>a</a:t>
            </a:r>
            <a:r>
              <a:rPr dirty="0" sz="750">
                <a:latin typeface="Arial"/>
                <a:cs typeface="Arial"/>
              </a:rPr>
              <a:t>…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2500" y="70675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9050">
            <a:solidFill>
              <a:srgbClr val="8667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02300" y="6992921"/>
            <a:ext cx="240029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0">
                <a:latin typeface="Trebuchet MS"/>
                <a:cs typeface="Trebuchet MS"/>
              </a:rPr>
              <a:t>S</a:t>
            </a:r>
            <a:r>
              <a:rPr dirty="0" sz="750" spc="-25">
                <a:latin typeface="Trebuchet MS"/>
                <a:cs typeface="Trebuchet MS"/>
              </a:rPr>
              <a:t>a</a:t>
            </a:r>
            <a:r>
              <a:rPr dirty="0" sz="750">
                <a:latin typeface="Trebuchet MS"/>
                <a:cs typeface="Trebuchet MS"/>
              </a:rPr>
              <a:t>l</a:t>
            </a:r>
            <a:r>
              <a:rPr dirty="0" sz="750" spc="-40">
                <a:latin typeface="Trebuchet MS"/>
                <a:cs typeface="Trebuchet MS"/>
              </a:rPr>
              <a:t>e</a:t>
            </a:r>
            <a:r>
              <a:rPr dirty="0" sz="750" spc="30">
                <a:latin typeface="Trebuchet MS"/>
                <a:cs typeface="Trebuchet MS"/>
              </a:rPr>
              <a:t>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0" y="706753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9050">
            <a:solidFill>
              <a:srgbClr val="B9CC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02375" y="6992921"/>
            <a:ext cx="37782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0">
                <a:latin typeface="Trebuchet MS"/>
                <a:cs typeface="Trebuchet MS"/>
              </a:rPr>
              <a:t>H</a:t>
            </a:r>
            <a:r>
              <a:rPr dirty="0" sz="750" spc="35">
                <a:latin typeface="Trebuchet MS"/>
                <a:cs typeface="Trebuchet MS"/>
              </a:rPr>
              <a:t>u</a:t>
            </a:r>
            <a:r>
              <a:rPr dirty="0" sz="750" spc="45">
                <a:latin typeface="Trebuchet MS"/>
                <a:cs typeface="Trebuchet MS"/>
              </a:rPr>
              <a:t>m</a:t>
            </a:r>
            <a:r>
              <a:rPr dirty="0" sz="750" spc="-25">
                <a:latin typeface="Trebuchet MS"/>
                <a:cs typeface="Trebuchet MS"/>
              </a:rPr>
              <a:t>a</a:t>
            </a:r>
            <a:r>
              <a:rPr dirty="0" sz="750">
                <a:latin typeface="Arial"/>
                <a:cs typeface="Arial"/>
              </a:rPr>
              <a:t>…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62500" y="7058009"/>
            <a:ext cx="1924050" cy="1039494"/>
            <a:chOff x="4762500" y="7058009"/>
            <a:chExt cx="1924050" cy="1039494"/>
          </a:xfrm>
        </p:grpSpPr>
        <p:sp>
          <p:nvSpPr>
            <p:cNvPr id="13" name="object 13"/>
            <p:cNvSpPr/>
            <p:nvPr/>
          </p:nvSpPr>
          <p:spPr>
            <a:xfrm>
              <a:off x="6086475" y="7067534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 h="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9050">
              <a:solidFill>
                <a:srgbClr val="FFC1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62500" y="7267561"/>
              <a:ext cx="1924050" cy="828675"/>
            </a:xfrm>
            <a:custGeom>
              <a:avLst/>
              <a:gdLst/>
              <a:ahLst/>
              <a:cxnLst/>
              <a:rect l="l" t="t" r="r" b="b"/>
              <a:pathLst>
                <a:path w="1924050" h="828675">
                  <a:moveTo>
                    <a:pt x="1924050" y="819150"/>
                  </a:moveTo>
                  <a:lnTo>
                    <a:pt x="0" y="819150"/>
                  </a:lnTo>
                  <a:lnTo>
                    <a:pt x="0" y="828675"/>
                  </a:lnTo>
                  <a:lnTo>
                    <a:pt x="1924050" y="828675"/>
                  </a:lnTo>
                  <a:lnTo>
                    <a:pt x="1924050" y="819150"/>
                  </a:lnTo>
                  <a:close/>
                </a:path>
                <a:path w="1924050" h="828675">
                  <a:moveTo>
                    <a:pt x="1924050" y="619125"/>
                  </a:moveTo>
                  <a:lnTo>
                    <a:pt x="0" y="619125"/>
                  </a:lnTo>
                  <a:lnTo>
                    <a:pt x="0" y="628650"/>
                  </a:lnTo>
                  <a:lnTo>
                    <a:pt x="1924050" y="628650"/>
                  </a:lnTo>
                  <a:lnTo>
                    <a:pt x="1924050" y="619125"/>
                  </a:lnTo>
                  <a:close/>
                </a:path>
                <a:path w="1924050" h="828675">
                  <a:moveTo>
                    <a:pt x="1924050" y="409575"/>
                  </a:moveTo>
                  <a:lnTo>
                    <a:pt x="0" y="409575"/>
                  </a:lnTo>
                  <a:lnTo>
                    <a:pt x="0" y="419100"/>
                  </a:lnTo>
                  <a:lnTo>
                    <a:pt x="1924050" y="419100"/>
                  </a:lnTo>
                  <a:lnTo>
                    <a:pt x="1924050" y="409575"/>
                  </a:lnTo>
                  <a:close/>
                </a:path>
                <a:path w="1924050" h="828675">
                  <a:moveTo>
                    <a:pt x="1924050" y="209550"/>
                  </a:moveTo>
                  <a:lnTo>
                    <a:pt x="0" y="209550"/>
                  </a:lnTo>
                  <a:lnTo>
                    <a:pt x="0" y="219075"/>
                  </a:lnTo>
                  <a:lnTo>
                    <a:pt x="1924050" y="219075"/>
                  </a:lnTo>
                  <a:lnTo>
                    <a:pt x="1924050" y="209550"/>
                  </a:lnTo>
                  <a:close/>
                </a:path>
                <a:path w="1924050" h="828675">
                  <a:moveTo>
                    <a:pt x="1924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24050" y="9525"/>
                  </a:lnTo>
                  <a:lnTo>
                    <a:pt x="19240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62500" y="8086709"/>
              <a:ext cx="1924050" cy="9525"/>
            </a:xfrm>
            <a:custGeom>
              <a:avLst/>
              <a:gdLst/>
              <a:ahLst/>
              <a:cxnLst/>
              <a:rect l="l" t="t" r="r" b="b"/>
              <a:pathLst>
                <a:path w="1924050" h="9525">
                  <a:moveTo>
                    <a:pt x="19240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924050" y="0"/>
                  </a:lnTo>
                  <a:lnTo>
                    <a:pt x="192405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58714" y="7348195"/>
              <a:ext cx="1531620" cy="731520"/>
            </a:xfrm>
            <a:custGeom>
              <a:avLst/>
              <a:gdLst/>
              <a:ahLst/>
              <a:cxnLst/>
              <a:rect l="l" t="t" r="r" b="b"/>
              <a:pathLst>
                <a:path w="1531620" h="731520">
                  <a:moveTo>
                    <a:pt x="0" y="32254"/>
                  </a:moveTo>
                  <a:lnTo>
                    <a:pt x="149572" y="8255"/>
                  </a:lnTo>
                  <a:lnTo>
                    <a:pt x="239315" y="0"/>
                  </a:lnTo>
                  <a:lnTo>
                    <a:pt x="305127" y="7257"/>
                  </a:lnTo>
                  <a:lnTo>
                    <a:pt x="382905" y="29796"/>
                  </a:lnTo>
                  <a:lnTo>
                    <a:pt x="425450" y="47290"/>
                  </a:lnTo>
                  <a:lnTo>
                    <a:pt x="467995" y="71715"/>
                  </a:lnTo>
                  <a:lnTo>
                    <a:pt x="510540" y="101123"/>
                  </a:lnTo>
                  <a:lnTo>
                    <a:pt x="553085" y="133564"/>
                  </a:lnTo>
                  <a:lnTo>
                    <a:pt x="595629" y="167091"/>
                  </a:lnTo>
                  <a:lnTo>
                    <a:pt x="638174" y="199755"/>
                  </a:lnTo>
                  <a:lnTo>
                    <a:pt x="680719" y="229607"/>
                  </a:lnTo>
                  <a:lnTo>
                    <a:pt x="723264" y="254699"/>
                  </a:lnTo>
                  <a:lnTo>
                    <a:pt x="765810" y="273084"/>
                  </a:lnTo>
                  <a:lnTo>
                    <a:pt x="808355" y="282467"/>
                  </a:lnTo>
                  <a:lnTo>
                    <a:pt x="850900" y="283653"/>
                  </a:lnTo>
                  <a:lnTo>
                    <a:pt x="893445" y="279333"/>
                  </a:lnTo>
                  <a:lnTo>
                    <a:pt x="935990" y="272203"/>
                  </a:lnTo>
                  <a:lnTo>
                    <a:pt x="978535" y="264954"/>
                  </a:lnTo>
                  <a:lnTo>
                    <a:pt x="1021080" y="260281"/>
                  </a:lnTo>
                  <a:lnTo>
                    <a:pt x="1063625" y="260876"/>
                  </a:lnTo>
                  <a:lnTo>
                    <a:pt x="1106170" y="269434"/>
                  </a:lnTo>
                  <a:lnTo>
                    <a:pt x="1148714" y="288647"/>
                  </a:lnTo>
                  <a:lnTo>
                    <a:pt x="1262389" y="389960"/>
                  </a:lnTo>
                  <a:lnTo>
                    <a:pt x="1388030" y="538437"/>
                  </a:lnTo>
                  <a:lnTo>
                    <a:pt x="1489739" y="672605"/>
                  </a:lnTo>
                  <a:lnTo>
                    <a:pt x="1531620" y="730988"/>
                  </a:lnTo>
                </a:path>
              </a:pathLst>
            </a:custGeom>
            <a:ln w="19050">
              <a:solidFill>
                <a:srgbClr val="8667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58714" y="7733311"/>
              <a:ext cx="1531620" cy="354330"/>
            </a:xfrm>
            <a:custGeom>
              <a:avLst/>
              <a:gdLst/>
              <a:ahLst/>
              <a:cxnLst/>
              <a:rect l="l" t="t" r="r" b="b"/>
              <a:pathLst>
                <a:path w="1531620" h="354329">
                  <a:moveTo>
                    <a:pt x="0" y="1011"/>
                  </a:moveTo>
                  <a:lnTo>
                    <a:pt x="149572" y="0"/>
                  </a:lnTo>
                  <a:lnTo>
                    <a:pt x="239315" y="2137"/>
                  </a:lnTo>
                  <a:lnTo>
                    <a:pt x="305127" y="9650"/>
                  </a:lnTo>
                  <a:lnTo>
                    <a:pt x="382905" y="24766"/>
                  </a:lnTo>
                  <a:lnTo>
                    <a:pt x="430768" y="37128"/>
                  </a:lnTo>
                  <a:lnTo>
                    <a:pt x="478631" y="53596"/>
                  </a:lnTo>
                  <a:lnTo>
                    <a:pt x="526494" y="72736"/>
                  </a:lnTo>
                  <a:lnTo>
                    <a:pt x="574357" y="93113"/>
                  </a:lnTo>
                  <a:lnTo>
                    <a:pt x="622220" y="113291"/>
                  </a:lnTo>
                  <a:lnTo>
                    <a:pt x="670083" y="131837"/>
                  </a:lnTo>
                  <a:lnTo>
                    <a:pt x="717946" y="147314"/>
                  </a:lnTo>
                  <a:lnTo>
                    <a:pt x="765810" y="158287"/>
                  </a:lnTo>
                  <a:lnTo>
                    <a:pt x="813673" y="163190"/>
                  </a:lnTo>
                  <a:lnTo>
                    <a:pt x="861536" y="162717"/>
                  </a:lnTo>
                  <a:lnTo>
                    <a:pt x="909399" y="158826"/>
                  </a:lnTo>
                  <a:lnTo>
                    <a:pt x="957262" y="153475"/>
                  </a:lnTo>
                  <a:lnTo>
                    <a:pt x="1005125" y="148623"/>
                  </a:lnTo>
                  <a:lnTo>
                    <a:pt x="1052988" y="146230"/>
                  </a:lnTo>
                  <a:lnTo>
                    <a:pt x="1100851" y="148252"/>
                  </a:lnTo>
                  <a:lnTo>
                    <a:pt x="1148714" y="156649"/>
                  </a:lnTo>
                  <a:lnTo>
                    <a:pt x="1262389" y="201262"/>
                  </a:lnTo>
                  <a:lnTo>
                    <a:pt x="1388030" y="267594"/>
                  </a:lnTo>
                  <a:lnTo>
                    <a:pt x="1489739" y="327807"/>
                  </a:lnTo>
                  <a:lnTo>
                    <a:pt x="1531620" y="354064"/>
                  </a:lnTo>
                </a:path>
              </a:pathLst>
            </a:custGeom>
            <a:ln w="19050">
              <a:solidFill>
                <a:srgbClr val="B9CC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58714" y="8039865"/>
              <a:ext cx="1148715" cy="19685"/>
            </a:xfrm>
            <a:custGeom>
              <a:avLst/>
              <a:gdLst/>
              <a:ahLst/>
              <a:cxnLst/>
              <a:rect l="l" t="t" r="r" b="b"/>
              <a:pathLst>
                <a:path w="1148714" h="19684">
                  <a:moveTo>
                    <a:pt x="0" y="0"/>
                  </a:moveTo>
                  <a:lnTo>
                    <a:pt x="149572" y="6911"/>
                  </a:lnTo>
                  <a:lnTo>
                    <a:pt x="239315" y="10751"/>
                  </a:lnTo>
                  <a:lnTo>
                    <a:pt x="305127" y="12901"/>
                  </a:lnTo>
                  <a:lnTo>
                    <a:pt x="382905" y="14744"/>
                  </a:lnTo>
                  <a:lnTo>
                    <a:pt x="430768" y="15639"/>
                  </a:lnTo>
                  <a:lnTo>
                    <a:pt x="478631" y="16223"/>
                  </a:lnTo>
                  <a:lnTo>
                    <a:pt x="526494" y="16566"/>
                  </a:lnTo>
                  <a:lnTo>
                    <a:pt x="574357" y="16741"/>
                  </a:lnTo>
                  <a:lnTo>
                    <a:pt x="622220" y="16820"/>
                  </a:lnTo>
                  <a:lnTo>
                    <a:pt x="670083" y="16875"/>
                  </a:lnTo>
                  <a:lnTo>
                    <a:pt x="717946" y="16978"/>
                  </a:lnTo>
                  <a:lnTo>
                    <a:pt x="765810" y="17202"/>
                  </a:lnTo>
                  <a:lnTo>
                    <a:pt x="879484" y="17931"/>
                  </a:lnTo>
                  <a:lnTo>
                    <a:pt x="1005125" y="18738"/>
                  </a:lnTo>
                  <a:lnTo>
                    <a:pt x="1106834" y="19390"/>
                  </a:lnTo>
                  <a:lnTo>
                    <a:pt x="1148714" y="19659"/>
                  </a:lnTo>
                </a:path>
              </a:pathLst>
            </a:custGeom>
            <a:ln w="19050">
              <a:solidFill>
                <a:srgbClr val="FFC1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912617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5553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8487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1278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4211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8825" y="8004362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5475" y="7594782"/>
            <a:ext cx="222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2150" y="7185207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01150" y="6915150"/>
            <a:ext cx="2181225" cy="1657350"/>
          </a:xfrm>
          <a:custGeom>
            <a:avLst/>
            <a:gdLst/>
            <a:ahLst/>
            <a:cxnLst/>
            <a:rect l="l" t="t" r="r" b="b"/>
            <a:pathLst>
              <a:path w="2181225" h="1657350">
                <a:moveTo>
                  <a:pt x="2181225" y="1657350"/>
                </a:moveTo>
                <a:lnTo>
                  <a:pt x="0" y="1657350"/>
                </a:lnTo>
                <a:lnTo>
                  <a:pt x="0" y="0"/>
                </a:lnTo>
                <a:lnTo>
                  <a:pt x="2181225" y="0"/>
                </a:lnTo>
                <a:lnTo>
                  <a:pt x="2181225" y="1657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864725" y="7137151"/>
            <a:ext cx="5810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Trebuchet MS"/>
                <a:cs typeface="Trebuchet MS"/>
              </a:rPr>
              <a:t>JobSatisfaction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677400" y="7162800"/>
            <a:ext cx="1466850" cy="933450"/>
            <a:chOff x="9677400" y="7162800"/>
            <a:chExt cx="1466850" cy="933450"/>
          </a:xfrm>
        </p:grpSpPr>
        <p:sp>
          <p:nvSpPr>
            <p:cNvPr id="30" name="object 30"/>
            <p:cNvSpPr/>
            <p:nvPr/>
          </p:nvSpPr>
          <p:spPr>
            <a:xfrm>
              <a:off x="9677400" y="7162800"/>
              <a:ext cx="171450" cy="85725"/>
            </a:xfrm>
            <a:custGeom>
              <a:avLst/>
              <a:gdLst/>
              <a:ahLst/>
              <a:cxnLst/>
              <a:rect l="l" t="t" r="r" b="b"/>
              <a:pathLst>
                <a:path w="171450" h="85725">
                  <a:moveTo>
                    <a:pt x="171450" y="85725"/>
                  </a:moveTo>
                  <a:lnTo>
                    <a:pt x="0" y="85725"/>
                  </a:lnTo>
                  <a:lnTo>
                    <a:pt x="0" y="0"/>
                  </a:lnTo>
                  <a:lnTo>
                    <a:pt x="171450" y="0"/>
                  </a:lnTo>
                  <a:lnTo>
                    <a:pt x="171450" y="85725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77400" y="7391399"/>
              <a:ext cx="1466850" cy="704850"/>
            </a:xfrm>
            <a:custGeom>
              <a:avLst/>
              <a:gdLst/>
              <a:ahLst/>
              <a:cxnLst/>
              <a:rect l="l" t="t" r="r" b="b"/>
              <a:pathLst>
                <a:path w="1466850" h="704850">
                  <a:moveTo>
                    <a:pt x="57150" y="523875"/>
                  </a:moveTo>
                  <a:lnTo>
                    <a:pt x="0" y="523875"/>
                  </a:lnTo>
                  <a:lnTo>
                    <a:pt x="0" y="533400"/>
                  </a:lnTo>
                  <a:lnTo>
                    <a:pt x="57150" y="533400"/>
                  </a:lnTo>
                  <a:lnTo>
                    <a:pt x="57150" y="523875"/>
                  </a:lnTo>
                  <a:close/>
                </a:path>
                <a:path w="1466850" h="704850">
                  <a:moveTo>
                    <a:pt x="57150" y="352425"/>
                  </a:moveTo>
                  <a:lnTo>
                    <a:pt x="0" y="352425"/>
                  </a:lnTo>
                  <a:lnTo>
                    <a:pt x="0" y="361950"/>
                  </a:lnTo>
                  <a:lnTo>
                    <a:pt x="57150" y="361950"/>
                  </a:lnTo>
                  <a:lnTo>
                    <a:pt x="57150" y="352425"/>
                  </a:lnTo>
                  <a:close/>
                </a:path>
                <a:path w="1466850" h="704850">
                  <a:moveTo>
                    <a:pt x="57150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57150" y="180975"/>
                  </a:lnTo>
                  <a:lnTo>
                    <a:pt x="57150" y="171450"/>
                  </a:lnTo>
                  <a:close/>
                </a:path>
                <a:path w="1466850" h="704850">
                  <a:moveTo>
                    <a:pt x="1466850" y="695325"/>
                  </a:moveTo>
                  <a:lnTo>
                    <a:pt x="0" y="695325"/>
                  </a:lnTo>
                  <a:lnTo>
                    <a:pt x="0" y="704850"/>
                  </a:lnTo>
                  <a:lnTo>
                    <a:pt x="1466850" y="704850"/>
                  </a:lnTo>
                  <a:lnTo>
                    <a:pt x="1466850" y="695325"/>
                  </a:lnTo>
                  <a:close/>
                </a:path>
                <a:path w="1466850" h="704850">
                  <a:moveTo>
                    <a:pt x="1466850" y="523875"/>
                  </a:moveTo>
                  <a:lnTo>
                    <a:pt x="438150" y="523875"/>
                  </a:lnTo>
                  <a:lnTo>
                    <a:pt x="438150" y="533400"/>
                  </a:lnTo>
                  <a:lnTo>
                    <a:pt x="1466850" y="533400"/>
                  </a:lnTo>
                  <a:lnTo>
                    <a:pt x="1466850" y="523875"/>
                  </a:lnTo>
                  <a:close/>
                </a:path>
                <a:path w="1466850" h="704850">
                  <a:moveTo>
                    <a:pt x="1466850" y="352425"/>
                  </a:moveTo>
                  <a:lnTo>
                    <a:pt x="438150" y="352425"/>
                  </a:lnTo>
                  <a:lnTo>
                    <a:pt x="438150" y="361950"/>
                  </a:lnTo>
                  <a:lnTo>
                    <a:pt x="1466850" y="361950"/>
                  </a:lnTo>
                  <a:lnTo>
                    <a:pt x="1466850" y="352425"/>
                  </a:lnTo>
                  <a:close/>
                </a:path>
                <a:path w="1466850" h="704850">
                  <a:moveTo>
                    <a:pt x="1466850" y="171450"/>
                  </a:moveTo>
                  <a:lnTo>
                    <a:pt x="438150" y="171450"/>
                  </a:lnTo>
                  <a:lnTo>
                    <a:pt x="438150" y="180975"/>
                  </a:lnTo>
                  <a:lnTo>
                    <a:pt x="1466850" y="180975"/>
                  </a:lnTo>
                  <a:lnTo>
                    <a:pt x="1466850" y="171450"/>
                  </a:lnTo>
                  <a:close/>
                </a:path>
                <a:path w="1466850" h="704850">
                  <a:moveTo>
                    <a:pt x="14668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466850" y="952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734550" y="7553324"/>
              <a:ext cx="1352550" cy="533400"/>
            </a:xfrm>
            <a:custGeom>
              <a:avLst/>
              <a:gdLst/>
              <a:ahLst/>
              <a:cxnLst/>
              <a:rect l="l" t="t" r="r" b="b"/>
              <a:pathLst>
                <a:path w="1352550" h="533400">
                  <a:moveTo>
                    <a:pt x="381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81000" y="533400"/>
                  </a:lnTo>
                  <a:lnTo>
                    <a:pt x="381000" y="0"/>
                  </a:lnTo>
                  <a:close/>
                </a:path>
                <a:path w="1352550" h="533400">
                  <a:moveTo>
                    <a:pt x="866775" y="400050"/>
                  </a:moveTo>
                  <a:lnTo>
                    <a:pt x="485775" y="400050"/>
                  </a:lnTo>
                  <a:lnTo>
                    <a:pt x="485775" y="533400"/>
                  </a:lnTo>
                  <a:lnTo>
                    <a:pt x="866775" y="533400"/>
                  </a:lnTo>
                  <a:lnTo>
                    <a:pt x="866775" y="400050"/>
                  </a:lnTo>
                  <a:close/>
                </a:path>
                <a:path w="1352550" h="533400">
                  <a:moveTo>
                    <a:pt x="1352550" y="466725"/>
                  </a:moveTo>
                  <a:lnTo>
                    <a:pt x="971550" y="466725"/>
                  </a:lnTo>
                  <a:lnTo>
                    <a:pt x="971550" y="533400"/>
                  </a:lnTo>
                  <a:lnTo>
                    <a:pt x="1352550" y="533400"/>
                  </a:lnTo>
                  <a:lnTo>
                    <a:pt x="1352550" y="466725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77400" y="8086725"/>
              <a:ext cx="1466850" cy="9525"/>
            </a:xfrm>
            <a:custGeom>
              <a:avLst/>
              <a:gdLst/>
              <a:ahLst/>
              <a:cxnLst/>
              <a:rect l="l" t="t" r="r" b="b"/>
              <a:pathLst>
                <a:path w="1466850" h="9525">
                  <a:moveTo>
                    <a:pt x="14668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466850" y="0"/>
                  </a:lnTo>
                  <a:lnTo>
                    <a:pt x="146685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455150" y="7656710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2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55150" y="7309048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4</a:t>
            </a:r>
            <a:r>
              <a:rPr dirty="0" sz="900">
                <a:latin typeface="Trebuchet MS"/>
                <a:cs typeface="Trebuchet MS"/>
              </a:rPr>
              <a:t>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21825" y="8004378"/>
            <a:ext cx="1664970" cy="55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15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  <a:p>
            <a:pPr marL="69850">
              <a:lnSpc>
                <a:spcPts val="915"/>
              </a:lnSpc>
              <a:tabLst>
                <a:tab pos="1097915" algn="l"/>
              </a:tabLst>
            </a:pPr>
            <a:r>
              <a:rPr dirty="0" sz="900" spc="-30">
                <a:latin typeface="Trebuchet MS"/>
                <a:cs typeface="Trebuchet MS"/>
              </a:rPr>
              <a:t>Travel_Rarely	</a:t>
            </a:r>
            <a:r>
              <a:rPr dirty="0" sz="900" spc="-10">
                <a:latin typeface="Trebuchet MS"/>
                <a:cs typeface="Trebuchet MS"/>
              </a:rPr>
              <a:t>Non-Travel</a:t>
            </a:r>
            <a:endParaRPr sz="900"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80"/>
              </a:spcBef>
            </a:pPr>
            <a:r>
              <a:rPr dirty="0" sz="900" spc="-25">
                <a:latin typeface="Trebuchet MS"/>
                <a:cs typeface="Trebuchet MS"/>
              </a:rPr>
              <a:t>Travel_Freque</a:t>
            </a:r>
            <a:r>
              <a:rPr dirty="0" sz="900" spc="-25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521970">
              <a:lnSpc>
                <a:spcPct val="100000"/>
              </a:lnSpc>
              <a:spcBef>
                <a:spcPts val="85"/>
              </a:spcBef>
            </a:pPr>
            <a:r>
              <a:rPr dirty="0" sz="900" spc="-15" i="1">
                <a:latin typeface="Trebuchet MS"/>
                <a:cs typeface="Trebuchet MS"/>
              </a:rPr>
              <a:t>BusinessTravel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52098" y="7383433"/>
            <a:ext cx="163830" cy="720725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-35" i="1">
                <a:latin typeface="Trebuchet MS"/>
                <a:cs typeface="Trebuchet MS"/>
              </a:rPr>
              <a:t>JobSatisfact</a:t>
            </a:r>
            <a:r>
              <a:rPr dirty="0" sz="900" spc="-35" i="1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3825" y="6791309"/>
            <a:ext cx="2581275" cy="1781175"/>
          </a:xfrm>
          <a:custGeom>
            <a:avLst/>
            <a:gdLst/>
            <a:ahLst/>
            <a:cxnLst/>
            <a:rect l="l" t="t" r="r" b="b"/>
            <a:pathLst>
              <a:path w="2581275" h="1781175">
                <a:moveTo>
                  <a:pt x="2581275" y="1781175"/>
                </a:moveTo>
                <a:lnTo>
                  <a:pt x="0" y="1781175"/>
                </a:lnTo>
                <a:lnTo>
                  <a:pt x="0" y="0"/>
                </a:lnTo>
                <a:lnTo>
                  <a:pt x="2581275" y="0"/>
                </a:lnTo>
                <a:lnTo>
                  <a:pt x="2581275" y="1781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58925" y="6992921"/>
            <a:ext cx="23876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40">
                <a:latin typeface="Trebuchet MS"/>
                <a:cs typeface="Trebuchet MS"/>
              </a:rPr>
              <a:t>M</a:t>
            </a:r>
            <a:r>
              <a:rPr dirty="0" sz="750" spc="-25">
                <a:latin typeface="Trebuchet MS"/>
                <a:cs typeface="Trebuchet MS"/>
              </a:rPr>
              <a:t>a</a:t>
            </a:r>
            <a:r>
              <a:rPr dirty="0" sz="750">
                <a:latin typeface="Trebuchet MS"/>
                <a:cs typeface="Trebuchet MS"/>
              </a:rPr>
              <a:t>l</a:t>
            </a:r>
            <a:r>
              <a:rPr dirty="0" sz="750" spc="-10">
                <a:latin typeface="Trebuchet MS"/>
                <a:cs typeface="Trebuchet MS"/>
              </a:rPr>
              <a:t>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43025" y="7019909"/>
            <a:ext cx="190500" cy="95250"/>
          </a:xfrm>
          <a:custGeom>
            <a:avLst/>
            <a:gdLst/>
            <a:ahLst/>
            <a:cxnLst/>
            <a:rect l="l" t="t" r="r" b="b"/>
            <a:pathLst>
              <a:path w="190500" h="95250">
                <a:moveTo>
                  <a:pt x="190500" y="95250"/>
                </a:moveTo>
                <a:lnTo>
                  <a:pt x="0" y="95250"/>
                </a:lnTo>
                <a:lnTo>
                  <a:pt x="0" y="0"/>
                </a:lnTo>
                <a:lnTo>
                  <a:pt x="190500" y="0"/>
                </a:lnTo>
                <a:lnTo>
                  <a:pt x="190500" y="95250"/>
                </a:lnTo>
                <a:close/>
              </a:path>
            </a:pathLst>
          </a:custGeom>
          <a:solidFill>
            <a:srgbClr val="8667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149475" y="6992921"/>
            <a:ext cx="33401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10">
                <a:latin typeface="Trebuchet MS"/>
                <a:cs typeface="Trebuchet MS"/>
              </a:rPr>
              <a:t>Female</a:t>
            </a:r>
            <a:endParaRPr sz="75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0075" y="7019909"/>
            <a:ext cx="1866900" cy="1076325"/>
            <a:chOff x="600075" y="7019909"/>
            <a:chExt cx="1866900" cy="1076325"/>
          </a:xfrm>
        </p:grpSpPr>
        <p:sp>
          <p:nvSpPr>
            <p:cNvPr id="43" name="object 43"/>
            <p:cNvSpPr/>
            <p:nvPr/>
          </p:nvSpPr>
          <p:spPr>
            <a:xfrm>
              <a:off x="1933575" y="7019909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500" y="95250"/>
                  </a:moveTo>
                  <a:lnTo>
                    <a:pt x="0" y="95250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95250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00075" y="7267561"/>
              <a:ext cx="1866900" cy="828675"/>
            </a:xfrm>
            <a:custGeom>
              <a:avLst/>
              <a:gdLst/>
              <a:ahLst/>
              <a:cxnLst/>
              <a:rect l="l" t="t" r="r" b="b"/>
              <a:pathLst>
                <a:path w="1866900" h="828675">
                  <a:moveTo>
                    <a:pt x="38100" y="619125"/>
                  </a:moveTo>
                  <a:lnTo>
                    <a:pt x="0" y="619125"/>
                  </a:lnTo>
                  <a:lnTo>
                    <a:pt x="0" y="628650"/>
                  </a:lnTo>
                  <a:lnTo>
                    <a:pt x="38100" y="628650"/>
                  </a:lnTo>
                  <a:lnTo>
                    <a:pt x="38100" y="619125"/>
                  </a:lnTo>
                  <a:close/>
                </a:path>
                <a:path w="1866900" h="828675">
                  <a:moveTo>
                    <a:pt x="38100" y="409575"/>
                  </a:moveTo>
                  <a:lnTo>
                    <a:pt x="0" y="409575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409575"/>
                  </a:lnTo>
                  <a:close/>
                </a:path>
                <a:path w="1866900" h="828675">
                  <a:moveTo>
                    <a:pt x="38100" y="209550"/>
                  </a:moveTo>
                  <a:lnTo>
                    <a:pt x="0" y="209550"/>
                  </a:lnTo>
                  <a:lnTo>
                    <a:pt x="0" y="219075"/>
                  </a:lnTo>
                  <a:lnTo>
                    <a:pt x="38100" y="219075"/>
                  </a:lnTo>
                  <a:lnTo>
                    <a:pt x="38100" y="209550"/>
                  </a:lnTo>
                  <a:close/>
                </a:path>
                <a:path w="1866900" h="828675">
                  <a:moveTo>
                    <a:pt x="200025" y="619125"/>
                  </a:moveTo>
                  <a:lnTo>
                    <a:pt x="190500" y="619125"/>
                  </a:lnTo>
                  <a:lnTo>
                    <a:pt x="190500" y="628650"/>
                  </a:lnTo>
                  <a:lnTo>
                    <a:pt x="200025" y="628650"/>
                  </a:lnTo>
                  <a:lnTo>
                    <a:pt x="200025" y="619125"/>
                  </a:lnTo>
                  <a:close/>
                </a:path>
                <a:path w="1866900" h="828675">
                  <a:moveTo>
                    <a:pt x="200025" y="409575"/>
                  </a:moveTo>
                  <a:lnTo>
                    <a:pt x="190500" y="409575"/>
                  </a:lnTo>
                  <a:lnTo>
                    <a:pt x="190500" y="419100"/>
                  </a:lnTo>
                  <a:lnTo>
                    <a:pt x="200025" y="419100"/>
                  </a:lnTo>
                  <a:lnTo>
                    <a:pt x="200025" y="409575"/>
                  </a:lnTo>
                  <a:close/>
                </a:path>
                <a:path w="1866900" h="828675">
                  <a:moveTo>
                    <a:pt x="409575" y="619125"/>
                  </a:moveTo>
                  <a:lnTo>
                    <a:pt x="342900" y="619125"/>
                  </a:lnTo>
                  <a:lnTo>
                    <a:pt x="342900" y="628650"/>
                  </a:lnTo>
                  <a:lnTo>
                    <a:pt x="409575" y="628650"/>
                  </a:lnTo>
                  <a:lnTo>
                    <a:pt x="409575" y="619125"/>
                  </a:lnTo>
                  <a:close/>
                </a:path>
                <a:path w="1866900" h="828675">
                  <a:moveTo>
                    <a:pt x="409575" y="409575"/>
                  </a:moveTo>
                  <a:lnTo>
                    <a:pt x="342900" y="409575"/>
                  </a:lnTo>
                  <a:lnTo>
                    <a:pt x="342900" y="419100"/>
                  </a:lnTo>
                  <a:lnTo>
                    <a:pt x="409575" y="419100"/>
                  </a:lnTo>
                  <a:lnTo>
                    <a:pt x="409575" y="409575"/>
                  </a:lnTo>
                  <a:close/>
                </a:path>
                <a:path w="1866900" h="828675">
                  <a:moveTo>
                    <a:pt x="409575" y="209550"/>
                  </a:moveTo>
                  <a:lnTo>
                    <a:pt x="190500" y="209550"/>
                  </a:lnTo>
                  <a:lnTo>
                    <a:pt x="190500" y="219075"/>
                  </a:lnTo>
                  <a:lnTo>
                    <a:pt x="409575" y="219075"/>
                  </a:lnTo>
                  <a:lnTo>
                    <a:pt x="409575" y="209550"/>
                  </a:lnTo>
                  <a:close/>
                </a:path>
                <a:path w="1866900" h="828675">
                  <a:moveTo>
                    <a:pt x="571500" y="619125"/>
                  </a:moveTo>
                  <a:lnTo>
                    <a:pt x="561975" y="619125"/>
                  </a:lnTo>
                  <a:lnTo>
                    <a:pt x="561975" y="628650"/>
                  </a:lnTo>
                  <a:lnTo>
                    <a:pt x="571500" y="628650"/>
                  </a:lnTo>
                  <a:lnTo>
                    <a:pt x="571500" y="619125"/>
                  </a:lnTo>
                  <a:close/>
                </a:path>
                <a:path w="1866900" h="828675">
                  <a:moveTo>
                    <a:pt x="571500" y="409575"/>
                  </a:moveTo>
                  <a:lnTo>
                    <a:pt x="561975" y="409575"/>
                  </a:lnTo>
                  <a:lnTo>
                    <a:pt x="561975" y="419100"/>
                  </a:lnTo>
                  <a:lnTo>
                    <a:pt x="571500" y="419100"/>
                  </a:lnTo>
                  <a:lnTo>
                    <a:pt x="571500" y="409575"/>
                  </a:lnTo>
                  <a:close/>
                </a:path>
                <a:path w="1866900" h="828675">
                  <a:moveTo>
                    <a:pt x="781050" y="619125"/>
                  </a:moveTo>
                  <a:lnTo>
                    <a:pt x="714375" y="619125"/>
                  </a:lnTo>
                  <a:lnTo>
                    <a:pt x="714375" y="628650"/>
                  </a:lnTo>
                  <a:lnTo>
                    <a:pt x="781050" y="628650"/>
                  </a:lnTo>
                  <a:lnTo>
                    <a:pt x="781050" y="619125"/>
                  </a:lnTo>
                  <a:close/>
                </a:path>
                <a:path w="1866900" h="828675">
                  <a:moveTo>
                    <a:pt x="781050" y="409575"/>
                  </a:moveTo>
                  <a:lnTo>
                    <a:pt x="714375" y="409575"/>
                  </a:lnTo>
                  <a:lnTo>
                    <a:pt x="714375" y="419100"/>
                  </a:lnTo>
                  <a:lnTo>
                    <a:pt x="781050" y="419100"/>
                  </a:lnTo>
                  <a:lnTo>
                    <a:pt x="781050" y="409575"/>
                  </a:lnTo>
                  <a:close/>
                </a:path>
                <a:path w="1866900" h="828675">
                  <a:moveTo>
                    <a:pt x="942975" y="619125"/>
                  </a:moveTo>
                  <a:lnTo>
                    <a:pt x="933450" y="619125"/>
                  </a:lnTo>
                  <a:lnTo>
                    <a:pt x="933450" y="628650"/>
                  </a:lnTo>
                  <a:lnTo>
                    <a:pt x="942975" y="628650"/>
                  </a:lnTo>
                  <a:lnTo>
                    <a:pt x="942975" y="619125"/>
                  </a:lnTo>
                  <a:close/>
                </a:path>
                <a:path w="1866900" h="828675">
                  <a:moveTo>
                    <a:pt x="1152525" y="619125"/>
                  </a:moveTo>
                  <a:lnTo>
                    <a:pt x="1085850" y="619125"/>
                  </a:lnTo>
                  <a:lnTo>
                    <a:pt x="1085850" y="628650"/>
                  </a:lnTo>
                  <a:lnTo>
                    <a:pt x="1152525" y="628650"/>
                  </a:lnTo>
                  <a:lnTo>
                    <a:pt x="1152525" y="619125"/>
                  </a:lnTo>
                  <a:close/>
                </a:path>
                <a:path w="1866900" h="828675">
                  <a:moveTo>
                    <a:pt x="1152525" y="409575"/>
                  </a:moveTo>
                  <a:lnTo>
                    <a:pt x="933450" y="409575"/>
                  </a:lnTo>
                  <a:lnTo>
                    <a:pt x="933450" y="419100"/>
                  </a:lnTo>
                  <a:lnTo>
                    <a:pt x="1152525" y="419100"/>
                  </a:lnTo>
                  <a:lnTo>
                    <a:pt x="1152525" y="409575"/>
                  </a:lnTo>
                  <a:close/>
                </a:path>
                <a:path w="1866900" h="828675">
                  <a:moveTo>
                    <a:pt x="1314450" y="619125"/>
                  </a:moveTo>
                  <a:lnTo>
                    <a:pt x="1304925" y="619125"/>
                  </a:lnTo>
                  <a:lnTo>
                    <a:pt x="1304925" y="628650"/>
                  </a:lnTo>
                  <a:lnTo>
                    <a:pt x="1314450" y="628650"/>
                  </a:lnTo>
                  <a:lnTo>
                    <a:pt x="1314450" y="619125"/>
                  </a:lnTo>
                  <a:close/>
                </a:path>
                <a:path w="1866900" h="828675">
                  <a:moveTo>
                    <a:pt x="1866900" y="819150"/>
                  </a:moveTo>
                  <a:lnTo>
                    <a:pt x="0" y="819150"/>
                  </a:lnTo>
                  <a:lnTo>
                    <a:pt x="0" y="828675"/>
                  </a:lnTo>
                  <a:lnTo>
                    <a:pt x="1866900" y="828675"/>
                  </a:lnTo>
                  <a:lnTo>
                    <a:pt x="1866900" y="819150"/>
                  </a:lnTo>
                  <a:close/>
                </a:path>
                <a:path w="1866900" h="828675">
                  <a:moveTo>
                    <a:pt x="1866900" y="619125"/>
                  </a:moveTo>
                  <a:lnTo>
                    <a:pt x="1457325" y="619125"/>
                  </a:lnTo>
                  <a:lnTo>
                    <a:pt x="1457325" y="628650"/>
                  </a:lnTo>
                  <a:lnTo>
                    <a:pt x="1866900" y="628650"/>
                  </a:lnTo>
                  <a:lnTo>
                    <a:pt x="1866900" y="619125"/>
                  </a:lnTo>
                  <a:close/>
                </a:path>
                <a:path w="1866900" h="828675">
                  <a:moveTo>
                    <a:pt x="1866900" y="409575"/>
                  </a:moveTo>
                  <a:lnTo>
                    <a:pt x="1304925" y="409575"/>
                  </a:lnTo>
                  <a:lnTo>
                    <a:pt x="1304925" y="419100"/>
                  </a:lnTo>
                  <a:lnTo>
                    <a:pt x="1866900" y="419100"/>
                  </a:lnTo>
                  <a:lnTo>
                    <a:pt x="1866900" y="409575"/>
                  </a:lnTo>
                  <a:close/>
                </a:path>
                <a:path w="1866900" h="828675">
                  <a:moveTo>
                    <a:pt x="1866900" y="209550"/>
                  </a:moveTo>
                  <a:lnTo>
                    <a:pt x="561975" y="209550"/>
                  </a:lnTo>
                  <a:lnTo>
                    <a:pt x="561975" y="219075"/>
                  </a:lnTo>
                  <a:lnTo>
                    <a:pt x="1866900" y="219075"/>
                  </a:lnTo>
                  <a:lnTo>
                    <a:pt x="1866900" y="209550"/>
                  </a:lnTo>
                  <a:close/>
                </a:path>
                <a:path w="1866900" h="828675">
                  <a:moveTo>
                    <a:pt x="18669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866900" y="9525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8175" y="7277086"/>
              <a:ext cx="1638300" cy="814705"/>
            </a:xfrm>
            <a:custGeom>
              <a:avLst/>
              <a:gdLst/>
              <a:ahLst/>
              <a:cxnLst/>
              <a:rect l="l" t="t" r="r" b="b"/>
              <a:pathLst>
                <a:path w="1638300" h="814704">
                  <a:moveTo>
                    <a:pt x="152400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52400" y="809625"/>
                  </a:lnTo>
                  <a:lnTo>
                    <a:pt x="152400" y="0"/>
                  </a:lnTo>
                  <a:close/>
                </a:path>
                <a:path w="1638300" h="814704">
                  <a:moveTo>
                    <a:pt x="523875" y="47625"/>
                  </a:moveTo>
                  <a:lnTo>
                    <a:pt x="371475" y="47625"/>
                  </a:lnTo>
                  <a:lnTo>
                    <a:pt x="371475" y="809625"/>
                  </a:lnTo>
                  <a:lnTo>
                    <a:pt x="523875" y="809625"/>
                  </a:lnTo>
                  <a:lnTo>
                    <a:pt x="523875" y="47625"/>
                  </a:lnTo>
                  <a:close/>
                </a:path>
                <a:path w="1638300" h="814704">
                  <a:moveTo>
                    <a:pt x="895350" y="333375"/>
                  </a:moveTo>
                  <a:lnTo>
                    <a:pt x="742950" y="333375"/>
                  </a:lnTo>
                  <a:lnTo>
                    <a:pt x="742950" y="809625"/>
                  </a:lnTo>
                  <a:lnTo>
                    <a:pt x="895350" y="809625"/>
                  </a:lnTo>
                  <a:lnTo>
                    <a:pt x="895350" y="333375"/>
                  </a:lnTo>
                  <a:close/>
                </a:path>
                <a:path w="1638300" h="814704">
                  <a:moveTo>
                    <a:pt x="1266825" y="295275"/>
                  </a:moveTo>
                  <a:lnTo>
                    <a:pt x="1114425" y="295275"/>
                  </a:lnTo>
                  <a:lnTo>
                    <a:pt x="1114425" y="809625"/>
                  </a:lnTo>
                  <a:lnTo>
                    <a:pt x="1266825" y="809625"/>
                  </a:lnTo>
                  <a:lnTo>
                    <a:pt x="1266825" y="295275"/>
                  </a:lnTo>
                  <a:close/>
                </a:path>
                <a:path w="1638300" h="814704">
                  <a:moveTo>
                    <a:pt x="1638300" y="804113"/>
                  </a:moveTo>
                  <a:lnTo>
                    <a:pt x="1485900" y="804113"/>
                  </a:lnTo>
                  <a:lnTo>
                    <a:pt x="1485900" y="814387"/>
                  </a:lnTo>
                  <a:lnTo>
                    <a:pt x="1638300" y="814387"/>
                  </a:lnTo>
                  <a:lnTo>
                    <a:pt x="1638300" y="804113"/>
                  </a:lnTo>
                  <a:close/>
                </a:path>
              </a:pathLst>
            </a:custGeom>
            <a:solidFill>
              <a:srgbClr val="8667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00100" y="7562836"/>
              <a:ext cx="1628775" cy="528955"/>
            </a:xfrm>
            <a:custGeom>
              <a:avLst/>
              <a:gdLst/>
              <a:ahLst/>
              <a:cxnLst/>
              <a:rect l="l" t="t" r="r" b="b"/>
              <a:pathLst>
                <a:path w="1628775" h="528954">
                  <a:moveTo>
                    <a:pt x="14287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142875" y="523875"/>
                  </a:lnTo>
                  <a:lnTo>
                    <a:pt x="142875" y="0"/>
                  </a:lnTo>
                  <a:close/>
                </a:path>
                <a:path w="1628775" h="528954">
                  <a:moveTo>
                    <a:pt x="514350" y="0"/>
                  </a:moveTo>
                  <a:lnTo>
                    <a:pt x="371475" y="0"/>
                  </a:lnTo>
                  <a:lnTo>
                    <a:pt x="371475" y="523875"/>
                  </a:lnTo>
                  <a:lnTo>
                    <a:pt x="514350" y="523875"/>
                  </a:lnTo>
                  <a:lnTo>
                    <a:pt x="514350" y="0"/>
                  </a:lnTo>
                  <a:close/>
                </a:path>
                <a:path w="1628775" h="528954">
                  <a:moveTo>
                    <a:pt x="885825" y="161925"/>
                  </a:moveTo>
                  <a:lnTo>
                    <a:pt x="742950" y="161925"/>
                  </a:lnTo>
                  <a:lnTo>
                    <a:pt x="742950" y="523875"/>
                  </a:lnTo>
                  <a:lnTo>
                    <a:pt x="885825" y="523875"/>
                  </a:lnTo>
                  <a:lnTo>
                    <a:pt x="885825" y="161925"/>
                  </a:lnTo>
                  <a:close/>
                </a:path>
                <a:path w="1628775" h="528954">
                  <a:moveTo>
                    <a:pt x="1257300" y="228600"/>
                  </a:moveTo>
                  <a:lnTo>
                    <a:pt x="1114425" y="228600"/>
                  </a:lnTo>
                  <a:lnTo>
                    <a:pt x="1114425" y="523875"/>
                  </a:lnTo>
                  <a:lnTo>
                    <a:pt x="1257300" y="523875"/>
                  </a:lnTo>
                  <a:lnTo>
                    <a:pt x="1257300" y="228600"/>
                  </a:lnTo>
                  <a:close/>
                </a:path>
                <a:path w="1628775" h="528954">
                  <a:moveTo>
                    <a:pt x="1628775" y="523113"/>
                  </a:moveTo>
                  <a:lnTo>
                    <a:pt x="1485900" y="523113"/>
                  </a:lnTo>
                  <a:lnTo>
                    <a:pt x="1485900" y="528637"/>
                  </a:lnTo>
                  <a:lnTo>
                    <a:pt x="1628775" y="528637"/>
                  </a:lnTo>
                  <a:lnTo>
                    <a:pt x="1628775" y="523113"/>
                  </a:lnTo>
                  <a:close/>
                </a:path>
              </a:pathLst>
            </a:custGeom>
            <a:solidFill>
              <a:srgbClr val="B9C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00075" y="8086709"/>
              <a:ext cx="1866900" cy="9525"/>
            </a:xfrm>
            <a:custGeom>
              <a:avLst/>
              <a:gdLst/>
              <a:ahLst/>
              <a:cxnLst/>
              <a:rect l="l" t="t" r="r" b="b"/>
              <a:pathLst>
                <a:path w="1866900" h="9525">
                  <a:moveTo>
                    <a:pt x="18669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866900" y="0"/>
                  </a:lnTo>
                  <a:lnTo>
                    <a:pt x="186690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44537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437" y="8132950"/>
            <a:ext cx="88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3126" y="8004362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6451" y="7594782"/>
            <a:ext cx="253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50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776" y="7185207"/>
            <a:ext cx="3200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5">
                <a:latin typeface="Trebuchet MS"/>
                <a:cs typeface="Trebuchet MS"/>
              </a:rPr>
              <a:t>100</a:t>
            </a:r>
            <a:r>
              <a:rPr dirty="0" sz="900" spc="200">
                <a:latin typeface="Trebuchet MS"/>
                <a:cs typeface="Trebuchet MS"/>
              </a:rPr>
              <a:t>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16012" y="8070763"/>
            <a:ext cx="831850" cy="4305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83540" algn="l"/>
                <a:tab pos="755015" algn="l"/>
              </a:tabLst>
            </a:pPr>
            <a:r>
              <a:rPr dirty="0" sz="900" spc="20">
                <a:latin typeface="Trebuchet MS"/>
                <a:cs typeface="Trebuchet MS"/>
              </a:rPr>
              <a:t>3</a:t>
            </a:r>
            <a:r>
              <a:rPr dirty="0" sz="900" spc="20">
                <a:latin typeface="Trebuchet MS"/>
                <a:cs typeface="Trebuchet MS"/>
              </a:rPr>
              <a:t>	</a:t>
            </a:r>
            <a:r>
              <a:rPr dirty="0" sz="900" spc="20">
                <a:latin typeface="Trebuchet MS"/>
                <a:cs typeface="Trebuchet MS"/>
              </a:rPr>
              <a:t>1</a:t>
            </a:r>
            <a:r>
              <a:rPr dirty="0" sz="900" spc="20">
                <a:latin typeface="Trebuchet MS"/>
                <a:cs typeface="Trebuchet MS"/>
              </a:rPr>
              <a:t>	</a:t>
            </a:r>
            <a:r>
              <a:rPr dirty="0" sz="900" spc="2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  <a:p>
            <a:pPr marL="45720">
              <a:lnSpc>
                <a:spcPct val="100000"/>
              </a:lnSpc>
              <a:spcBef>
                <a:spcPts val="530"/>
              </a:spcBef>
            </a:pPr>
            <a:r>
              <a:rPr dirty="0" sz="900" spc="-30" i="1">
                <a:latin typeface="Trebuchet MS"/>
                <a:cs typeface="Trebuchet MS"/>
              </a:rPr>
              <a:t>JobSatisfaction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0798" y="7362294"/>
            <a:ext cx="163830" cy="63754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5" i="1">
                <a:latin typeface="Trebuchet MS"/>
                <a:cs typeface="Trebuchet MS"/>
              </a:rPr>
              <a:t>EmployeeID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2023-04-25T05:26:04Z</dcterms:created>
  <dcterms:modified xsi:type="dcterms:W3CDTF">2023-04-25T05:26:04Z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2023-04-25T00:00:00Z</vt:filetime>
  </property>
</Properties>
</file>