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6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66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80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12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07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824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74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10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477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008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8D765E-49EB-40B3-8297-F228331859DF}" type="datetimeFigureOut">
              <a:rPr lang="tr-TR" smtClean="0"/>
              <a:t>15.09.2023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DCAF12D-00E6-4137-9E31-9EB632549F3D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Form </a:t>
            </a:r>
            <a:r>
              <a:rPr lang="tr-TR" dirty="0" err="1" smtClean="0"/>
              <a:t>Recommendation</a:t>
            </a:r>
            <a:r>
              <a:rPr lang="tr-TR" dirty="0" smtClean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err="1" smtClean="0"/>
              <a:t>by</a:t>
            </a:r>
            <a:r>
              <a:rPr lang="tr-TR" dirty="0" smtClean="0"/>
              <a:t> Barış Şenol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200" dirty="0" smtClean="0"/>
              <a:t>My </a:t>
            </a:r>
            <a:r>
              <a:rPr lang="tr-TR" sz="3200" dirty="0" err="1" smtClean="0"/>
              <a:t>Mentor</a:t>
            </a:r>
            <a:r>
              <a:rPr lang="tr-TR" sz="3200" dirty="0" smtClean="0"/>
              <a:t>: Ahmet Can Baş</a:t>
            </a:r>
          </a:p>
          <a:p>
            <a:r>
              <a:rPr lang="tr-TR" sz="3200" dirty="0" err="1" smtClean="0"/>
              <a:t>Fraud&amp;abuse</a:t>
            </a:r>
            <a:r>
              <a:rPr lang="tr-TR" sz="3200" dirty="0" smtClean="0"/>
              <a:t> </a:t>
            </a:r>
            <a:r>
              <a:rPr lang="tr-TR" sz="3200" dirty="0" err="1" smtClean="0"/>
              <a:t>team</a:t>
            </a:r>
            <a:endParaRPr lang="tr-TR" sz="32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67" y="2132977"/>
            <a:ext cx="3116613" cy="219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1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52909"/>
            <a:ext cx="10058400" cy="1450757"/>
          </a:xfrm>
        </p:spPr>
        <p:txBody>
          <a:bodyPr/>
          <a:lstStyle/>
          <a:p>
            <a:r>
              <a:rPr lang="tr-TR" dirty="0" smtClean="0"/>
              <a:t>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Ideas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795635"/>
            <a:ext cx="10058400" cy="209472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tr-TR" dirty="0" smtClean="0"/>
              <a:t>Main </a:t>
            </a:r>
            <a:r>
              <a:rPr lang="tr-TR" dirty="0" err="1" smtClean="0"/>
              <a:t>goal</a:t>
            </a:r>
            <a:r>
              <a:rPr lang="tr-TR" dirty="0" smtClean="0"/>
              <a:t> is </a:t>
            </a:r>
            <a:r>
              <a:rPr lang="tr-TR" dirty="0" err="1" smtClean="0"/>
              <a:t>recommending</a:t>
            </a:r>
            <a:r>
              <a:rPr lang="tr-TR" dirty="0" smtClean="0"/>
              <a:t> </a:t>
            </a:r>
            <a:r>
              <a:rPr lang="tr-TR" dirty="0" err="1" smtClean="0"/>
              <a:t>users</a:t>
            </a:r>
            <a:r>
              <a:rPr lang="tr-TR" dirty="0" smtClean="0"/>
              <a:t> </a:t>
            </a:r>
            <a:r>
              <a:rPr lang="tr-TR" dirty="0" err="1" smtClean="0"/>
              <a:t>templates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2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parameters</a:t>
            </a:r>
            <a:r>
              <a:rPr lang="tr-T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tr-TR" sz="1800" dirty="0" err="1"/>
              <a:t>Descriptions</a:t>
            </a:r>
            <a:r>
              <a:rPr lang="tr-TR" sz="1800" dirty="0"/>
              <a:t> of </a:t>
            </a:r>
            <a:r>
              <a:rPr lang="tr-TR" sz="1800" dirty="0" err="1"/>
              <a:t>forms</a:t>
            </a:r>
            <a:endParaRPr lang="tr-TR" sz="18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tr-TR" sz="1800" dirty="0" err="1"/>
              <a:t>Title</a:t>
            </a:r>
            <a:r>
              <a:rPr lang="tr-TR" sz="1800" dirty="0"/>
              <a:t> of </a:t>
            </a:r>
            <a:r>
              <a:rPr lang="tr-TR" sz="1800" dirty="0" err="1" smtClean="0"/>
              <a:t>forms</a:t>
            </a:r>
            <a:endParaRPr lang="tr-TR" sz="1800" dirty="0"/>
          </a:p>
          <a:p>
            <a:pPr marL="201168" lvl="1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7833" l="1522" r="98587">
                        <a14:foregroundMark x1="38804" y1="31500" x2="38804" y2="31500"/>
                        <a14:foregroundMark x1="44348" y1="29000" x2="44348" y2="29000"/>
                        <a14:foregroundMark x1="32717" y1="31500" x2="32717" y2="31500"/>
                        <a14:foregroundMark x1="50435" y1="20833" x2="50435" y2="20833"/>
                        <a14:foregroundMark x1="52609" y1="18000" x2="52609" y2="18000"/>
                        <a14:foregroundMark x1="71848" y1="35500" x2="71848" y2="35500"/>
                        <a14:foregroundMark x1="77717" y1="39500" x2="77717" y2="39500"/>
                        <a14:foregroundMark x1="50217" y1="41500" x2="50217" y2="41500"/>
                        <a14:foregroundMark x1="57826" y1="44000" x2="57826" y2="44000"/>
                        <a14:foregroundMark x1="43370" y1="45667" x2="43370" y2="45667"/>
                        <a14:foregroundMark x1="43587" y1="61000" x2="43587" y2="61000"/>
                        <a14:foregroundMark x1="42826" y1="67000" x2="42826" y2="67000"/>
                        <a14:foregroundMark x1="43370" y1="74333" x2="43370" y2="74333"/>
                        <a14:foregroundMark x1="42500" y1="80000" x2="42500" y2="80000"/>
                        <a14:foregroundMark x1="59674" y1="61000" x2="59674" y2="61000"/>
                        <a14:foregroundMark x1="59457" y1="66667" x2="59457" y2="66667"/>
                        <a14:foregroundMark x1="59457" y1="74000" x2="59457" y2="74000"/>
                        <a14:foregroundMark x1="59239" y1="80500" x2="59239" y2="80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8" y="3616752"/>
            <a:ext cx="2468881" cy="1377475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097280" y="3982325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Description</a:t>
            </a:r>
            <a:endParaRPr lang="tr-TR" sz="3600" dirty="0"/>
          </a:p>
        </p:txBody>
      </p:sp>
      <p:sp>
        <p:nvSpPr>
          <p:cNvPr id="8" name="Metin kutusu 7"/>
          <p:cNvSpPr txBox="1"/>
          <p:nvPr/>
        </p:nvSpPr>
        <p:spPr>
          <a:xfrm>
            <a:off x="10000208" y="3982325"/>
            <a:ext cx="115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Title</a:t>
            </a:r>
            <a:endParaRPr lang="tr-TR" sz="3600" dirty="0"/>
          </a:p>
        </p:txBody>
      </p:sp>
      <p:sp>
        <p:nvSpPr>
          <p:cNvPr id="10" name="Sağ Ok 9"/>
          <p:cNvSpPr/>
          <p:nvPr/>
        </p:nvSpPr>
        <p:spPr>
          <a:xfrm>
            <a:off x="7955279" y="4166265"/>
            <a:ext cx="1762299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Sağ Ok 10"/>
          <p:cNvSpPr/>
          <p:nvPr/>
        </p:nvSpPr>
        <p:spPr>
          <a:xfrm>
            <a:off x="3566159" y="4166265"/>
            <a:ext cx="1928552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42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59811"/>
          </a:xfrm>
        </p:spPr>
        <p:txBody>
          <a:bodyPr/>
          <a:lstStyle/>
          <a:p>
            <a:r>
              <a:rPr lang="tr-TR" dirty="0" smtClean="0"/>
              <a:t>Using </a:t>
            </a:r>
            <a:r>
              <a:rPr lang="tr-TR" dirty="0" err="1" smtClean="0"/>
              <a:t>Keywords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70" b="90000" l="2283" r="100000">
                        <a14:foregroundMark x1="44022" y1="16957" x2="42391" y2="209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98" y="1737360"/>
            <a:ext cx="1471988" cy="1471988"/>
          </a:xfr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97" y="1861721"/>
            <a:ext cx="2360347" cy="1177947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3051005" y="1957001"/>
            <a:ext cx="1895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Sentence</a:t>
            </a:r>
            <a:endParaRPr lang="tr-TR" dirty="0"/>
          </a:p>
        </p:txBody>
      </p:sp>
      <p:sp>
        <p:nvSpPr>
          <p:cNvPr id="12" name="Sağ Ok 11"/>
          <p:cNvSpPr/>
          <p:nvPr/>
        </p:nvSpPr>
        <p:spPr>
          <a:xfrm>
            <a:off x="2319886" y="2326332"/>
            <a:ext cx="2626420" cy="1508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Sağ Ok 12"/>
          <p:cNvSpPr/>
          <p:nvPr/>
        </p:nvSpPr>
        <p:spPr>
          <a:xfrm>
            <a:off x="7556035" y="2326333"/>
            <a:ext cx="2177934" cy="1508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/>
          <p:cNvSpPr txBox="1"/>
          <p:nvPr/>
        </p:nvSpPr>
        <p:spPr>
          <a:xfrm>
            <a:off x="9817096" y="2078596"/>
            <a:ext cx="2178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 smtClean="0"/>
              <a:t>Keywords</a:t>
            </a:r>
            <a:endParaRPr lang="tr-TR" sz="3600" dirty="0"/>
          </a:p>
        </p:txBody>
      </p:sp>
      <p:sp>
        <p:nvSpPr>
          <p:cNvPr id="18" name="Yukarı Bükülü Ok 17"/>
          <p:cNvSpPr/>
          <p:nvPr/>
        </p:nvSpPr>
        <p:spPr>
          <a:xfrm rot="5400000" flipV="1">
            <a:off x="9068363" y="2359993"/>
            <a:ext cx="1722381" cy="2452252"/>
          </a:xfrm>
          <a:prstGeom prst="bentUpArrow">
            <a:avLst>
              <a:gd name="adj1" fmla="val 4937"/>
              <a:gd name="adj2" fmla="val 9763"/>
              <a:gd name="adj3" fmla="val 1734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9" name="Resim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66" y="3806571"/>
            <a:ext cx="2352503" cy="1233474"/>
          </a:xfrm>
          <a:prstGeom prst="rect">
            <a:avLst/>
          </a:prstGeom>
        </p:spPr>
      </p:pic>
      <p:sp>
        <p:nvSpPr>
          <p:cNvPr id="20" name="Metin kutusu 19"/>
          <p:cNvSpPr txBox="1"/>
          <p:nvPr/>
        </p:nvSpPr>
        <p:spPr>
          <a:xfrm>
            <a:off x="6251166" y="3392529"/>
            <a:ext cx="2352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 smtClean="0"/>
              <a:t>String</a:t>
            </a:r>
            <a:r>
              <a:rPr lang="tr-TR" sz="2400" dirty="0" smtClean="0"/>
              <a:t> </a:t>
            </a:r>
            <a:r>
              <a:rPr lang="tr-TR" sz="2400" dirty="0" err="1" smtClean="0"/>
              <a:t>Similarity</a:t>
            </a:r>
            <a:endParaRPr lang="tr-TR" sz="2400" dirty="0"/>
          </a:p>
        </p:txBody>
      </p:sp>
      <p:sp>
        <p:nvSpPr>
          <p:cNvPr id="21" name="Sol Ok 20"/>
          <p:cNvSpPr/>
          <p:nvPr/>
        </p:nvSpPr>
        <p:spPr>
          <a:xfrm>
            <a:off x="3358342" y="4197927"/>
            <a:ext cx="2543694" cy="18288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etin kutusu 21"/>
          <p:cNvSpPr txBox="1"/>
          <p:nvPr/>
        </p:nvSpPr>
        <p:spPr>
          <a:xfrm>
            <a:off x="1139159" y="3504537"/>
            <a:ext cx="2119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/>
              <a:t>Check</a:t>
            </a:r>
            <a:r>
              <a:rPr lang="tr-TR" sz="3200" dirty="0" smtClean="0"/>
              <a:t> </a:t>
            </a:r>
            <a:r>
              <a:rPr lang="tr-TR" sz="3200" dirty="0" err="1" smtClean="0"/>
              <a:t>Actual</a:t>
            </a:r>
            <a:r>
              <a:rPr lang="tr-TR" sz="3200" dirty="0" smtClean="0"/>
              <a:t> </a:t>
            </a:r>
            <a:r>
              <a:rPr lang="tr-TR" sz="3200" dirty="0" err="1" smtClean="0"/>
              <a:t>Titles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63015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1148</TotalTime>
  <Words>46</Words>
  <Application>Microsoft Office PowerPoint</Application>
  <PresentationFormat>Geniş ekran</PresentationFormat>
  <Paragraphs>15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Geçmişe bakış</vt:lpstr>
      <vt:lpstr>Form Recommendation System by Barış Şenol</vt:lpstr>
      <vt:lpstr>Data and Ideas</vt:lpstr>
      <vt:lpstr>Using Keywords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Recommendation System by Barış Şenol</dc:title>
  <dc:creator>barış</dc:creator>
  <cp:lastModifiedBy>barış</cp:lastModifiedBy>
  <cp:revision>20</cp:revision>
  <dcterms:created xsi:type="dcterms:W3CDTF">2023-09-13T19:03:05Z</dcterms:created>
  <dcterms:modified xsi:type="dcterms:W3CDTF">2023-09-15T14:43:21Z</dcterms:modified>
</cp:coreProperties>
</file>